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8.xml" ContentType="application/vnd.openxmlformats-officedocument.presentationml.notesSlide+xml"/>
  <Override PartName="/ppt/ink/ink21.xml" ContentType="application/inkml+xml"/>
  <Override PartName="/ppt/notesSlides/notesSlide19.xml" ContentType="application/vnd.openxmlformats-officedocument.presentationml.notesSlide+xml"/>
  <Override PartName="/ppt/ink/ink22.xml" ContentType="application/inkml+xml"/>
  <Override PartName="/ppt/notesSlides/notesSlide20.xml" ContentType="application/vnd.openxmlformats-officedocument.presentationml.notesSlide+xml"/>
  <Override PartName="/ppt/ink/ink23.xml" ContentType="application/inkml+xml"/>
  <Override PartName="/ppt/notesSlides/notesSlide21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2.xml" ContentType="application/vnd.openxmlformats-officedocument.presentationml.notesSlide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71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8T16:51:52.6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02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1" timeString="2021-10-28T17:03:28.242"/>
    </inkml:context>
  </inkml:definitions>
  <inkml:trace contextRef="#ctx0" brushRef="#br0">5967 4286 1040 0,'0'0'99'16,"0"0"-27"-16,0 0-20 0,0 0-12 0,0 0-11 15,0 0-5-15,0 0 9 0,0 0-4 0,0 0 24 16,0 0-1-16,0 0 20 16,0 0 10-16,0 0 15 0,0 0 16 0,0 0 3 0,0 0 6 15,0 0-7-15,0 0-5 16,0 0-11-16,0 0-12 0,0 0-6 0,0 0-12 15,0 0-9-15,0 0-5 16,0 0-4-16,0 0 1 0,0 0-11 0,40 10-4 0,-21-8-3 16,0 2 0-16,6 0-8 15,3 1 2-15,2 1-2 0,8 0-5 0,-1-1-4 16,4 1-3-16,3 0-1 0,1 0 4 0,1 1 6 16,6 1 7-16,1-3 7 0,-1 3 0 15,-1 0-1-15,2-1-1 0,-1-1-2 0,2 1-2 16,3 1-9-16,-2-2-2 15,3 2-10-15,0-2-12 0,3-3-14 0,-1 3-8 16,1 0-13-16,0-3-2 0,1 1-2 16,-1 0 4-16,-4-1 1 0,1-1 0 0,-11 1 5 15,-1-1 6-15,1-1 3 0,-3-1 0 0,0 2-4 16,-3 0 6-16,1 0 6 0,-6 0 1 16,-3 0-4-16,4-2 4 0,-1 2 2 0,-4 0 0 15,0-2 2-15,-3 1-1 16,-1 2 3-16,-6-3-3 0,2 1 3 0,-5 1 6 15,0-2 4-15,-19 0 0 16,29 0-2-16,-29 0 0 0,26 1 6 0,-26-1-2 0,21 0-2 16,-21 0 1-16,20 3 7 15,-20-3-7-15,0 0-1 0,22 0 1 0,-22 0-7 16,0 0 8-16,20 0 0 0,-20 0-2 0,0 0-1 0,0 0-1 16,21 0 2-1,-21 0 1-15,0 0-4 0,0 0 1 0,0 0 1 0,0 0 1 16,21 0 4-16,-21 0-5 15,0 0 7-15,0 0-9 0,0 0 1 0,0 0 2 16,17 3 1-16,-17-3 0 0,0 0-1 16,0 0 5-16,0 0 4 0,0 0 0 0,0 0 7 15,0 0 1-15,0 0 2 0,0 0 3 0,0 0-3 16,0 0-2-16,0 0-2 0,0 0 1 16,0 0-3-16,0 0-1 0,0 0-1 0,0 0-1 15,0 0-4-15,0 0 2 16,12 7-1-16,-12-7 4 0,0 0-2 0,0 22 0 15,0-22 2-15,-2 23 2 0,2-23-4 16,-6 32 2-16,4-14-2 0,-2-1 1 16,2 4-2-16,-2 1 2 0,-1 3 4 15,1 4 0-15,0-4 2 0,2 5-3 0,0 1 14 16,0 2-4-16,0-2 1 0,2 3-4 16,0 4 3-16,0-5-7 0,-3 8-1 0,6-3-3 15,-1 2-2-15,0 0 0 0,2 0 1 0,-2 0-2 16,2-2-1-16,0 2-3 15,1-2 6-15,1 0-4 0,0 0-1 0,0-1-2 16,1 0 1-16,0-1-2 0,-1 1 0 16,0-3 3-16,0 1-4 0,0-1-2 0,4 1 2 15,-4-6-2-15,4 4 1 0,-1-7 1 0,-3 1-2 0,2-3 1 16,-1 0 1-16,-1-1-3 16,3 0 1-16,-3-3-1 0,0 1 2 0,0-3 2 15,-2 1-6-15,4-2 3 16,-4-1 2-16,2 2-4 0,-2-1 0 0,0-1 0 0,3-1 2 15,-3 0-2-15,0-2-2 16,-4-13 0-16,4 23-2 0,1-13 4 0,-5-10 1 16,2 18-2-16,-2-18 2 15,2 16 0-15,-2-16 6 0,0 0 0 0,-9 17-3 0,9-17 0 16,-10 9 3-16,10-9-2 0,-17 8-1 0,17-8-2 16,-24 6 5-16,24-6-4 15,-29 2 6-15,12-2-5 0,-2 0 5 0,-3 0-4 16,0 0-1-16,-2 0-3 0,1 0 3 15,-5 0-1-15,-2 0-1 0,-1-2-3 0,-1 2 3 16,0-2 0-16,-1 2 0 16,-3-2 0-16,0 0 3 0,0 0-3 0,-5 0-1 15,-1 1 5-15,0-2-3 0,-1 2-2 0,-1 1-2 0,-1-2 0 16,3-2 0-16,-2 4 3 16,-1-2-1-16,3 0-2 0,-1 2 3 0,-1-1-6 15,4 1 3-15,-3 0 0 16,6 0 3-16,-7-3-1 0,7 3-3 0,-1 0 1 0,2 0 0 15,0 0 0-15,-2-1-3 16,0 1 0-16,0 0-2 0,2 0 0 0,-2 0-1 16,-5-3-3-16,7 6 1 0,0-6 0 15,1 3 2-15,1-1-2 0,0 1 4 0,-1 0-1 16,2 0 2-16,1 0-3 0,-2-2 1 0,2 2-1 16,-1-2 3-16,1 0-2 15,0 2-3-15,0 0-7 0,1 0-4 0,3 0 1 0,-2-2-2 16,3 2 0-16,1-2 7 15,2 0-4-15,0 2 4 0,-2 0 2 0,3 0-3 16,-1 0 5-16,2 0-3 16,-2 0 3-16,1 0 2 0,-1-1-4 0,4 1-1 0,-2 0-10 15,1 1-7-15,0-1-6 0,0 0 0 0,1 2-1 16,0-2 2-16,20 0 9 16,-36 2 1-16,17-2 3 0,3 2 1 0,16-2 3 0,-26 0 0 15,10 2 2-15,16-2 1 16,-23 0 4-16,23 0 2 0,-23 2 0 0,23-2-2 15,-19 0 0-15,19 0 2 16,0 0 3-16,-30-4-4 0,30 4-3 0,-14-4 0 0,14 4 2 16,-15-5-1-16,15 5 9 15,-15-8 2-15,15 8 5 0,-13-9 5 0,13 9 0 16,-10-16 9-16,10 16 4 0,-11-19-2 0,4 9-4 16,1-3 5-16,6 13-13 15,-8-29 3-15,4 13-2 0,0 0 2 0,-1-1-7 0,3 0 3 16,0-4-3-16,0 2-1 15,-3-2 4-15,5 0 8 0,-2-2-2 0,0 0 4 16,2 1 2-16,0-3-5 16,-2-2-5-16,2 0-3 0,0-1 2 0,0 0-7 0,2-3-4 15,-2 2 2-15,2-1 0 0,-2-1 0 0,0 3-2 16,2-3 2-16,-2 3-2 16,0-3 2-16,-2 2-2 0,4 0-6 0,-2 3-1 0,0 0-4 15,-2 3 3-15,2 0-2 16,-2 0-1-16,0 2 0 0,0-1 4 0,0 2-4 15,-2-3-4-15,-1 6-6 0,1-2 1 16,0 0-2-16,0 0 0 0,2 2 3 0,-4-1 0 16,1 3-1-16,0-3 5 15,1 3-1-15,0 1 4 0,0-1 1 0,-2-1 3 16,0 1-3-16,1 0 5 0,5 15 4 0,-11-29-5 0,5 16 0 16,2-2 0-1,4 15-10-15,-8-27-4 0,3 15 3 0,5 12-3 0,-4-24 5 16,4 24 3-16,-4-22 1 15,4 22 4-15,-2-22-1 0,2 22 4 0,0-21-5 0,0 21 5 16,0-21 5-16,0 21 5 16,0-17 0-16,0 17 0 0,2-19-2 0,-2 19 2 15,0 0-5-15,2-25 5 0,-2 25-8 0,2-15-8 16,-2 15-2-16,0 0-5 0,0-25-7 16,0 25-1-16,0-17 7 0,0 17 1 0,0 0-3 15,2-21 10-15,-2 21 7 16,0 0 1-16,0-20 3 0,0 20 1 0,0 0 5 0,2-15 5 15,-2 15 4-15,0 0-2 16,0 0-7-16,5-19-1 0,-5 19-6 0,0 0-4 16,6-13 0-16,-6 13-10 15,0 0 0-15,6-13 7 0,-6 13 0 0,0 0 0 0,0 0-3 16,9-14 4-16,-9 14 8 0,0 0 3 0,0 0 3 16,8-9-2-16,-8 9-5 15,0 0 7-15,0 0-4 0,15-9 3 0,-15 9-4 16,0 0-3-16,16-10 9 0,-16 10-3 15,16-4-6-15,-16 4 3 0,17-6-3 0,-17 6 6 16,17-5-7-16,-17 5 0 16,17-4 4-16,-17 4 1 0,0 0-4 0,20-6 3 15,-20 6 3-15,16-4 0 0,-16 4 1 0,0 0 5 0,16-3-2 16,-16 3 7-16,0 0-7 16,18-4-1-16,-18 4 3 0,0 0-4 15,16-4 3-15,-16 4-3 0,0 0 1 0,21-4 1 16,-21 4-4-16,0 0 3 0,26-2-1 0,-26 2-5 15,17-2 0-15,-17 2 0 16,17-2-1-16,-17 2 2 0,0 0-3 0,25-1 4 16,-25 1 1-16,17-2-3 0,-17 2 3 15,0 0 1-15,23-2-4 0,-23 2-1 0,0 0 7 16,20 0-1-16,-20 0-3 0,0 0 2 0,23-4-4 16,-23 4 3-16,17 0 1 15,-17 0 2-15,0 0-8 0,25-4 4 0,-25 4-1 0,20 0 15 16,-20 0 7-16,20-2 7 15,-20 2 8-15,22-1 3 0,-22 1-1 0,23-3 2 16,-23 3-8-16,28-3 0 16,-12 0-6-16,1 0 1 0,-17 3-2 0,34-2-7 0,-15 0-3 15,0 0-4-15,3 0 3 0,-4 2-1 0,3-1-2 16,1-2-2-16,0 3 1 16,0-1 0-16,-1 1-4 0,1 0 3 0,-2 0-1 0,2 0-1 15,-1-3 3-15,0 3-10 16,-2 3-7-16,3-3-30 0,-4 0-46 0,4 0-52 15,-3 0-75-15,0 0-153 16,0 0-479-16,-3-3-178 0</inkml:trace>
  <inkml:trace contextRef="#ctx0" brushRef="#br0" timeOffset="6449.75">8318 5229 2391 0,'0'0'-118'0,"0"0"26"16,0 0 20-16,0 0 9 0,0 0 10 15,0 0 16-15,0 0 13 0,0 0 11 16,0 0 13-16,0 0 8 0,0 0 24 0,-16 8-3 0,16-8 13 16,0 0 7-16,0 0 11 15,0 0 9-15,0 0 5 0,0 0 20 0,0 0-9 16,0 0-1-16,0 0-2 0,0 0-7 0,0 0-8 0,0 0-3 16,0 0-11-16,0 0-1 15,0 0-11-15,0 0-4 0,0 0-6 0,0 0-7 16,0 0 3-16,0 0-1 15,0 0-3-15,0 0-4 0,0 0-5 16,0 0 0-16,44 0 5 0,-44 0-5 0,24 0-3 16,-24 0-4-16,33-2 4 0,-14 0-3 0,0 2-1 15,5-2-2-15,1 2 1 0,5 0 0 0,0 0 1 16,1-2-4-16,1 2-3 0,2 0 7 16,0 0-5-16,-1 0 2 0,3 0 3 0,0 0-3 15,7 2-8-15,-5-2 8 16,4 2-4-16,-6-2 3 0,7 2-2 0,-4 0 1 0,-3-2 0 15,3 1-2-15,-3 2 0 16,0-1 0-16,0 0 3 0,-1-1 1 0,-1 3 3 16,2-2-2-16,-1 0 2 15,-3 1 1-15,-1 3-1 0,3-3-3 0,-2 1-3 0,2-1 10 16,-1 1-6-16,-1 0 2 0,0 0 0 0,-1 0-2 16,1-1-1-16,0 4 5 15,0-4-2-15,-3 1 2 0,1 0 2 0,0 1 0 16,-1-1 3-16,-1 2 9 0,0-3-5 15,-5 0-3-15,2 0 0 0,-4-1 0 0,-1 2-1 16,-4-2-3-16,1 0-1 16,-17-2 3-16,28 2 0 0,-28-2-1 0,22 1 2 0,-22-1-10 15,18 3-20-15,-18-3-21 0,0 0-37 0,19-3-46 16,-19 3-52-16,0 0-80 16,8-5-203-16,-8 5-327 0,0 0-85 0</inkml:trace>
  <inkml:trace contextRef="#ctx0" brushRef="#br0" timeOffset="7249.82">9025 5053 2189 0,'0'0'-121'0,"-8"-4"15"16,8 4 11-16,0 0 10 16,0 0 6-16,0 0 18 0,0 0 16 0,0 0 18 15,0 0 15-15,0 0 17 0,0 0 14 0,0 0 14 0,0 0 27 16,0 0 10-16,0 0 17 16,0 0 8-16,0 0-4 0,0 0-10 0,0 0-2 15,0 0-9-15,0 0-10 16,0 0-7-16,0 0-3 0,0 0 0 0,0 0-9 15,0 0-7-15,0 0-2 0,0 0-4 16,0 0-6-16,0 0 0 0,0 0 1 0,0 0-3 16,0 0 5-16,26 30-4 15,-26-30 18-15,0 0-14 0,14 12 9 0,-14-12-2 16,12 8-2-16,-12-8 3 0,16 10 1 0,-6-5-4 0,-10-5-3 16,22 13-2-16,-12-7-2 15,5 3-6-15,-3-1-2 0,6-1-3 0,-4 1 2 0,1 0 2 16,0-1-7-16,0 1-2 15,-3-1 2-15,2-1 0 0,-4 2 1 0,2-1 1 16,-12-7 4-16,18 12-4 16,-18-12 1-16,12 9 2 0,-12-9 8 0,13 12 8 0,-13-12 9 15,4 14 0-15,-4-14 4 0,0 0-2 0,0 0 2 16,-8 23-4 0,8-23-2-16,-13 14-7 0,13-14-2 0,-15 14 0 0,15-14-5 15,-17 13-4-15,9-8-9 0,8-5-20 16,-18 14-29-16,8-7-37 0,10-7-38 0,-17 13-43 15,11-5-39-15,-5-2-92 16,5 0-578-16,6-6-223 0</inkml:trace>
  <inkml:trace contextRef="#ctx0" brushRef="#br0" timeOffset="9739.9">4098 5125 2423 0,'0'0'-164'0,"0"0"26"16,0 0 18-16,0 0 17 16,0 0 15-16,0 0 18 0,0 0 19 0,0 0 26 15,0 0 11-15,0 0 18 0,0 0 7 0,0 0 9 0,0 0 13 16,0 0-6-16,0 0 2 16,0 0 2-16,0 0-3 0,0 0-5 0,0 0 8 15,0 0-7-15,0 0-6 16,45-11-2-16,-45 11 5 0,0 0-2 0,16-3 8 15,-16 3-5-15,0 0 15 0,23 0-9 16,-23 0 9-16,17-2-15 0,-17 2 3 0,19-3 1 16,-19 3-10-16,24-2-4 15,-24 2 5-15,22-4-4 0,-22 4 2 0,30 0-4 0,-13-1 4 16,3-2-8-16,-20 3 2 0,36-1 2 0,-18-2-4 16,4 2-1-16,-1 1 16 15,-3-3-5-15,4 1 7 0,-1 2-4 16,0 0 1-16,0 0-4 0,1-1-4 15,-1 1 4-15,0 0-2 0,0 0-3 0,3 0 3 0,-4 0 4 16,4 0-8-16,-3 3-4 16,3 0-7-16,-2-3 2 0,0 0 1 0,1 1 4 15,-2 2-4-15,0-2-3 0,3-1 0 0,-3 3 3 0,0-3 3 16,0 1 10 0,1 1-13-16,-2-2-3 0,2 2 3 0,-3 0 5 0,4-1-10 15,-2 1 5-15,1 0-3 16,-2 1 0-16,2-2 4 0,-3-1-8 0,2 3 7 0,0-2-6 15,1 1 3-15,-2-2 2 16,2 2 0-16,-1-2 0 0,0 2-4 0,0-2 4 16,-2 2-6-16,3-2 5 15,-2 1-10-15,0 2 6 0,-2-1 0 0,2-2 0 0,-3 1 3 16,1 1-9-16,-18-2 9 0,32 2-4 0,-16 0 1 16,-16-2-8-16,29 2 11 15,-17-1 2-15,-12-1-5 0,26 0 4 0,-26 0-2 0,24 4 0 16,-24-4 17-1,25 3-24-15,-25-3 8 0,23 0-1 0,-23 0-2 0,21 1-4 16,-21-1 1-16,24 0 9 16,-24 0-2-16,18 0-7 0,-18 0 18 0,18 2-15 0,-18-2 0 15,0 0-12-15,21 0 8 0,-21 0-7 0,0 0-5 16,0 0-4-16,18 0-4 16,-18 0-12-16,0 0 5 0,0 0 5 0,0 0-12 0,0 0 0 15,0 0-6-15,0 0 5 16,0 0 5-16,0 0-7 0,0 0 3 0,0 0 3 15,0 0 4-15,0 0 4 16,0 0-1-16,0 0 2 0,0 0 5 0,0 0 0 0,0 0-2 16,-46-17 0-16,46 17 6 15,0 0 7-15,-25-3-5 0,25 3 3 0,-16-6-1 16,16 6 3-16,-18-4-1 0,18 4-4 0,-17-4 5 16,17 4 1-16,-19-5-1 0,19 5 3 15,-17-5-8-15,17 5 8 0,-20-3-2 0,20 3 2 16,-18-6-2-16,18 6 1 15,-17-4 2-15,17 4 2 0,-17-5-6 0,17 5 3 16,-17-6 1-16,17 6 1 0,-17-6-4 16,17 6-1-16,0 0 13 0,-25-4-2 0,25 4 0 15,-15-4-3-15,15 4 0 0,0 0 8 0,-21-5 6 16,21 5 1-16,-15-3 10 16,15 3 9-16,0 0-9 0,-17-6-3 0,17 6 5 0,0 0-2 15,0 0-5-15,-17-5-4 16,17 5 1-16,0 0-2 0,0 0 5 0,0 0 1 15,0 0-7-15,-16-3-1 16,16 3-6-16,0 0 6 0,0 0 0 0,0 0-11 0,0 0 6 16,0 0-3-16,0 0 12 15,0 0-11-15,0 0 7 0,-20-3 7 0,20 3 5 16,0 0 4-16,0 0 11 0,0 0-10 0,0 0-2 0,0 0 3 16,0 0-8-16,0 0-6 15,0 0 1-15,0 0 2 0,0 0-1 0,-21-1-11 16,21 1 5-16,0 0-8 15,0 0 3-15,0 0 2 0,0 0 2 16,0 0 2-16,0 0 10 0,0 0-3 0,0 0-2 16,0 0 1-16,0 0 0 0,0 0 6 0,0 0-12 15,0 0 1-15,0 0-7 0,0 0-2 0,0 0 1 16,0 0-8-16,0 0 9 0,0 0-10 16,0 0 1-16,0 0 6 0,0 0-9 0,0 0 9 15,0 0 9-15,0 0-9 16,0 0 3-16,0 0-6 0,0 0 9 0,0 0 7 15,0 0-11-15,0 0 1 0,0 0 1 16,0 0 0-16,0 0 3 0,0 0-14 0,0 0 11 16,0 0 3-16,0 0-14 15,0 0-5-15,0 0-9 0,0 0 1 0,0 0-2 16,0 0 8-16,47 15-7 0,-47-15-3 0,18 4 12 0,-18-4 10 16,20 7-16-16,-10-1 12 15,-10-6 0-15,23 8-2 0,-12-5 1 0,-11-3 1 16,25 11 0-16,-14-8 6 15,-11-3 6-15,21 5-6 0,-21-5 8 0,17 8 8 0,-17-8 8 16,13 6 6-16,-13-6-6 16,0 0 10-16,13 7 1 0,-13-7 14 0,0 0-11 15,0 0 4-15,0 0 6 0,0 0-2 0,0 0 3 0,0 0-8 16,-24 27 1 0,24-27-2-16,-23 14-4 0,8-9-2 0,0 4-6 0,-1-1 6 15,-4 3-16-15,1-1-24 16,0 2-3-16,-2-1-50 0,5 0-44 0,-2-3-53 0,-1 2-143 15,4-1-354-15,0-3 115 16</inkml:trace>
  <inkml:trace contextRef="#ctx0" brushRef="#br0" timeOffset="20489.93">7679 4698 1815 0,'0'0'-41'0,"0"0"30"15,0 0 3-15,0 0 4 0,0 0 3 0,0 0 2 16,0 0 3-16,0 0 2 16,0 0 2-16,0 0-3 0,0 0 8 0,0 0-8 15,0 0 15-15,0 0 19 0,0 0-3 16,0 0 9-16,0 0 18 0,0 0 0 0,0 0-3 15,0 0-2-15,0 0-8 16,0 0 3-16,0 0-7 0,0 0-1 0,0 0-9 16,0 0-1-16,0 0-9 0,0 0 3 15,-36 29 1-15,36-29-6 0,-14 9-6 0,14-9 7 16,-18 7-1-16,8 0-6 0,10-7-2 0,-19 5 10 16,19-5 4-16,-24 6-8 15,24-6 1-15,-20 3 0 0,20-3-8 0,-22 5 4 0,22-5-2 16,-19 3-1-16,19-3-3 15,-19 2 0-15,19-2-5 0,0 0 4 0,-23 2-6 16,23-2 4-16,0 0-2 16,-22 2 1-16,22-2 4 0,0 0 1 0,-16 0-3 0,16 0 1 15,0 0-5-15,0 0 1 0,-22 4-2 0,22-4-2 16,0 0 3-16,-18 3-1 16,18-3-1-16,0 0 0 0,-21 6-3 0,21-6 5 15,-16 4-2-15,16-4-3 0,-18 2 0 16,18-2-4-16,-20 4 4 0,20-4-2 0,0 0-4 15,-29 0 8-15,29 0-1 16,0 0 8-16,-26-2-5 0,26 2 2 0,-14-4 9 0,14 4 13 16,0 0 2-16,0 0 4 15,-24-2 1-15,24 2-4 0,0 0-1 0,0 0-1 16,-16-2-1-16,16 2-8 0,0 0 1 0,0 0-1 16,0 0-6-16,-20 8 1 0,20-8-1 15,0 0-1-15,-12 13 0 0,12-13-4 0,0 0-2 16,-9 9 2-16,9-9-2 15,0 0-1-15,-10 10-3 0,10-10-1 0,0 0 3 16,0 0-1-16,-14 8-3 0,14-8 2 16,0 0 0-16,0 0-1 0,0 0-1 0,0 0-2 15,-24 0 0-15,24 0 5 0,0 0-2 0,0 0-1 16,0 0 3-16,-24-12 0 16,24 12 7-16,0 0 9 0,-15-6 1 0,15 6 6 0,0 0 0 15,0 0 2-15,-18-1-2 16,18 1 0-16,0 0-4 0,0 0-2 0,-22 7 2 15,22-7-7-15,0 0-2 16,-10 10-4-16,10-10-6 0,0 0-6 0,0 0-11 0,-8 9-7 16,8-9-10-16,0 0 1 15,0 0 0-15,0 0 4 0,0 0 6 0,0 0 0 16,0 0 3-16,0 0 9 0,0 0 1 0,0 0 7 0,0 0 6 16,-18 4 0-16,18-4 8 15,0 0 7-15,0 0 5 0,0 0 8 0,0 0-1 16,0 0 1-16,-29-11-3 15,29 11-5-15,0 0-3 0,0 0-1 0,-22 2-3 0,22-2-2 16,0 0 3-16,-18 5-1 16,18-5 4-16,-14 7 1 0,14-7 4 0,-12 13-1 15,12-13 1-15,-13 15-1 0,13-15-1 0,-8 15 0 16,8-15-3-16,-9 18 0 0,7-7-1 16,2-11-5-16,-2 22 3 0,2-22-7 0,4 23 0 15,-4-23-7-15,4 21-31 16,-4-21-47-16,7 19-83 0,-3-11-95 0,-4-8-193 15,7 13-143-15,-7-13-335 0,0 0-314 16</inkml:trace>
  <inkml:trace contextRef="#ctx0" brushRef="#br0" timeOffset="20719.79">7027 5186 2643 0,'0'0'-123'16,"20"-3"11"-16,-20 3 2 16,18-5 10-16,-7 1 5 0,1 0 20 0,2-1 3 0,-2-3 3 15,2 1 4-15,2 0 6 0,1-2-2 0,-1 2 11 16,2-2 5-16,0-2 3 16,2 0-10-16,1-2-16 0,-6 5-31 0,2-1-15 15,-5-1-75-15,3 0-155 0,-2 1 111 16</inkml:trace>
  <inkml:trace contextRef="#ctx0" brushRef="#br0" timeOffset="20999.66">6960 4621 1123 0,'0'0'154'0,"0"0"29"0,0 0-6 0,0 0-27 16,0 0-13-16,0 0-19 16,0 0-7-16,0 0-19 0,0 0-9 0,27-20-23 0,-27 20-19 15,17-8-24-15,-17 8-19 16,21-10-19-16,-8 6-29 0,-13 4-22 0,25-9-42 15,-12 3-47-15,-13 6-114 16,24-9-285-16,-14 5 247 0</inkml:trace>
  <inkml:trace contextRef="#ctx0" brushRef="#br0" timeOffset="21660.04">6710 4856 1599 0,'0'0'-25'0,"0"0"20"0,0 0-6 16,0 0 3-16,0 0 11 0,0 0 13 0,0 0 9 16,0 0-9-16,0 0 8 0,0 0 1 15,0 0 5-15,0 0-6 0,4-40-10 0,-4 40-5 16,0 0-2-16,12-15-17 15,-12 15-5-15,11-10-8 0,-11 10-2 0,0 0 9 16,11-9-1-16,-11 9 5 0,0 0 12 16,0 0 5-16,10-12 9 0,-10 12 6 15,0 0 0-15,0 0-1 0,0 0 8 16,0 0-4-16,0 0-2 0,0 0 1 0,0 0 0 16,0 0 3-16,-32-17-1 0,32 17 14 0,-14-3 16 0,14 3-7 15,-15-10-15-15,15 10-5 16,-17-12-1-16,17 12 1 0,-13-14-17 0,7 3-2 15,6 11 1-15,-6-18-12 16,6 18-14-16,-4-21-17 0,4 21-2 0,4-23-4 0,-4 23-6 16,8-23 9-16,-4 11 1 15,-4 12-2-15,15-21 2 0,-9 14 0 0,-6 7-4 16,14-17 12-16,-14 17-8 0,10-15 8 0,-10 15 3 16,10-12 5-16,-10 12 1 0,6-11 9 15,-6 11 20-15,0 0 22 0,7-20 3 0,-7 20 26 16,0 0 10-16,0-21 19 15,0 21 11-15,0 0-5 0,-2-21-8 0,2 21-9 16,0 0-27-16,0-16-36 0,0 16-36 16,0 0-35-16,4-20-66 0,-4 20-102 0,3-15-380 15,-1 7 192-15</inkml:trace>
  <inkml:trace contextRef="#ctx0" brushRef="#br0" timeOffset="22320.06">7726 5668 1753 0,'0'0'-13'16,"0"0"21"-16,0 0 8 15,0 0-1-15,0 0 13 0,0 0 19 0,0 0 15 0,2-37 18 16,-2 37 17-16,0 0-6 15,0 0 7-15,2-18-1 0,-2 18-1 16,0 0-3-16,0 0-10 0,0 0-11 16,0-20-5-16,0 20-9 0,0 0-8 0,0 0-12 0,0 0-1 15,0 0-6-15,0 0-7 0,0 0-8 0,0 0-1 16,10-10-3-16,-10 10 3 16,0 0-5-16,0 0 1 0,0 0 0 0,0 0 1 0,0 0 2 15,0 0 8-15,0 0 6 16,0 0 8-16,-14 54 1 0,8-46 1 0,-3 3 4 15,0 1-2-15,-3-3 0 16,1 3-5-16,-3-1-5 0,-4 0 0 0,2-1-2 0,-4 1-8 16,6-1-1-16,-3-1-1 15,2-1-5-15,0 2-11 0,1-3-23 0,0-1-51 16,4 4-57-16,10-10-49 0,-19 10-58 0,8-3-139 0,3-3-431 16,8-4-121-16</inkml:trace>
  <inkml:trace contextRef="#ctx0" brushRef="#br0" timeOffset="22559.85">7645 5302 2793 0,'15'-11'189'0,"-15"11"-24"0,11-8-41 16,-11 8-28-16,10-8-24 0,-10 8-16 0,0 0-15 16,17-11-35-16,-17 11-37 15,0 0-57-15,11-12-45 0,-11 12-54 0,4-6-45 16,-4 6-106-16,0 0-447 0,0 0-85 0</inkml:trace>
  <inkml:trace contextRef="#ctx0" brushRef="#br0" timeOffset="23209.76">7480 5307 2291 0,'-10'14'-94'0,"3"-7"1"0,7-7 14 0,-6 18 8 16,6-18 13-16,-4 24 13 16,2-12 8-16,2-12 5 0,-2 28 5 0,2-10-1 0,-2-1 0 15,2-17 4-15,-2 34-1 16,2-14 9-16,-3-4 6 0,3 1-9 0,-2 1-1 15,-1-1-7-15,3-17-3 0,-4 28-12 16,2-14-4-16,2-14 2 0,-6 20-1 0,6-20 0 16,-4 18 5-16,4-18-12 15,-6 10 1-15,6-10 6 0,0 0 7 0,0 0 24 16,-18 9 20-16,18-9 25 0,0 0 22 0,0 0 16 0,0 0-3 16,-18 0 4-16,18 0-3 15,0 0 13-15,0 0 14 0,-17 5-26 0,17-5 8 16,0 0 10-16,-15 11-10 15,15-11 23-15,-11 9-7 0,11-9-5 16,-8 11 5-16,8-11-2 0,-12 11-9 0,12-11-4 16,-12 12-12-16,12-12-7 0,-12 7-6 0,12-7-2 15,0 0-4-15,-15 12-7 0,15-12-14 0,0 0-17 16,-17 2-11-16,17-2-4 0,0 0-4 16,0 0 3-16,0 0-2 0,-23-15 10 0,23 15 10 15,-8-10 3-15,8 10 12 16,0 0 6-16,0 0 6 0,-10-14-3 0,10 14 0 15,0 0-4-15,0 0 1 0,0 0-3 16,0 0-2-16,-12-8 5 0,12 8 4 0,0 0 0 16,0 0 0-16,0 0-1 15,0 0-3-15,0 0-5 0,0 0 0 0,0 0 0 16,0 0 2-16,-19 22-5 0,19-22-3 0,0 0 0 0,0 0-4 16,0 0-12-16,0 0-24 15,0 0-5-15,0 0-9 0,0 0 12 0,0 0 7 16,0 0 10-16,0 0 13 15,-17-19 5-15,17 19 11 0,0 0 9 0,0 0 12 0,-6-13 1 16,6 13 2-16,0 0-10 16,0 0 2-16,0 0-6 0,-17-6-2 0,17 6-4 15,0 0-4-15,0 0-2 0,0 0-3 16,-34 12-8-16,34-12-15 0,-17 7-37 0,17-7-57 16,-15 11-61-16,15-11-86 0,-19 8-187 0,9-4-448 15,10-4-246-15</inkml:trace>
  <inkml:trace contextRef="#ctx0" brushRef="#br0" timeOffset="23439.68">7217 6100 2693 0,'0'0'60'0,"22"4"17"15,-22-4-8-15,19 0-3 0,-19 0-17 0,25-4 1 16,-10 0-11-16,-15 4-10 16,32-9-29-16,-13 1-39 0,-2 0-27 0,0 1-15 0,4-3 11 15,-2-1 4-15,0 0 7 0,0-1-15 0,-2 3-23 16,-2-5-63-16,0 1-159 16,-5-1-344-16,-2 1 103 0</inkml:trace>
  <inkml:trace contextRef="#ctx0" brushRef="#br0" timeOffset="23629.66">7082 5492 2403 0,'0'0'223'0,"0"0"-49"0,0 0-96 16,-6-21-75-16,6 21-58 15,0 0-45-15,0 0-45 0,10-14-114 0,-10 14-466 0,0 0 6 16</inkml:trace>
  <inkml:trace contextRef="#ctx0" brushRef="#br0" timeOffset="24091.43">6918 5715 2082 0,'0'0'-41'0,"0"0"28"16,0 0 0-16,-10 25 8 0,10-25 7 0,0 0 4 0,0 0-12 16,-16 2 0-16,16-2 1 15,0 0 11-15,0 0-17 0,0 0 3 0,-28-17 11 16,28 17 2-16,-8-14 0 15,8 14 17-15,-7-16 10 0,7 16 16 0,-6-24-15 0,6 24 1 16,-2-24-1-16,0 11-10 16,2 13-15-16,-2-32-14 0,0 18 0 0,2 14 1 15,-2-27-17-15,2 13-6 0,0 14-3 0,-2-24-7 16,2 24-5-16,-7-23 2 16,7 23-1-16,-7-21 10 0,1 13 3 0,6 8 1 15,-12-15 16-15,12 15 2 0,-13-13 10 16,13 13 3-16,-11-12 13 0,11 12 18 0,-10-10-5 15,10 10-3-15,0 0-4 16,-11-14-3-16,11 14-15 0,0 0-12 0,-2-18-7 0,2 18-1 16,0 0-8-16,0 0 5 15,13-28 4-15,-13 28 3 0,12-14 5 0,-12 14-14 16,11-13 19-16,-4 6 1 0,-7 7-4 0,10-12-15 0,-10 12-20 16,12-11-31-16,-12 11-70 15,7-15-191-15,-2 9-80 0,-5 6 130 0</inkml:trace>
  <inkml:trace contextRef="#ctx0" brushRef="#br0" timeOffset="25159.96">7711 6013 1270 0,'0'0'57'0,"13"-7"12"0,-13 7-8 0,0 0-8 0,14-5-18 16,-14 5 10-16,0 0 9 16,0 0 1-16,0 0 35 0,0 0-7 0,0 0 12 15,0 0 26-15,0 0 19 0,0 0 6 0,0 0 1 16,0 0-10-16,0 0-12 0,-34 33-20 16,22-24-4-16,-1 1-14 15,-1 4-9-15,-2-2-8 0,0 1-3 0,0 1-13 16,0 1-9-16,1-1-1 0,2-3-3 0,0 2-7 15,3-3 2-15,2-1-13 0,0 2-2 16,8-11-16-16,-12 16-15 0,12-16-10 0,0 0-22 16,0 17-25-16,0-17-29 15,0 0-21-15,20 10-22 0,-20-10-6 0,23 0-12 16,-23 0 8-16,23-1 11 0,-23 1 21 0,23-3 31 0,-23 3 31 16,22-3 36-16,-22 3 39 15,18-1 44-15,-18 1 14 0,20 1 20 0,-20-1 16 16,0 0-8-16,17 7-9 15,-17-7-10-15,0 0-9 0,6 15-9 0,-6-15-9 0,0 0-2 16,0 0 0-16,0 0-9 16,-17 35 0-16,11-26-4 0,-5 0 0 0,-2 1-5 15,1-2 0-15,0-1-6 0,-2 0-3 0,0 1-1 0,-1 0-2 16,0 0-6-16,2-3-2 16,-1 1-1-16,14-6-6 0,-24 6-13 0,24-6-13 15,-21 5-11-15,21-5-6 16,-15 5-3-16,15-5 3 0,0 0 5 0,0 0 0 0,-17 3 2 15,17-3 1-15,0 0 4 16,0 0 0-16,0 0 5 0,0 0 1 0,0 0 9 16,0 0 13-16,0 0 11 15,0 0 6-15,43 15 12 0,-43-15 2 0,12 8 10 0,-12-8 8 16,10 8 8-16,-10-8 10 0,8 11 1 0,-8-11 3 16,0 0-3-16,0 0-1 15,0 0 0-15,-16 28 1 0,16-28-9 0,-16 11-5 0,5-6-6 16,11-5-3-16,-21 9-13 15,10-4-20-15,11-5-27 0,-19 4-35 0,19-4-35 16,-21 3-32-16,21-3-42 16,-17 2-37-16,17-2-26 0,-17 0-48 0,17 0-122 0,-19-2-567 15,19 2-379-15</inkml:trace>
  <inkml:trace contextRef="#ctx0" brushRef="#br0" timeOffset="25392.66">7550 6057 2948 0,'0'0'23'0,"15"-8"8"0,-15 8-19 0,23-10-26 0,-8 6 0 16,2-2-6-16,2 1-8 15,2-3-41-15,0 3-26 0,-2-1-31 0,1 0-26 16,-4 0-13-16,2 1-8 0,-4 1-26 16,-1 0-423-16,-1 1 163 0</inkml:trace>
  <inkml:trace contextRef="#ctx0" brushRef="#br0" timeOffset="25889.97">7084 6197 1792 0,'0'0'101'0,"0"0"67"0,0 0-6 0,0 0-15 15,0 0-24-15,0 0-5 0,0 0-16 0,0 0-9 16,0 0-7-16,0 0-5 15,0 0 5-15,0 0-1 0,0 0-2 0,0 0-3 16,0 0 0-16,0 0-13 0,0 0-2 16,0 0-12-16,32 35-1 0,-30-18-4 0,-2-2-11 15,2 3-6-15,0-1-7 0,0 2-5 16,-2 1-2-16,2-1-10 0,0 7-2 16,-2-6-5-16,3 2-2 0,-1 0-2 15,-2 1 2-15,0 0-3 0,0-2 5 0,0 0-3 16,-2 1 3-16,2-2 3 0,-3 0 8 0,-1-3 7 15,0 1 7-15,-2-1 7 0,0-3 6 16,-5 0 3-16,-2 0-2 0,1-3-1 0,-3-2 3 16,0 0 9-16,-2-1 11 0,1-3 9 0,-4-1 13 15,3-3 13-15,17-1 4 16,-34 3 0-16,18-6-4 0,16 3-6 0,-30-7-15 0,17 1-4 16,2-4-18-16,1 1-2 15,10 9-11-15,-11-23-14 0,9 12-13 0,2 11-23 16,2-25-25-16,-2 25-37 15,11-29-51-15,-5 16-70 0,3 0-58 0,-1 0-105 0,3-1-164 16,-3 5-84-16,-2-1-304 16,-2 1-299-16</inkml:trace>
  <inkml:trace contextRef="#ctx0" brushRef="#br0" timeOffset="26294.06">6708 6538 2674 0,'0'0'-102'0,"0"0"24"0,0 0-5 16,0 0 7-16,0 0 14 0,0 0 6 15,0 0 17-15,0 0 3 0,0 0 4 0,0 0-2 16,0 0-3-16,0 0 4 16,0 0 6-16,0 0-6 0,0 0 1 0,0 0 1 15,0 0 10-15,0 0 8 0,0 0 4 0,0 0 15 0,0 0 22 16,34-24 14-16,-34 24 25 16,0 0 18-16,14-8 22 0,-14 8 9 15,0 0 9-15,13-6-8 0,-13 6-1 16,0 0-9-16,0 0 2 0,0 0-15 0,0 0-19 0,0 0-4 15,0 0-21-15,0 0-32 16,6 25-41-16,-6-25-42 0,0 0-38 0,0 0-20 16,0 0-19-16,-8 23-7 15,8-23-22-15,0 0-57 0,0 0-455 0,-13 8 75 0</inkml:trace>
  <inkml:trace contextRef="#ctx0" brushRef="#br0" timeOffset="26749.68">6702 6525 1925 0,'0'0'-53'16,"0"0"16"-16,0 0 6 0,0 0-2 0,0 0 10 15,0 0 0-15,0 0 5 0,0 0 6 16,0 0-1-16,0 0 6 0,0 0 11 0,0 0 17 15,0 0 27-15,0 0 29 16,0 0 33-16,0 0 12 0,0 0 7 0,0 0-4 16,0 0-7-16,0 0-11 15,-7-14-11-15,7 14-10 0,-11-12 2 0,11 12-9 0,-10-13-12 16,10 13-13-16,-9-16-19 0,9 16-29 0,-6-19-26 16,6 19-15-16,-2-26-19 15,2 26-5-15,2-26 0 0,2 11 8 0,-4 15 3 0,7-27 1 16,-1 16 3-16,-6 11 11 15,10-21 2-15,-4 10 6 0,4-1 1 0,-10 12-3 16,10-17 12-16,-10 17-5 16,12-15 15-16,-12 15 7 0,9-14 19 0,-9 14 12 0,0 0 8 15,4-15 8-15,-4 15-3 0,0 0 1 0,0 0 6 16,-13-21 8-16,13 21 14 16,-12-11 12-16,12 11 2 0,-10-14-1 15,10 14-6-15,-12-11-14 0,12 11-16 0,-8-15-24 16,8 15-37-16,0 0-44 0,-2-22-42 0,2 22-52 15,8-12-55-15,-8 12-134 16,7-10-448-16,-7 10-84 0</inkml:trace>
  <inkml:trace contextRef="#ctx0" brushRef="#br0" timeOffset="29909.98">7707 7370 2452 0,'0'0'35'0,"0"0"-7"0,0 0-25 0,0 0-27 16,11 15-21-16,-11-15-17 16,0 0-10-16,6 5-23 0,-6-5-43 15,0 0-78-15,0 0-378 0,0 0 200 0</inkml:trace>
  <inkml:trace contextRef="#ctx0" brushRef="#br0" timeOffset="30079.97">7667 7402 1917 0,'0'0'114'0,"0"0"-16"0,0 0-77 16,0 0-43-16,0 0-33 0,-13 7-15 0,13-7-28 16,0 0-56-16,0 0-135 0,0 0-183 15,0 0 360-15</inkml:trace>
  <inkml:trace contextRef="#ctx0" brushRef="#br0" timeOffset="30229.78">7395 7422 1508 0,'0'0'87'0,"-25"0"-25"0,25 0-62 16,0 0-70-16,-10-3-87 0,10 3-307 0,0 0 376 15</inkml:trace>
  <inkml:trace contextRef="#ctx0" brushRef="#br0" timeOffset="30389.73">7175 7404 1615 0,'0'0'146'0,"0"0"-27"15,0 0-56-15,0 0-44 0,0 0-41 0,-23-2-38 0,23 2-56 16,0 0-128-16,0 0-247 16,0 0 340-16</inkml:trace>
  <inkml:trace contextRef="#ctx0" brushRef="#br0" timeOffset="35379.61">12770 4317 1401 0,'-8'34'24'16,"8"-34"22"-16,-4 15 4 15,4-15 3-15,-3 19-2 0,3-19-2 0,-4 21 0 16,4-21 1-16,-2 21-9 0,2-21-6 16,-4 23-1-16,4-23-1 0,-2 21-3 0,0-10 4 15,2-11 12-15,-1 24-11 0,1-24-3 0,-2 22-10 16,2-22 0-16,-2 22-11 15,2-22-38-15,0 20-33 0,-3-11-39 0,1 1-74 0,2-10-147 16,-5 16-156-16,5-16 361 16</inkml:trace>
  <inkml:trace contextRef="#ctx0" brushRef="#br0" timeOffset="36329.71">12333 4323 1562 0,'0'0'120'16,"6"-16"-2"-16,-6 16-35 15,0 0-12-15,0 0-13 0,6-11 7 0,-6 11-11 0,0 0-13 16,0 0-2-16,0 0 9 16,0 0 3-16,0 0 3 0,0 0-2 0,0 0-4 15,0 0 0-15,0 0-4 0,0 0-4 0,0 0 3 16,-6 59-8-16,6-59 2 0,-6 27-5 16,2-14 0-16,0 1-7 15,4-14-5-15,-5 28 5 0,0-15-1 0,5-13-5 16,-4 23-2-16,4-23-4 0,-4 19-3 0,4-19-6 15,-2 15-4-15,2-15 0 0,-3 16-1 16,3-16-2-16,0 0 1 0,0 0-2 0,0 0-7 16,0 0-1-16,0 0-6 15,0 0 0-15,0 0-10 0,0 0-17 0,0 0 8 16,0 0-2-16,0 0 4 0,39-31 7 16,-31 21-5-16,3 1 4 0,-11 9 2 0,19-17 1 15,-11 9 14-15,4 1 0 0,-12 7-1 0,17-11 4 16,-5 6 9-16,-12 5 16 15,16-7 8-15,-16 7 5 0,0 0 11 0,22 0 9 0,-22 0 11 16,0 0 1-16,0 0-4 16,18 13-5-16,-18-13-6 0,2 14-5 0,-2-14 7 15,0 0-9-15,-6 26 1 0,6-26-6 0,-12 17 2 0,0-7-3 16,4-1-1-16,-3 1-2 16,-3-3-1-16,1 2-5 0,-3-2-2 0,1-1-3 15,-1-1 0-15,0-1 1 16,-2 0-7-16,2 0 0 0,16-4 1 0,-33 3-4 0,17 0-2 15,16-3-1-15,-28 0-2 16,28 0-1-16,-27-3 0 0,27 3 2 0,-23-3-6 16,13-3-7-16,10 6-1 0,-22-7 3 0,22 7 2 15,-14-10 2-15,14 10 2 0,-13-12 2 16,13 12 2-16,-9-11 0 0,9 11 9 0,0 0-3 16,-9-14 4-16,9 14 1 15,0 0 4-15,-4-15-1 0,4 15-2 0,0 0 0 16,0 0-1-16,0 0-3 0,0 0-5 15,0 0 4-15,0 0 5 0,0 0-3 0,0 0-1 16,0 0-1-16,0 0 5 16,0 0 2-16,0 0-3 0,0 0 3 0,0 0 0 15,0 0-2-15,0 46-2 0,0-46-1 0,-7 21 5 0,0-10 1 16,7-11 5-16,-11 17 1 16,11-17-1-16,-7 18 3 0,7-18 4 0,-9 13 4 15,9-13 5-15,0 0 6 16,-10 16 9-16,10-16 0 0,0 0-6 0,0 0-1 0,0 0-1 15,-14 5 2-15,14-5-4 16,0 0 0-16,0 0-4 0,0 0 7 0,0 0-11 16,0 0-6-16,-12-34-5 15,12 34-4-15,2-19-2 0,-2 19-8 0,0 0-10 0,7-31-15 16,-4 22-27-16,-3 9-40 16,8-28-56-16,-2 16-67 0,2-4-79 0,-2 1-187 15,-1 3-118-15,-5 12-318 0,2-26-294 0</inkml:trace>
  <inkml:trace contextRef="#ctx0" brushRef="#br0" timeOffset="36929.87">12136 4208 2553 0,'7'-11'-173'0,"-7"11"26"0,0 0 24 16,9-15 31-16,-9 15 30 0,0 0 22 0,0 0 30 15,0 0 5-15,0 0 12 16,0 0 6-16,0 0 3 0,0 0 6 16,0 0-7-16,0 0 4 0,0 0-2 15,0 0 6-15,-49 16 5 0,49-16 6 0,-17 16-1 0,9-9 12 16,8-7 1-16,-14 20 5 0,10-13 0 0,4-7-11 16,-8 19 7-16,8-19-9 15,-2 18-6-15,2-18-8 0,0 0-11 0,14 21-19 0,-14-21-19 16,14 11-10-16,-14-11 9 15,20 6-9-15,-20-6 6 0,20 1 9 0,-20-1 11 16,22-1 12-16,-22 1 20 16,19-6-5-16,-19 6 19 0,19-3 22 0,-19 3 18 0,14-5 9 15,-14 5 5-15,0 0-15 0,0 0-2 0,17-3-10 16,-17 3 0-16,0 0-4 16,0 0 4-16,0 0 0 0,0 0-4 0,0 0-1 15,-35 30 7-15,22-23-5 0,-1 0 4 16,0-2-4-16,-1 1-10 0,0-1 2 0,-2 1 6 15,4-2 1-15,-6-1-4 16,19-3-7-16,-29 8-5 0,18-4-5 0,11-4-7 16,-23 4 1-16,23-4-5 15,-23 3-3-15,23-3-2 0,-23 4-4 0,23-4-2 0,-20 4 3 16,20-4-7-16,-23 3-1 0,23-3-2 16,-22 1 2-16,22-1-2 0,-22 0-1 15,22 0 0-15,-19 0 1 0,19 0-2 0,0 0 1 0,-22-5 8 16,22 5 0-16,0 0 4 15,-18-8 3-15,18 8-1 0,0 0-1 0,-9-14-4 16,9 14-6-16,0 0-10 16,2-24-8-16,-2 24-19 0,11-25-34 0,-1 12-52 0,-3-5-54 15,3 1-64-15,1-3-103 0,1 0-181 0,-3 1-395 16,-1 4-294-16</inkml:trace>
  <inkml:trace contextRef="#ctx0" brushRef="#br0" timeOffset="37289.75">11970 3939 2759 0,'0'0'-74'0,"0"0"16"16,0 0-1-16,0 0 14 0,0 0 37 0,0 0 41 0,0 0 37 15,0 0 19-15,0 0 13 0,0 0 8 0,-39 33 9 16,24-23 4-16,-5-1 10 16,-1-2-3-16,1 5-11 0,-5-5-10 0,0 5-13 0,-1-4-13 15,1 1-5 1,-4-2-7-16,-3 3-10 0,-1 0-5 0,-5-2-6 0,8-2-5 15,-3-4-8-15,3 5-1 16,1-3-4-16,-1 1-5 0,0-3-7 0,8 0-34 0,-2 0-44 16,5-2-64-16,-2-2-81 15,3-2-80-15,1-1-169 0,-1 0-512 0,6-6-406 16</inkml:trace>
  <inkml:trace contextRef="#ctx0" brushRef="#br0" timeOffset="37449.9">11286 3892 3087 0,'13'-10'258'0,"-3"5"23"0,-10 5-77 0,20-14-29 16,-8 8-19-16,1 1-25 0,5-1-17 16,-4-1-8-16,2 1-18 0,4 2-29 0,-3-2-33 15,0 3-26-15,0-3-23 0,-1 0-27 0,2 0-43 16,0 2-79-16,2 3-65 16,-4 1-156-16,4-2-180 0,-1 2-374 0,-5 0-372 0</inkml:trace>
  <inkml:trace contextRef="#ctx0" brushRef="#br0" timeOffset="38940.08">12862 5559 2884 0,'0'0'-21'0,"-3"-27"20"0,3 27-5 16,0 0-11-16,0 0-6 0,0 0 11 15,0 0 14-15,0 0 6 0,-5-18-8 0,5 18 6 0,0 0 6 16,-15-4 18-16,15 4 24 0,0 0 23 0,-29 0 26 16,29 0 3-16,-29 4 2 15,12-3-8-15,-2 2-11 0,-4 0-9 0,0 1-5 16,-6 2-11-16,3-5-7 0,-3 4-7 15,0 0-2-15,-1-3-7 0,-1 1-9 0,1 0-10 16,1-2-5-16,2-1-9 16,-2 0-4-16,6 0-4 0,-2-1 0 0,4-2-1 15,0 2 1-15,1-5-2 0,4 3 7 0,16 3-1 0,-29-9-2 16,15 6-2-16,14 3 3 16,-19-6-2-16,19 6-2 0,-15-5 0 0,15 5 4 15,0 0-3-15,0 0 0 16,-21-3 0-16,21 3 3 0,0 0-1 0,0 0 10 0,-15 16-8 15,15-16-1-15,-6 15-1 16,2-7 3-16,4-8-1 0,-9 19-2 0,9-19 0 16,-10 14 2-16,10-14-1 0,-9 18 4 0,9-18-5 0,-12 13-1 15,12-13 2-15,-8 11-1 16,8-11 2-16,-10 10-3 0,10-10-3 16,0 0 2-16,-12 8 1 0,12-8 3 15,0 0-3-15,0 0 4 0,0 0-3 0,0 0 1 0,0 0 1 16,-18-22 4-16,18 22-2 15,0 0 1-15,-8-19 3 0,8 19 0 0,0 0 1 16,0-19 0-16,0 19-3 16,0 0 0-16,0 0-4 0,0-22-1 0,0 22-6 0,0 0 6 15,0 0-3-15,6-17 2 0,-6 17 3 0,0 0 3 16,0 0-1-16,0 0-1 16,0 0-1-16,2-17-2 0,-2 17-2 0,0 0 5 0,0 0-4 15,0 0 3-15,0 0-4 16,0 0 3-16,0 0-4 0,0 0 2 0,0 0-1 15,-29 32 1-15,29-32-2 16,-14 15 3-16,3-7-2 0,11-8-1 0,-19 19 1 16,8-11 3-16,1 1-1 0,-1 1 1 15,1-3-2-15,10-7-1 0,-19 14 2 0,9-9 3 16,10-5-4-16,-11 10-2 0,11-10-5 0,0 0-5 0,-16 6-6 16,16-6 0-16,0 0-3 15,0 0 3-15,0 0-2 0,-7-18-1 0,7 18 3 16,0 0 1-16,0 0 3 15,0 0 2-15,16-34 4 0,-16 34 4 16,9-11 4-16,-9 11 8 0,0 0 2 0,5-18-1 16,-5 18-13-16,0 0-11 0,0 0-14 0,4-13-10 15,-4 13-4-15,0 0-5 0,0 0-4 0,0 0 0 16,0 0 3-16,0 0 6 0,0 0 5 16,0 0 1-16,0 0 1 0,0 0 3 0,0 0 13 15,-2-21 6 1,2 21 7-16,0 0 5 0,0 0 1 0,0 0 2 0,0 0-5 0,0 0 6 15,0 0-3-15,0 0 3 16,0 0 3-16,12-13 3 0,-12 13 8 0,0 0 9 16,8-10 15-16,-8 10 19 15,0 0 17-15,13-11 11 0,-13 11-3 0,0 0-5 0,10-10-10 16,-10 10-7-16,0 0-11 0,0 0-10 16,13-7-17-16,-13 7-28 0,0 0-16 15,0 0-7-15,0 0-1 0,0 0 5 0,0 0-2 16,0 0 6-16,0 0 0 0,0 0 5 15,0 0-2-15,-40 21 2 0,40-21 1 16,-22 9 3-16,10-3-1 0,-1 0 2 16,13-6-3-16,-21 9 6 0,21-9-2 0,-19 8-5 15,19-8-9-15,-15 6-10 0,15-6-27 0,0 0-47 0,-19 1-58 16,19-1-53-16,-9 0-127 16,9 0-616-16,0 0-390 0</inkml:trace>
  <inkml:trace contextRef="#ctx0" brushRef="#br0" timeOffset="39269.6">12437 4989 3082 0,'15'-6'65'16,"-7"3"-4"-16,-8 3-43 15,0 0-31-15,0 0-10 0,0 0 2 0,0 0-6 0,0 0 3 16,0 0-16-16,0 0-4 16,0 0-8-16,0 0 12 0,-28 44 0 0,12-37 30 15,1 0 4-15,-1 0 5 0,-1-2 0 0,2 1 1 16,-1 1-3-16,-1-4 18 0,2-2 13 16,3 2 13-16,12-3 21 0,-27-3 16 0,27 3 12 15,-20-4 12-15,13-3-7 16,7 7-5-16,-13-10-15 0,13 10-9 0,-4-11-7 0,4 11-9 15,0 0-16-15,0 0-43 16,0 0-49-16,17-21-70 0,-17 21-71 0,14-2-153 16,-14 2-564-16,0 0-310 0</inkml:trace>
  <inkml:trace contextRef="#ctx0" brushRef="#br0" timeOffset="39499.71">11949 6049 2793 0,'4'18'30'0,"-1"-11"22"0,-3-7-16 16,0 0-22-16,7 13-1 16,-7-13 7-16,11 4-2 0,-11-4-2 0,15-2-2 0,-15 2-21 15,0 0-19-15,27-12-21 16,-15 5-23-16,-2 0-27 0,0-3-47 0,2-2-77 15,-4-1-164-15,1-1-251 0,-2-1 141 16</inkml:trace>
  <inkml:trace contextRef="#ctx0" brushRef="#br0" timeOffset="39679.71">12064 5221 2128 0,'0'0'180'16,"11"-14"-18"-16,-11 14-64 0,3-10-57 0,-3 10-35 15,0 0-43-15,11-11-32 0,-11 11-41 0,2-8-108 0,-2 8-467 16,0 0 67-16</inkml:trace>
  <inkml:trace contextRef="#ctx0" brushRef="#br0" timeOffset="39989.67">11828 5495 1948 0,'0'0'-37'15,"0"0"24"-15,0 0 15 0,0 0-15 0,0 0 3 16,0 0-3-16,0 0 20 16,0 0 22-16,0 0 3 0,0 0 2 0,0 0 20 15,0 0 11-15,0 0 25 0,0 0 13 0,0 0 4 0,28-43 17 16,-22 32-6-16,0-2-16 16,1-1-8-16,1 1-12 0,2 0-5 0,-5-1-22 15,-5 14-41-15,13-21-62 16,-13 21-66-16,10-15-86 0,-10 15-188 0,4-7-333 0,-4 7 19 15</inkml:trace>
  <inkml:trace contextRef="#ctx0" brushRef="#br0" timeOffset="40519.65">11701 5378 2282 0,'4'-15'121'15,"-4"15"2"-15,0 0-20 0,4-19-17 0,-4 19-8 16,0 0-10-16,0 0-5 16,4-13-2-16,-4 13-5 0,0 0-3 0,0 0-5 15,0 0-6-15,0 0-2 0,0 0-6 16,0 0-2-16,-4 62-9 0,2-45 3 0,0 4-6 15,2 2-8-15,-2 2-5 16,2 2-7-16,0 1-17 0,0 1-5 0,0 0-11 16,-2 0 6-16,2 0 0 0,-1 3 6 15,-3-1 3-15,1 0 3 0,-1-1 4 0,-3 2 8 16,-1 3 1-16,-3-2 3 0,0-1 3 16,-1-1-1-16,0-1 2 0,-4-2 12 0,1-3 13 15,-4 0 16-15,-2-2 15 0,3-2 5 0,-2-4 5 16,1-2 2-16,-2-1 9 15,0-2 4-15,-3 0 7 0,3-4 5 0,-4-1 15 16,4-3 13-16,-1 0 3 0,4-4-17 16,18 0 6-16,-41-5 5 0,22-2 21 0,0 2-2 15,0-4-9-15,4-3-11 0,-1-1-18 0,5-3-10 16,4 1-13-16,1-2-13 0,6 1-10 16,0-2-13-16,5-2-19 0,0 4-25 0,9-2-17 15,-2 1-18-15,7 0-21 16,0 0-21-16,2 2-24 0,6-1-28 0,-2 2-34 0,-1 2-41 15,8 0-38 1,-2 0-55-16,-5 2-115 0,3 2-154 0,-3 0-37 16,-1 0-247-16,-2 3-192 0</inkml:trace>
  <inkml:trace contextRef="#ctx0" brushRef="#br0" timeOffset="42859.7">12675 6868 2603 0,'18'-11'6'0,"-18"11"31"0,0 0 13 15,0 0 0-15,12-7 7 16,-12 7 2-16,0 0 5 0,0 0 2 0,0 0 3 0,0 0 2 16,13-6-2-16,-13 6 6 15,0 0 13-15,0 0 7 0,0 0-3 0,0 0 1 16,0 0-10-16,0 0-6 0,6 26-9 0,-6-26-10 0,-2 21-5 16,2-10-16-16,0-11-28 15,-2 25-40-15,2-25-44 0,-2 24-63 0,2-10-60 16,-3-2-82-16,6-1-197 15,-3-11-387-15,-9 18-224 0</inkml:trace>
  <inkml:trace contextRef="#ctx0" brushRef="#br0" timeOffset="43249.68">12573 7051 2777 0,'0'0'50'0,"0"0"-11"16,-17 6-34-16,17-6-11 0,0 0-1 0,0 0 2 0,0 0 5 15,-7 15-1-15,7-15-6 16,0 0 11-16,-7 14 12 0,7-14 8 0,-11 9 25 16,11-9 10-16,-14 8 5 15,14-8-10-15,-15 5-7 0,15-5-4 0,-16 6-6 0,16-6-10 16,0 0-13-16,-20 5-9 0,20-5-6 0,0 0-2 16,0 0 10-16,0 0-6 15,-24-9-1-15,24 9-1 0,0 0-2 0,0 0 9 0,2-24 5 16,-2 24 12-16,0 0 13 15,0 0 18-15,6-26 10 0,-6 26 9 0,0 0 11 16,0 0 3-16,2-19-6 16,-2 19 11-16,0 0-2 0,0 0-8 0,0 0 3 0,0 0-1 15,0 0-4-15,0 0-11 0,0 0-6 0,0 0-6 16,0 0-5-16,-24 42-7 16,17-32-4-16,7-10-3 0,-15 19-8 0,8-8-4 0,7-11-15 15,-12 15-20 1,12-15-13-16,-13 16-23 0,13-16-35 0,-8 13-47 0,4-6-67 15,4-7-68-15,-6 7-138 16,6-7-194-16,0 0-321 0,0 0-311 0</inkml:trace>
  <inkml:trace contextRef="#ctx0" brushRef="#br0" timeOffset="43440.09">12628 6715 3129 0,'8'-7'161'0,"0"1"-17"0,-8 6-21 16,13-9-22-16,-13 9-9 16,9-7-12-16,-9 7-8 0,11-9-18 0,-11 9-33 15,9-5-37-15,-9 5-38 0,0 0-53 0,0 0-45 0,7-9-49 16,-7 9-149-16,0 0-585 16,0 0-349-16</inkml:trace>
  <inkml:trace contextRef="#ctx0" brushRef="#br0" timeOffset="44169.86">12341 6999 2724 0,'0'0'-113'0,"0"0"23"16,0 0 19-16,0 0 9 16,0 0 15-16,0 0 11 0,0 0 19 0,0 0 22 15,0 0 3-15,-21-21 6 0,21 21-5 0,0 0 6 0,0 0 16 16,0 0 8-16,4-24 19 16,-4 24 10-16,0 0 12 0,0 0 7 0,5-25 10 15,-5 25 9-15,0 0 8 16,7-15 4-16,-7 15 3 0,0 0-11 0,0 0-11 0,3-18-13 15,-3 18-9 1,0 0-9-16,0 0-4 0,0 0-11 0,0 0-6 0,4-15 0 16,-4 15 0-16,0 0 5 0,0 0 4 0,0 0 0 0,0 0-1 15,0 0-3-15,0 0 0 16,0 0-7-16,0 0-1 0,0 0-6 0,0 0-2 16,0 0-5-16,0 0-4 15,0 0-3-15,-2 57 0 0,2-57-5 0,-2 23 0 16,-1-11-3-16,3-12 3 0,-7 26-6 15,3-14 1-15,1 2-5 0,3-14 2 0,-9 28-3 16,5-17 1-16,4-11-8 16,-7 22-8-16,2-11-8 0,5-11-3 0,-6 15-1 0,6-15-2 15,-9 15 4-15,9-15 2 0,-10 14-2 0,10-14 1 16,-8 9-2-16,8-9 1 16,0 0-7-16,-11 10-3 0,11-10-9 0,0 0 1 15,0 0 3-15,0 0 6 0,0 0 4 16,0 0 3-16,0 0 6 0,0 0 9 0,-17-29 7 15,17 29 8-15,0 0 2 16,0 0 3-16,5-25-1 0,-5 25 2 0,0 0-1 16,0 0 2-16,3-24-3 0,-3 24 0 0,0 0-2 0,4-19 2 15,-4 19 2-15,0 0 5 16,0 0 0-16,5-18 1 0,-5 18 1 0,0 0-4 16,0 0 3-16,0 0 3 0,0 0 0 15,0 0 0-15,0 0-4 0,0 0-2 0,0 0-2 16,0 0 1-16,0 0-7 15,0 0-1-15,0 0-12 0,0 0-15 0,-25 52-19 16,19-41-24-16,-1 0-27 16,7-11-32-16,-19 23-42 0,11-9-52 0,-4-3-68 0,-3 3-178 15,-4-3-137-15,0 0-248 0,-1-1-182 0</inkml:trace>
  <inkml:trace contextRef="#ctx0" brushRef="#br0" timeOffset="44389.87">12021 7131 2405 0,'14'-8'-66'0,"-14"8"42"16,0 0 25-16,0 0 10 0,0 0 15 15,0 0 14-15,11-8 11 0,-11 8 14 16,0 0 0-16,0 0-7 0,0 0-11 15,0 0-18-15,0 0-13 0,0 0-42 0,0 0-37 16,16-1-66-16,-16 1-95 0,0 0-491 16,0 0 26-16</inkml:trace>
  <inkml:trace contextRef="#ctx0" brushRef="#br0" timeOffset="44639.6">12121 6981 1979 0,'0'0'-54'0,"0"0"30"0,0 0 28 16,0 0 13-16,0 0 3 15,0 0 4-15,8-13-5 0,-8 13 0 0,0 0 7 16,0 0-10-16,0 0 4 15,0 0 4-15,0 0-15 0,0 0-7 0,0 0-34 16,0 0-39-16,13 1-68 0,-13-1-150 16,0 0-216-16,0 0 318 0</inkml:trace>
  <inkml:trace contextRef="#ctx0" brushRef="#br0" timeOffset="44979.97">11997 7063 1513 0,'0'0'15'0,"0"0"0"16,0 0 2-16,0 0 0 0,0 0 8 0,0 0 10 16,0 0 3-16,0 0 0 0,0 0 0 15,0 0 7-15,2 26-1 0,-2-26-4 0,0 0 12 16,-10 14-5-16,10-14-9 15,-8 9 3-15,8-9 2 0,0 0 0 0,-13 10 4 16,13-10 24-16,0 0 17 0,0 0 14 16,0 0 9-16,-12 7 3 0,12-7 9 0,0 0-17 15,0 0-9-15,0 0-14 0,0 0-9 0,0 0-4 16,0 0-12-16,0 0-5 16,29-40-8-16,-29 40-16 0,12-11-30 0,-12 11-29 0,7-8-47 15,-7 8-44-15,8-6-62 16,-8 6-97-16,0 0-556 0,0 0-173 0</inkml:trace>
  <inkml:trace contextRef="#ctx0" brushRef="#br0" timeOffset="45389.74">11870 7010 2575 0,'5'-18'71'0,"-5"18"47"15,0 0-10-15,5-17-12 0,-5 17-14 0,0 0-10 16,5-12-5-16,-5 12-8 0,0 0-1 16,0 0-7-16,0 0-6 0,0 0-3 0,0 0-6 15,0 0-1-15,-21 55-3 0,15-39-3 0,-2 0-4 16,2-2-4-16,-2 1-2 16,0 1 1-16,2-3-5 0,1 1 3 0,5-14-4 0,-14 19-5 15,10-10-5-15,4-9-3 16,-11 15-2-16,11-15-12 0,-9 9-7 0,9-9-9 15,0 0-2-15,0 0 0 16,0 0 5-16,0 0-3 0,-18-25 17 0,18 25 27 16,-7-20 31-16,7 20 26 0,-7-15 22 15,7 15 8-15,0 0-2 0,-8-19-14 0,8 19-10 16,-10-8-8-16,10 8-7 0,0 0-2 0,0 0-9 0,-36 10-5 16,23-2-4-16,0 1-3 15,-2 2-4-15,1 2-6 0,-3 3-1 0,2-1-11 16,-2 0-7-16,2 0-31 15,0 1-34-15,1 0-37 0,0-4-42 0,2 2-48 0,4-3-33 16,-3-1-63-16,2-1-152 16,1-3-526-16,3 0-390 0</inkml:trace>
  <inkml:trace contextRef="#ctx0" brushRef="#br0" timeOffset="45679.96">12327 6511 3263 0,'14'-1'112'0,"-14"1"-20"15,17-2-44-15,-17 2-9 0,0 0-9 0,0 0 0 0,0 0-3 16,12 11 0-16,-12-11-6 0,0 0-3 0,0 0-4 16,0 0 8-16,-37 19 2 15,24-16 8-15,-2 1-5 0,3-3 1 0,-6 3-4 16,5-4-3-16,13 0-2 0,0 0-2 15,-38-5-3-15,29 1 5 0,9 4-7 0,-23-14-3 16,15 8-1-16,8 6-2 16,-6-15-4-16,6 15-2 0,0 0-12 0,0 0-30 15,0 0-50-15,14-27-54 0,-5 26-66 0,-9 1-116 0,0 0-626 16,16 0-387-16</inkml:trace>
  <inkml:trace contextRef="#ctx0" brushRef="#br0" timeOffset="45869.9">11525 7618 2875 0,'6'7'41'0,"-6"-7"19"0,18 7-34 0,-18-7-82 0,27 4-41 16,-6-4-39-16,-4-1-41 15,2-3-103-15,-2-2-428 0,2 3 38 0</inkml:trace>
  <inkml:trace contextRef="#ctx0" brushRef="#br0" timeOffset="46339.81">11409 7183 2121 0,'0'0'55'0,"0"0"37"0,0 0-6 16,0 0-2-16,0 0-16 0,0 0 1 0,0 0-7 15,0 0 5-15,0 0-12 0,-30 23-1 16,25-8 1-16,-6-2 12 0,-2 4 11 0,-1 2 7 16,-7 4 1-16,3 2-2 15,-1 2-11-15,0-2 0 0,-6 9-13 0,-1 0-8 0,2-2-3 16,-3 4-5-1,1-1-6-15,0 1-2 0,-3-2-7 0,0 2-3 0,0 1-3 16,-1-2-3-16,1 2-1 16,-1 0-4-16,0-2-4 0,-10 14-1 0,5-12 1 0,7-4 0 15,0 1-2-15,-2-1-2 0,3-1 3 0,-1-2 1 16,3 3 0-16,1-7 1 16,1-1-7-16,2 2 0 0,-1-4 3 0,-1 0-2 15,2-2 1-15,2-4-2 0,1 0 2 16,-2-2-1-16,1 0 2 0,0-4 11 0,0 1 8 15,-3 0 15-15,4-4 12 16,-6 1 12-16,1-1 2 0,-3 0 8 0,-1-3-4 16,-2 0-2-16,-6-1-1 0,-1-1-7 15,-1-3-3-15,-5-3-7 0,-3 2-11 0,-1-5-7 16,-10-4-15-16,3-1-14 0,0-1-31 0,-19-7-44 16,1-2-55-16,9 2-77 0,-5-4-68 15,-2-1-127-15,13 3-193 0,9 2-356 0,3 4-370 16</inkml:trace>
  <inkml:trace contextRef="#ctx0" brushRef="#br0" timeOffset="48159.84">12489 8471 2796 0,'0'0'-136'16,"0"0"11"-16,4 10-1 0,-4-10 15 0,0 0 8 0,-2 15 12 16,2-15 18-16,0 0 29 15,-11 16 23-15,11-16 27 0,-10 13 31 0,10-13 33 16,-14 16 18-16,14-16 10 15,-14 13 5-15,7-6-10 0,-5 3-12 16,12-10-14-16,-21 15-16 0,8-6-18 0,1-4-28 16,-2 1-24-16,14-6-42 0,-24 11-34 0,12-5-46 15,0-4-112-15,4 2-417 0,8-4 89 0</inkml:trace>
  <inkml:trace contextRef="#ctx0" brushRef="#br0" timeOffset="48809.73">12416 8293 2004 0,'0'0'-8'16,"0"0"3"-16,9-14 2 0,-9 14 5 0,0 0 11 16,0 0 23-16,0 0 28 15,0 0 9-15,0 0 13 0,0 0 8 0,-36 30-7 16,26-21 5-16,-6 2 9 0,0 1-4 15,-4 4 3-15,0-3-1 0,-3 4-1 0,-4-1-2 16,-2-2-3-16,-3 1 4 16,1-1-3-16,-1-2 0 0,-3-1-2 0,1 1-9 15,-2-3-5-15,-3 0-5 0,3-2-4 16,1 2-4-16,-1-2-6 0,2 0-7 0,4 0-4 16,-2-2-6-16,2-1-2 0,-1 0-14 0,4 0-4 15,2-1-12-15,-2-3-16 16,5 0-15-16,2 0-22 0,1 0-11 0,19 0-16 0,-31-3-7 15,31 3 5-15,-25-4 9 16,25 4-3-16,-18-4 14 0,18 4 4 0,0 0 9 16,0 0 6-16,0 0 7 0,0 0 5 15,-22 6 15-15,22-6 12 0,0 0 16 0,0 0 14 16,-4 20 5-16,4-20 4 0,-6 12-2 0,6-12 5 16,-6 17-7-16,6-17 8 15,-13 15-7-15,6-7 4 0,7-8-8 0,-16 13-2 0,7-6-7 16,9-7-4-16,-15 8-12 15,15-8-8-15,-17 4-11 0,17-4-6 16,0 0-4-16,-21 0-4 0,21 0 0 16,0 0-3-16,0 0-3 0,-10-20 3 0,10 20 0 0,0 0 6 15,0 0-2-15,9-29 2 0,-9 29 6 0,0 0 2 16,14-17 12-16,-14 17 15 16,11-10 11-16,-11 10 13 0,0 0 7 0,0 0 12 0,19-1 9 15,-19 1 7-15,0 0-2 16,0 0 4-16,0 0-5 0,0 0-5 0,10 25-6 15,-10-25-9-15,0 0-3 16,0 0-7-16,-26 30-6 0,14-21-28 0,-1-1-21 0,1 2-23 16,-6-5-35-16,5 1-51 15,-6 0-55-15,5-3-61 0,-5-3-99 0,2 0-167 16,0-2-63-16,3 1-278 0,-1-5-184 0</inkml:trace>
  <inkml:trace contextRef="#ctx0" brushRef="#br0" timeOffset="48970.04">11489 8248 2921 0,'18'-4'164'0,"-2"1"-23"16,2-3-20-16,-2 0-22 0,3 2-28 0,-1-2-31 16,-2 2-50-16,2 0-73 0,-4 0-60 15,-2 0-57-15,-1 0-66 0,-11 4-606 16,13-10-233-16</inkml:trace>
  <inkml:trace contextRef="#ctx0" brushRef="#br0" timeOffset="49119.55">11242 8422 2630 0,'-18'16'59'0,"6"1"51"0,-2 1-14 16,3-1-11-16,-2-3-11 15,2 6-13-15,-3-3-14 0,1 0-9 0,-2 3-33 16,-1 1-39-16,0-3-61 0,0 1-47 15,-4-4-56-15,1 1-112 0,1-3-444 16,-4-2-40-16</inkml:trace>
  <inkml:trace contextRef="#ctx0" brushRef="#br0" timeOffset="85839.88">25626 3991 1033 0,'-25'-2'167'0,"25"2"-47"0,0 0-32 16,0 0-2-16,0 0-13 0,0 0-11 0,0 0 4 15,0 0 7-15,0 0 8 0,0 0 2 0,0 0 3 16,0 0 17-16,0 0 16 15,0 0 2-15,0 0 5 0,0 0 1 0,0 0-5 16,0 0-7-16,0 0-4 0,0 0-8 16,0 0-13-16,0 0-3 0,0 0-11 0,0 0-7 15,0 0-8-15,-16 8-5 0,16-8 16 0,0 0 19 16,0 0 8-16,-4 18-8 16,4-18-3-16,-6 18 1 0,6-18-4 0,-6 26 3 0,4-10-2 15,0 1 1-15,-2 2-2 16,1 6-2-16,-3-2-9 0,1 3-5 0,2 1-6 15,-4 0-9-15,3 0-5 16,2-1-2-16,-2 1-6 0,0 0 22 0,1-3-16 0,1-1-4 16,0-2 0-16,-4-2-7 0,4 0-5 0,0-2-8 15,0 0-9-15,2-17-20 16,-2 25-28-16,0-13-35 0,2-12-46 0,-3 20-57 0,3-12-53 16,0-8-56-16,-2 15-103 15,2-15-191-15,-4 10-16 0,4-10-264 0,0 0-205 16</inkml:trace>
  <inkml:trace contextRef="#ctx0" brushRef="#br0" timeOffset="86544.71">25410 4187 2414 0,'-6'-18'-109'0,"6"18"37"0,-1-16 17 0,1 16 13 0,0 0 13 16,-2-19 12-16,2 19 3 0,0 0 17 0,0-19-3 15,0 19 1-15,0 0 1 16,7-17 0-16,-7 17-1 0,11-10 4 16,-11 10 0-16,15-9-7 0,-15 9 4 0,21-8-6 15,-4 6 1-15,0-1 8 0,-17 3 1 0,38-3-2 16,-13 3 13-16,-4 3-1 15,9-3 2-15,1 3 12 0,-4-1 1 0,2 2 8 16,1 2-5-16,-5 0 3 0,-1-1-12 16,-2 3-2-16,-1-3 6 0,-7 5-5 0,-1-2 2 15,-6 1 9-15,-7-9-7 0,11 19 13 0,-11-19-1 16,-9 23 10-16,9-23-3 16,-14 24 3-16,4-12 0 0,-2-1 3 0,-6 1-3 0,2 0-2 15,-2-4 0-15,1 0-3 16,0 0-9-16,0 0-2 0,0 0-1 0,0-4-4 15,3 3-5-15,-1-3-1 16,15-4-2-16,-25 7 0 0,25-7-1 16,-20 8-4-16,20-8-1 0,-16 6 0 0,16-6-5 15,0 0-5-15,-16 6-5 0,16-6-5 0,0 0-4 16,0 0 0-16,-11 5 3 0,11-5 3 0,0 0-2 0,0 0 0 16,0 0 2-16,0 0 0 15,0 0 7-15,34 11 6 0,-34-11 2 0,27 12 7 16,-10-6 1-16,1 2 6 15,3 1-2-15,3 0 6 0,-1 1 5 0,2-1-1 0,0 3-5 16,-6 0-1-16,6-3-3 16,-4 4-2-16,0 1-1 0,0-1-1 0,-2 0-3 15,-2 2 1-15,-3 1-3 0,-1-1 7 0,-1-3-5 16,-4 1 2-16,-3-2 8 16,-5-11 2-16,2 23 3 0,-2-23 3 0,-6 19-2 0,-3-8 3 15,-5-3 0-15,-1 0-7 16,-4-1 6-16,-3-1-5 0,0-2-3 0,-3 2-3 15,-3-5-1-15,4 1-7 16,-1-2-4-16,1-2-17 0,-1 2-31 0,-2-3-34 0,4-4-41 16,-2 3-48-16,3-3-44 0,2 0-47 0,-5-5-120 15,8 3-543-15,-2-3-308 16</inkml:trace>
  <inkml:trace contextRef="#ctx0" brushRef="#br0" timeOffset="86989.43">26153 4187 2699 0,'0'0'-103'0,"0"0"10"15,0 0 4-15,0 0 17 0,0 0 14 0,0 0 16 16,0 0 12-16,0 0 15 15,0 0 21-15,0 0 11 0,0 0 17 0,0 40 23 0,0-40 14 16,-4 26 16-16,2-10 0 16,2-16 6-16,-2 34 3 0,1-16-5 0,-1 3-2 15,2-2-5-15,-2 2-4 0,2-2-7 0,0 1-5 16,2 2-4-16,-2-1-11 0,2-3 0 16,-1 2-7-16,1-3-5 0,0 2-11 0,0-4-15 15,-2-15-30-15,4 26-43 16,-2-10-40-16,-2-16-52 0,6 21-42 0,-6-21-82 15,2 15-568-15,-2-15-183 0</inkml:trace>
  <inkml:trace contextRef="#ctx0" brushRef="#br0" timeOffset="87539.63">25927 4189 2444 0,'2'-20'-82'0,"-2"20"18"16,0 0 9-16,11-18 1 0,-11 18 7 16,9-9 11-16,-9 9 10 0,13-11 15 0,-13 11 5 15,13-10 11-15,-13 10 1 16,25-7-4-16,-13 0 20 0,5 5 14 0,0-1 10 15,2-1-17-15,0 2 15 16,2 1-12-16,2-2 8 0,2 3-3 0,0 0 6 16,2 0 4-16,2 3 3 0,1-2-5 0,1 3 7 0,-2-2 3 15,3 3 4-15,-1-1-3 16,-4 2-3-16,3 1-1 0,-1 1 0 0,-3 2-9 0,1-1 0 16,-4 1-7-16,-1 1-2 15,-2 2-4-15,3 3 0 0,-7-1-3 0,1 2-2 16,-1 0-3-16,-2 2 4 15,0-2 8-15,-4 3 3 0,-3-3 3 0,-1 0 15 0,2 0-1 16,-2 2 0-16,-5-2 0 16,1-1 0-16,-2 0 3 0,0-16 2 0,-2 34-3 15,1-20-3-15,-5 1 0 0,-2 0-1 0,0 1-4 16,1-1-2-16,-7 1 3 0,1-3-2 16,0 2 2-16,-5-4-2 0,-1 2 3 0,0 1-7 15,-4-5 0-15,2 1-3 16,-8 0-4-16,5-3-3 0,-5-2-4 15,0 2-1-15,-3-4-4 0,3 1-4 0,0 0-4 16,-2-4-31-16,6 0-46 0,-5 0-60 0,8 0-74 16,-2-4-81-16,-1-1-163 0,0-1-147 0,2-2-300 15,0 2-259-15</inkml:trace>
  <inkml:trace contextRef="#ctx0" brushRef="#br1" timeOffset="158965.06">11068 11035 2066 0,'0'0'-46'0,"0"0"11"0,0 0 12 0,0 0 9 15,0 0 9-15,0 0 12 16,0 0 22-16,0 0 9 0,0 0 18 0,0 0 11 0,0 0 5 16,0 0-5-16,0 0 4 15,0 0 5-15,0 0 4 0,0 0 7 0,0 0-4 16,0 0 0-16,51 6-12 0,-51-6-2 0,26 0-7 0,-10 2-10 16,3 0-3-16,3-2-3 15,-2 0-4-15,4 0-8 0,1 1 1 16,5-1-6-16,0 0-4 0,4 0-1 15,-3 0-1-15,5 0-3 0,0 3 8 0,1-3-5 0,1 0 1 16,6 0-5-16,2 0-2 16,-3 1 0-16,2-1-5 0,-1 3 0 0,0-3-1 15,2 1-2-15,-3-1-1 0,0 2 0 0,1-2-4 0,1 2-6 16,-7-2 8-16,-1 0-1 16,0 2 0-16,-1-2 2 0,1 2-1 0,-4-2-1 15,3-2-5-15,-2 2 2 16,-1 2-4-16,1-4-1 0,0 2-5 0,-3 0 0 0,1 0-5 15,1 0 2-15,-4-2 1 16,3 2-2-16,-5 0 0 0,2 0-3 0,-2-2-3 16,-4 2-6-16,0 0 1 15,0-2-2-15,-2 2-2 0,0 0 4 0,-2 0-2 16,-19 0 5-16,36-1 4 0,-18 1-1 0,-18 0 6 0,27 0 6 16,-27 0 1-16,23-3 4 15,-23 3 7-15,22 0-2 0,-22 0-1 0,18-1 4 0,-18 1 5 16,0 0 7-16,23 0 2 15,-23 0 6-15,0 0 2 0,0 0-5 0,0 0 2 16,24-3-6-16,-24 3-1 16,0 0 3-16,0 0-1 0,14 10 1 0,-14-10 0 0,0 0-2 15,6 18 0-15,-6-18-4 0,0 15 4 0,0-15-1 16,0 22 9-16,0-22 0 16,0 29-2-16,0-11 0 0,0 1 1 0,0 3-2 15,-2-1-3-15,2 5-5 0,-2 3 0 16,2 0 1-16,0-1-2 0,-2 3-3 0,2 0 2 15,-4-1-2-15,4-1 1 16,0 0-4-16,-2 4 1 0,2 0 2 0,0-1 3 16,0 2-3-16,0 1 3 0,2 3 4 15,-2 0 2-15,4 0 0 0,-2 0-3 0,-2-6-4 16,2 0 1-16,1 4-2 0,-1-2 0 0,2-4-1 16,-4 0-2-16,2 1 0 15,0-3-2-15,-2 0 1 0,0 0-2 16,3-3-1-16,-3-3 1 0,0-3-3 0,0 0 1 15,0 0 0-15,0-19 1 0,-3 32-2 0,3-20-2 16,0-12 1-16,-2 24 3 0,2-24-3 16,-4 19 4-16,4-19-2 0,-4 20 1 0,4-20-2 15,-5 14 2-15,5-14-3 0,-11 13 0 0,11-13 1 16,0 0-2-16,-18 11-2 16,18-11 4-16,-15 4-6 0,15-4 2 0,-23 2 0 15,23-2 1-15,-32 0-2 0,14 0 1 16,-5 0-4-16,2-2 5 0,-9 2-3 0,1-1 3 15,-2-2-5-15,-3 3 1 16,0-2 4-16,-2 0 0 0,-6 1-2 0,1-2 1 0,-2 2-2 16,1-1 0-16,-3 0 0 15,2 0 3-15,-3 1-4 0,2-2-1 0,-1-1 0 16,-2 4 2-16,3-1-4 0,-2-1 4 0,-2-1-3 0,2 2 1 16,1-1 0-16,0 1-3 15,1 1 2-15,0-3 3 0,-3 3-3 0,3 0 1 16,-1-2-3-16,-2 2 3 15,-1 0-3-15,4 0 1 0,-3 2-1 0,3-2 2 0,-1 0-5 16,3 3 2-16,-1-3-3 16,1 0 0-16,4 0-2 0,2 0 1 0,-1 1-2 15,0-1-4-15,1 0-2 16,2-1-5-16,-2 1-5 0,3-3-2 0,-1 1-1 0,-1 0-1 16,1 0 1-16,1 0-3 0,1-1-4 0,0 1 0 15,0 0 0-15,1-2 1 16,1 0 6-16,0 2-4 0,3-2-3 0,-1 1 4 15,4-1 1-15,0-1 0 0,-2 2-3 16,7-3 6-16,1 2 4 0,-2 0-1 0,4 1 2 16,16 3 6-16,-30-9 4 15,17 2 1-15,13 7-1 0,-19-9 2 0,19 9 4 16,-15-13-2-16,15 13 3 0,-8-17 3 0,8 17-3 0,-2-19 4 16,2 19-1-16,2-25 5 15,-2 25 0-15,6-30 0 0,-2 12 10 0,0 1 4 16,0-2-1-16,1 0 4 15,1-4-1-15,-1 3 3 0,-1-6-1 0,0 0-7 0,0 1 2 16,1-1-4-16,-1 1 2 16,-2-4 1-16,0 2-6 0,0-1 3 0,0 1 0 15,-2 0 0-15,2-1-4 0,-2 1 1 0,0 0-5 0,0 3-1 16,0 1 1-16,2-4 0 16,-2 1-3-16,0 0 2 0,0 2-3 0,0 1 2 15,0 2-3-15,0 2 2 16,0-2-1-16,0 2 2 0,0 2-1 0,0 17-3 0,2-34-1 15,-2 16-2-15,2 3-2 16,-2 15-2-16,2-27-1 0,-2 27 2 0,3-24-2 16,-3 24 2-16,2-21 0 15,-2 21 2-15,3-17 1 0,-3 17 0 0,2-17 4 0,-2 17-2 16,0 0-1-16,4-21 2 0,-4 21-1 0,0 0 2 16,4-16 3-16,-4 16 0 15,0 0 6-15,0 0-4 0,2-14 1 0,-2 14-5 0,0 0 7 16,0 0 1-16,0 0-1 15,0 0-2-15,4-17 0 0,-4 17 1 0,0 0-3 16,0 0 1-16,0 0-5 16,0 0-2-16,0 0 3 0,0 0-2 0,0 0 6 0,0 0 0 15,2-18-2-15,-2 18 5 0,0 0-1 16,0 0 5-16,0 0 3 0,0 0 9 16,0 0 4-16,10-14 4 0,-10 14 0 0,0 0-2 0,12-7-2 15,-12 7 4-15,0 0-1 16,16-8 0-16,-16 8 0 0,15-3-3 0,-15 3-1 15,0 0 2-15,22-7 2 16,-22 7 2-16,18-1 0 0,-18 1-1 0,24-4-1 0,-24 4-2 16,27-2-3-16,-8 2 1 15,2-2-7-15,1 0 3 0,7 1-6 0,1 1 1 16,2 0-8-16,2-2-15 0,-1 0-33 0,3 0-50 16,0 2-73-16,7-5-86 0,-7 4-173 15,-3 1-524-15,1-2-374 0</inkml:trace>
  <inkml:trace contextRef="#ctx0" brushRef="#br1" timeOffset="160225.22">12933 11673 2674 0,'0'0'-172'0,"0"0"44"16,0 0 33-16,0 0 33 0,0 0 18 0,0 0 24 16,0 0 11-16,0 0 13 15,0 0 12-15,0 0 3 0,0 0-1 0,0 0 14 16,0 0 8-16,0 0 14 0,0 0 7 0,0 0 10 0,0 0-4 16,0 0 4-16,0 0-8 15,0 0-5-15,0 0-4 0,61-5-7 0,-46 6-5 16,-15-1-4-16,43 3-5 0,-20-2 0 15,7-1-2-15,3 2 6 0,-2 0 2 0,5 0 6 16,0 0-4-16,6-2 2 16,-1 1-6-16,0 2-2 0,3-1-3 0,-1 0-7 15,2-1-2-15,-2 2 0 0,-3-3-1 0,-2 1-5 0,-2-1-4 16,-3 0 3-16,2 2-1 16,-1-2 0-16,-3 1-7 0,-2 2 2 0,1-3-2 15,-5 1 1-15,-4-1-1 16,0 3-1-16,-2-3-2 0,0 0 6 15,-19 0-4-15,29 0 3 0,-29 0-9 0,23 0-9 16,-23 0-6-16,0 0-15 0,19-4 1 16,-19 4-15-16,0 0 3 0,0 0-3 15,0 0 0-15,0 0 0 0,0 0 7 0,0 0 2 0,0 0 6 16,0 0 6-16,-48-27 11 0,48 27 7 0,-23-5 2 16,12 0 11-16,11 5 2 15,-25-7 5-15,25 7-2 0,-23-7 4 16,14 3 3-16,9 4-6 0,-24-6 1 0,24 6-1 15,-21-7-1-15,21 7-1 0,-19-6 0 0,19 6-2 16,-19-4 5-16,19 4 3 16,-15-4 0-16,15 4 6 0,0 0 3 0,-18-4 0 0,18 4 3 15,0 0 2-15,0 0-1 16,0 0 0-16,0 0-4 0,0 0 0 0,0 0 0 16,0 0-1-16,0 0-1 0,0 0-4 0,0 0-5 0,0 0 0 15,0 0-3-15,60 10 0 16,-42-7 1-16,-4 2-5 0,4 0 0 0,-5 1-1 15,5 0-1-15,-3-1 0 16,0 3-1-16,0-1 3 0,-2 1 0 0,-1 0 2 0,-12-8 3 16,17 15-1-16,-9-7 2 15,-8-8 0-15,2 17 4 0,-2-17-3 0,0 0-4 16,-12 28-2-16,7-16 2 0,5-12-4 0,-19 19-9 0,7-9-34 16,4-3-37-16,8-7-52 15,-17 16-46-15,11-11-47 0,1 0-97 0,5-5-628 16,-11 10-357-16</inkml:trace>
  <inkml:trace contextRef="#ctx0" brushRef="#br1" timeOffset="160675.46">14297 11158 2823 0,'0'0'-42'0,"4"-12"19"0,-4 12 0 16,0 0-4-16,0 0 2 15,5-16 15-15,-5 16-11 0,0 0 12 0,0 0 3 16,0 0 6-16,0 0 2 15,0 0 8-15,0 0 8 0,0 0 10 16,-19 57 13-16,15-37 13 0,-2 3-5 0,-1 1-2 16,0 1-5-16,-2 9-5 0,2 0 1 0,0 3-10 15,1 1 0-15,-1 0 2 16,3-1-1-16,-3 5 6 0,2-5 2 0,2 4-3 0,1 0 10 16,0-2-2-16,2 3 4 0,-2-3-4 0,2 1-2 15,0-2-2-15,0 0-3 16,0 1 0-16,-2-7-3 0,2-2-1 0,0 1-3 15,0-3-1-15,-2 0-5 0,0-2 0 16,2-5-10-16,0-2-7 0,0 0-27 0,0-19-27 16,0 31-33-16,0-20-42 15,0 0-49-15,0-11-64 0,0 0-168 0,-2 19-406 0,2-19-133 16</inkml:trace>
  <inkml:trace contextRef="#ctx0" brushRef="#br1" timeOffset="160955.21">14189 11123 2268 0,'0'0'-120'0,"15"-4"11"0,-15 4-9 0,0 0-21 0,17-4-6 16,-17 4-38-16,19-4-288 15,-9 4 366-15</inkml:trace>
  <inkml:trace contextRef="#ctx0" brushRef="#br1" timeOffset="161905.57">14338 11100 1336 0,'15'-3'-4'0,"8"2"23"0,-4-1 3 0,6 0 1 0,4 0-3 16,3 1-5-16,4-3-1 16,7 4-5-16,1-4-3 0,3 1-6 0,1 0-6 15,8-1 9-15,3 2-8 16,-1-2 7-16,3 1 4 0,-3-1 1 0,2 2 2 0,-1-1 14 16,1 0 1-16,-2-1 5 0,2 3 8 0,-3-1 1 15,2 0 5-15,-1 0-6 16,-7 2 11-16,1 0-12 0,-1 0-7 0,2 0 0 15,-1 0-4-15,8 0-1 0,-1 2-11 16,-2 0 0-16,1 0 6 0,-9-1-4 0,1 2-2 16,-3-2 1-16,-1 2-3 15,1 0 5-15,-5-3 5 0,1 2 6 0,-3 0 17 16,-4 0-3-16,0 0 19 0,-3-1 11 0,-3 2 4 0,0-2-4 16,-1-1-6-16,-3 2-8 15,-2 1-8-15,-4-3-3 0,2 1-2 0,-1 1-7 16,0-2-1-16,-2 1-5 0,-19-1 2 15,30 5-2-15,-17-5 3 0,-13 0 12 0,24 6 13 16,-24-6 13-16,22 3-1 16,-12 1 0-16,-10-4-7 0,16 9 0 0,-16-9-5 15,12 14-4-15,-6-7-5 0,-6-7 4 16,11 24-4-16,-7-11 2 0,0 4-4 0,3 2 6 16,-3 4-2-16,1 1 4 0,-3 3-6 0,2 1 2 15,0 3-8-15,0 4 5 16,2-1-7-16,-2 2-2 0,3-2-6 0,0 3-1 0,-3 1-1 15,2-2-6-15,0 2-2 16,-1 0-3-16,1 0-3 0,0 2-1 0,0 0-2 16,1-2 0-16,0 2-5 15,1-1 2-15,-2-3-1 0,4 0 1 0,-2 0-4 0,-2-2 0 16,2 3 0-16,0-5 1 0,1-1-4 0,-3-3 2 16,1 4-2-16,1-5 3 15,-1-3-2-15,-1-1 0 0,-2 1-3 0,0-5 2 0,0-1-1 16,0 0 2-16,-2-1 5 15,0-1 5-15,-2-16 0 0,0 26 4 0,0-13-1 16,0-13-1-16,-6 23-3 16,0-13-2-16,6-10-1 0,-14 19-2 0,1-13 0 0,0 1-2 15,-2-1-3-15,-3-3 2 0,-4 3-2 0,1-5 0 16,-5 6-3-16,-2-5-1 16,0 0 0-16,-2-2 3 0,-5 0-4 15,1 2 3-15,-1-4-3 0,-7 0 4 0,-3 2-3 16,-1-3 1-16,-1 0-5 0,-2-1 3 0,-8-2-1 15,2 3 2-15,2-1-3 16,5-2 1-16,-8 3 0 0,7-2 1 16,3 1 2-16,-1-1-1 0,3 1-3 0,-3-2 2 15,1 2-3-15,2-1-4 0,-3 1 3 0,0 0-4 16,1 0 0-16,1 1 3 0,1 1-5 0,0-2 1 0,-1 0-2 16,3 1-10-16,-1 0-5 15,-1 2-10-15,2-3-1 0,-1 2-5 0,1-2 5 16,2 4 1-16,-3-4 2 15,3 3 2-15,0-3 0 0,-1 1 7 0,6 2 1 0,-5-3 4 16,4 2-3-16,-2 0 4 16,5 1 1-16,-1-4 5 0,0 4 0 0,1-3 4 15,1 2 1-15,-2 0 0 16,5 0-1-16,-5-1 2 0,1 0-2 0,3 1 2 0,-3 0 0 16,4-2 3-16,-3 4-1 0,1-1-2 0,-1-1 0 15,1 0-3-15,0 0 2 16,2 2-3-16,-1-1 1 0,-1 1-1 0,1-3 5 15,1 3-2-15,5-1 0 0,0 1-6 16,1 0-12-16,4-3-21 0,19 3-30 0,-36-1-45 16,23 1-44-16,-1-5-72 15,14 5-163-15,-24-7-483 0,15 3-260 0</inkml:trace>
  <inkml:trace contextRef="#ctx0" brushRef="#br1" timeOffset="162869.5">17003 11739 2536 0,'0'0'-72'0,"0"0"39"0,0 0 21 15,0 0 16-15,0 0-4 0,0 0 0 0,0 0 2 16,0 0-1-16,0 0 16 0,0 0-2 0,0 0 5 16,0 0-11-16,0 0 13 0,69-9 4 15,-45 8 7-15,-1-1 11 0,7 2 21 0,4-2 10 16,-1 0 2-16,7 2 2 15,5-2 2-15,1 0-2 0,1 0-5 0,2 0-4 16,10 2-2-16,-2 0-3 0,3-1-10 16,1-2-1-16,-2 2-4 0,3 1-4 0,-3-2 1 15,-8 1-4-15,-3 1-6 16,3-3-1-16,0 3 0 0,-4-3-4 0,-1 3-4 0,-1 0-4 16,-7 0 0-16,-5 0-4 0,3 0-12 0,-6 3-8 15,-5-3-36-15,1 0-30 16,-5 0-36-16,-2 3-42 0,-4-3-25 0,-2 0-42 15,-13 0-101-15,13 1-558 0,-13-1-227 16</inkml:trace>
  <inkml:trace contextRef="#ctx0" brushRef="#br1" timeOffset="164145.24">17712 11757 2544 0,'0'0'-75'0,"0"0"29"16,0 0 22-16,0 0 2 0,0 0 1 0,0 0 4 15,0 0 16-15,0 0 22 0,0 0 5 16,0 0 9-16,0 0 6 0,0 0 0 0,0 0-1 16,0 0-1-16,6 30 1 15,-6-30 3-15,2 27 7 0,-2-9 1 0,2 1 4 16,1-1-4-16,-3 6 0 0,0-3-2 0,0 4 0 16,0-2 3-16,2 5-9 0,-2-1 0 15,0 2-6-15,2 0 2 0,0 3-2 0,0-3-6 16,0 4-4-16,0-3-1 15,0 3-5-15,2 3-2 0,0 3 1 16,1-3-1-16,0 2-3 0,-3-2-2 0,4 0 0 16,-4 0-4-16,2 2-1 0,-4-8 2 15,2 3-6-15,0-1 1 0,-2 1-1 16,0-3 0-16,0 3-2 0,0-3 1 0,-2 1-2 16,2 1 2-16,-2-4 1 0,2 2 2 0,-2-1 3 0,2 2 9 15,0-2 2-15,0-1 5 16,-2 0 1-16,2-3 6 0,2 2 3 0,0-6 9 0,-2 3 3 15,2-4 1-15,0 1-1 16,0 0 2-16,0-4-3 0,0 2-3 0,3-2-11 16,-3-2-1-16,0 2-3 15,3 0-1-15,-5-17-3 0,4 25-3 0,-4-13 0 0,0-12-2 16,4 22-3-16,-4-22-3 0,2 24-1 0,-2-24 1 16,0 19-4-16,0-19 0 15,2 18-3-15,-2-18 2 0,0 18 2 0,0-18-9 0,2 17-7 16,-2-17-3-16,0 0-3 15,0 20-6-15,0-20 2 0,0 0-5 0,2 18-3 16,-2-18-7-16,0 0-11 16,2 19-14-16,-2-19-12 0,0 0-9 0,5 15-8 0,-5-15-4 15,0 0 0-15,6 20 0 0,-6-20 17 0,4 9-5 16,-4-9 10-16,0 0 12 16,0 0 3-16,4 19 11 0,-4-19 11 15,0 0 10-15,0 0 24 0,2 13 1 0,-2-13 9 16,0 0 4-16,0 0 4 0,0 0 0 15,0 0-3-15,0 0 0 0,0 0-4 16,-12 16-1-16,12-16-4 0,0 0 2 0,0 0-4 16,-21 0 1-16,21 0-4 0,0 0-2 15,-30-2 2-15,30 2-4 0,-28-2 1 0,28 2 4 16,-33-2-4-16,11 0 1 0,4 0-1 0,-6 0 0 16,1 1-2-16,-5-2 0 15,-2 2-1-15,1-2 2 0,-1 2-5 0,-4-1-2 16,0 0 6-16,1-2-1 15,-1 2-1-15,-2 1 1 0,2-2 1 0,-1 2 3 0,-8-2-3 16,7 2 2-16,-4-1 1 16,-3 0-1-16,1 2 1 0,0-2-2 15,1 0-3-15,5 1 2 0,-6 1 2 0,6-3-1 0,-2 1 0 0,2 2 0 16,0 0 0-16,-2-2-2 16,2 2 4-16,-1 0 2 0,2-1 1 0,-3 1 1 15,2 0-2-15,0 0 3 0,0 0-2 16,-1 0-3-16,2-3-3 0,-1 3 3 0,0 0 0 15,2 0 0-15,-4-1-2 16,4 1 1-16,0 0 0 0,0 0-1 0,2 0 0 0,-1 0-1 16,1 0-1-16,2 0 2 15,1 0 0-15,3 0 2 0,0-2-4 0,4 2 2 16,-2 0 0-16,3 0 8 0,0 0 3 0,0 0 1 16,-1-2 3-16,22 2-3 0,-35-2 0 15,15 2 0-15,20 0 5 0,-32-1 3 0,18 1-4 16,14 0 6-16,-25-3 3 15,25 3 8-15,-22 0-1 0,22 0-2 0,0 0-4 16,-27 0 2-16,27 0-5 0,0 0-3 16,-19-3-3-16,19 3-3 0,0 0-5 0,0 0-12 15,-21 0-11-15,21 0-10 16,0 0-6-16,0 0 1 0,0 0 1 0,0 0 0 16,0 0 3-16,-21 0 5 0,21 0 3 15,0 0 1-15,0 0-1 0,0 0 5 0,0 0 0 16,0 0-3-16,0 0-5 0,0 0-15 0,0 0-23 15,0 0-29-15,0 0-30 16,0 0-28-16,0 0-32 0,-13 3-63 0,13-3-149 0,0 0-407 16,0 0-99-16</inkml:trace>
  <inkml:trace contextRef="#ctx0" brushRef="#br1" timeOffset="166205.47">14135 13133 2268 0,'0'0'-82'15,"29"-14"24"-15,-29 14 9 0,0 0 16 16,0 0 21-16,27-5 8 0,-27 5 16 0,20-2 22 0,-20 2 13 16,25-1 16-16,-11-2 1 0,-14 3-3 0,37-3-4 15,-16 2 0-15,1 1 6 16,1-1-4-16,6-2-4 0,0 1-6 0,3 1 5 0,2 1-11 15,1-2-4-15,3 2-3 16,6 0-6-16,-2-2-7 0,1 2-10 0,1 0-11 16,1-2 5-16,-2 2-11 15,0 0-2-15,0 0 3 0,-5 0 4 0,-1 0 2 0,-1 0-3 16,1 2-4-16,-3-2 4 0,2 0 1 0,-3 2-6 16,1 0 5-16,-3-2-3 15,2 0-1-15,-4 1 2 0,1-1 2 0,0 0-3 16,-1 0 9-16,-3 0-6 0,0 0 0 15,-6 0 11-15,1 0 18 0,-1-1 14 0,-2 1 18 16,-3 0 13-16,0 0 9 16,-15 0 2-16,26 0-1 0,-16 0-9 0,-10 0-7 0,19 0-2 15,-19 0-6-15,17-2-1 0,-17 2-5 0,13 2-5 16,-13-2-5-16,12 1-1 16,-12-1-4-16,11 5-3 0,-11-5-6 0,11 8 0 15,-11-8-3-15,10 8 2 0,-10-8 4 16,9 12-3-16,-9-12-1 0,6 15 1 15,-4-6 0-15,0 3-1 0,-2-12 2 16,2 27-5-16,-2-27 4 0,0 30-4 0,0-13-2 0,0 0-2 16,0 1-3-16,0 1 3 15,0 0-9-15,0 0-4 0,2 0-1 0,1 0-4 16,-3 0 1-16,2 0-2 0,0 2-3 0,0-2-1 0,0 1-1 16,-2 0-1-16,2-1-2 15,0 3 0-15,1-4-1 0,-1 1 1 0,0 0 0 16,-2 0 1-16,2-2-2 15,-2 2 0-15,2 2 5 0,0-1-5 0,-2-1-4 0,2-1 0 16,0 2-5-16,0-1-2 16,0-2-2-16,0 0 1 0,0 0 4 15,-2-17 0-15,2 31 4 0,-2-18-8 0,0-13 4 16,0 27 6-16,0-27-3 0,0 22-1 16,0-22-2-16,-2 23 3 0,2-23-2 0,-2 22-1 0,2-22 1 15,0 16-4-15,0-16 5 16,-2 18 0-16,2-18 1 0,0 0 2 0,-4 23 0 0,4-23 2 15,0 0-1-15,-4 17 6 16,4-17-1-16,-6 12 5 0,6-12 0 0,0 0 4 16,-7 15 4-16,7-15-3 15,0 0 4-15,-12 11-1 0,12-11 0 0,-11 7-4 0,11-7 0 16,0 0 2-16,-17 10-4 0,17-10 2 0,-14 6-1 16,14-6 0-16,-18 5-1 15,18-5-3-15,-16 4 4 0,16-4 1 0,-22 7 1 0,22-7 2 16,-17 4 0-16,17-4 0 15,-23 5 1-15,23-5-2 0,-21 5-1 0,21-5-2 16,-25 3 1-16,12-2 2 16,13-1-2-16,-28 2 1 0,11 0 3 0,-1 0-3 0,0-4-2 15,0 4 4-15,-4-2-3 16,-1 1-3-16,-2-1-2 0,-3-1-5 0,-2 1 4 16,-2 0-1-16,-2 0 0 0,1-2 1 0,-3 2-4 15,-2 0 4-15,-5-2 2 0,1 0 0 16,-3 1 4-16,3-2 0 0,0 2 9 0,-5-3 1 15,5 2 5-15,-4-2 2 16,2 2-1-16,1-4 0 0,0 3-4 0,-1-1-1 0,1 0 0 16,-2-3-2-16,4 1 0 15,-2 5-2-15,3-5-4 0,2 3 0 0,-2-1-1 16,2 0 0-16,4 1-1 0,0-2 0 0,-2 3-1 0,3-2 2 16,1 1-9-16,-4 2 1 15,4-4-1-15,-1 2-8 0,3 0-6 0,1 2-7 16,1-2-3-16,-1 0-2 15,2 1 3-15,2 0-4 0,-2 0 3 0,4-2 4 0,1 3 2 16,-1-2 6 0,3 1-5-16,-1 1 4 0,2-1 0 0,2 0 0 0,2-2-5 15,1 3-2-15,14 1-3 0,-21-7 0 0,9 4 2 0,12 3-2 16,0 0 4-16,-18-16 0 16,18 16 2-16,-6-11 5 0,6 11-1 0,0 0 0 15,-3-21 5-15,3 21 0 16,0 0 3-16,5-27 5 0,-3 18 6 0,2-1 4 0,-2-2 7 15,-1 0 6-15,3-2 1 16,0-1 0-16,1-3-2 0,-1 2-3 0,1-2-1 16,2-3-2-16,-3-1-1 15,1-1-4-15,-1-2-2 0,2 2-1 0,0-2 3 0,-4 2-4 16,2-1-2-16,-2-3 1 0,-2 3 7 0,3 3-9 16,-3-3 1-16,0 2 0 15,-3 1 0-15,3-1-2 0,-2 3 3 0,2 0-5 0,0 3 0 16,-2 0-5-1,0 1-1-15,0 0-3 0,0 1-4 0,2 14-6 0,-6-21-1 16,6 10 0-16,0 11 1 16,-2-19-1-16,2 19 2 0,-4-15 2 0,4 15-3 0,0-13 8 15,0 13-2-15,0 0 5 0,-2-16-6 0,2 16 0 16,0 0-2-16,0 0 0 16,2-17 0-16,-2 17 4 0,0 0 0 0,4-8 1 15,-4 8 3-15,0 0 7 0,14-7 2 16,-14 7 3-16,11-4 1 0,-11 4 2 0,18-3 0 15,-7 0-6-15,-11 3 1 16,30-3 1-16,-14-1-1 0,5 2 1 0,4-2-5 0,2 1 8 16,1-1 2-16,-1 1 0 15,2 2 1-15,2-3-1 0,-4 2-4 0,2 2-21 16,0-4-25-16,0 4-40 0,2 0-64 0,-3 2-39 0,-3-2-74 16,-3 0-180-16,-2 0-443 15,0 2-252-15</inkml:trace>
  <inkml:trace contextRef="#ctx0" brushRef="#br1" timeOffset="167785.29">13461 13675 2562 0,'0'0'-98'16,"0"0"33"-16,-21-11 13 15,21 11 10-15,0 0 10 0,-21-3 12 0,21 3 14 0,-21-4 20 16,21 4 7-16,-29-4 18 16,14 1 20-16,15 3 10 0,-39-4 3 15,17 4 4-15,-1-5 1 0,-4 5 8 16,0-1-21-16,-6-2-1 0,-1 2-11 0,0-1-4 0,-6 0-4 16,-5 0-6-16,3 0-1 0,-4 2-6 0,-1-2-1 15,-2 1-1-15,0-2-2 16,-7 2-4-16,5 1-3 0,-7-4 1 0,2 1-4 15,0 0-2-15,-2 3 0 0,-2-4-3 16,3 0 2-16,-3 2-5 0,3-1 1 0,0-3-2 16,1 2 1-16,-3 1-6 15,3-3-1-15,1 2-3 0,-1 0-2 0,3-1 1 16,-1-2-4-16,1 2 0 0,0-1-4 0,-2-2-3 0,0 3-5 16,2 0-5-16,-4-3 4 15,2 0-4-15,-3 2 4 0,-1-1 3 0,-1-1 6 16,2 0-1-16,1 0 6 15,-3 3 2-15,5-3-1 0,0 1 7 0,2 0 5 0,0 0 1 16,6 1 2-16,3 2 4 16,-1-3 4-16,3 2-4 0,1-2 2 0,2 4-6 15,-1-3-2-15,2 2 3 0,-2 1-5 0,1-1 1 0,1 0-1 16,-2 0 1-16,7 3-3 16,-1-3 1-16,-1 0 0 0,3 2 0 0,-1-2-1 15,1 2-2-15,0-1 2 16,2 0 0-16,1 2-1 0,-3-2-1 0,2 2 0 0,3 1-3 15,-3 0 0-15,1 0 4 16,2 0 1-16,-1 1-4 0,0 2 3 0,1-2-1 16,-1 2-4-16,-1-2 3 15,3 1-2-15,2 2 0 0,2-2 4 0,-2 0-6 0,1 0 3 16,2 0-4-16,0-2 6 0,1 1-2 0,2 2 3 16,18-3-2-16,-32 1-5 15,32-1 3-15,-25 0 3 0,25 0-3 0,-26 2-3 16,26-2-6-16,-21 0-2 0,21 0-2 15,-19-2 1-15,19 2 9 0,0 0-10 0,-23-5-2 16,23 5 8-16,-14-6 7 16,14 6 4-16,-12-8 4 0,12 8 4 0,-10-12 4 15,10 12 8-15,-11-11 7 0,11 11 3 16,-9-14-1-16,9 14 2 0,-8-16-7 0,8 16 1 16,-8-17-6-16,8 17-3 0,-9-19 0 0,5 9-6 0,4 10 2 15,-8-19-2-15,8 19-1 16,-7-21 3-16,7 21-2 0,-7-19 2 0,7 19-1 15,-2-21 2-15,2 21 6 16,-4-21 12-16,4 21 5 0,-2-23 1 0,2 23 2 0,-2-23 4 16,2 23-2-16,-2-21-4 15,2 21-5-15,-2-21-4 0,2 21-6 0,0-18 1 16,0 18-3-16,-4-18-6 0,4 18-6 0,-2-17 1 16,2 17-1-16,-2-17-1 0,2 17-1 15,0 0 2-15,-2-25-4 0,2 25 1 0,-2-21 3 16,2 21-2-16,2-20-3 15,-2 20 1-15,4-28-1 0,-2 13 0 16,0 0-3-16,0-2 1 0,0-2 1 0,2 0 3 16,-4-2 0-16,4 0 4 0,-4 0 2 0,2-3 6 15,0-4-2-15,1 4 1 0,-3 1-2 0,2-4 0 16,-4 4-3-16,2 0 1 16,0-1-7-16,-3 1 2 0,1-2-1 0,2 2-1 15,-2-4-1-15,0 3-2 0,2-3-2 16,-2 3-1-16,2-3 4 0,0 0-3 0,0 4-2 15,2 0 1-15,-2 0 2 0,2 2-1 16,0 0-2-16,-2 1 1 0,2 1-2 0,1 0 3 16,-1-1-1-16,0 4 1 15,1-2 0-15,-3 18 0 0,2-32 0 0,0 16-2 16,-2 16-3-16,4-27 3 0,-4 16-3 0,0 11 1 0,0-21 1 16,0 21 2-16,0-19 2 15,0 19-3-15,0 0 1 0,0-23 0 0,0 23 0 16,0 0-1-16,0-18-3 15,0 18 1-15,0 0-8 0,0-14-13 0,0 14-23 0,0 0-32 16,0 0-47-16,0 0-61 16,0-15-54-16,0 15-94 0,0 0-184 0,0 0-448 15,-11-6-405-15</inkml:trace>
  <inkml:trace contextRef="#ctx0" brushRef="#br1" timeOffset="168715.26">9222 11797 2820 0,'0'0'-137'0,"0"0"19"15,-32 16 11-15,32-16 22 16,0 0 16-16,0 0 12 0,0 0 24 0,0 0 16 15,0 0 7-15,0 0 10 16,0 0-4-16,-26-16 10 0,26 16 8 0,0 0-5 0,0 0 2 16,2-22 8-16,-2 22-8 15,0 0 0-15,12-27 4 0,-8 14 4 0,-4 13-2 16,15-25 4-16,-9 9 14 0,5 1 2 0,-3-1-2 0,1-2 3 16,1 3 1-16,-1 2 6 15,2-5 1-15,-1 5-3 0,0-1-4 0,2 1 1 16,-2 4-6-16,2-2 0 15,1 2-2-15,-2 2 1 0,-11 7-7 0,25-9 0 0,-25 9-2 16,22-3 0-16,-22 3 0 16,22 6-1-16,-9 0-1 0,-2 3 0 0,2 2-8 15,-3-1 2-15,0 2 1 16,0 3 3-16,-2 0-2 0,0 0 1 0,-2 2-7 16,-1 2 2-16,-1 0 1 0,0-2 0 0,-1 2 2 15,-3 1-5-15,0-2 5 0,0-18-4 16,-5 33 5-16,1-18-1 0,-1 1 0 0,-3-1-4 15,0-3 1-15,0 1 3 0,-4-2-1 16,0-1 6-16,2-1 7 0,-5-1 28 0,2-2 11 16,13-6-6-16,-25 7 1 15,25-7-4-15,-26-1-10 0,26 1-5 0,-23-11-12 16,10 4-20-16,0 0-17 0,5-5-25 0,-2 1-34 0,1-1-51 16,9 12-45-16,-13-24-50 15,5 12-98-15,0 1-600 0,-2 0-299 0</inkml:trace>
  <inkml:trace contextRef="#ctx0" brushRef="#br1" timeOffset="169654.98">8611 11656 2661 0,'0'0'-67'16,"0"0"36"-16,-19 2-5 0,19-2 15 0,0 0-6 15,0 0 12-15,0 0 23 0,0 0 17 16,0 0 5-16,0 0 5 0,0 0-3 0,0 0 6 16,0 0-16-16,0 0 16 0,0 0 12 15,0 0 5-15,0 0-7 0,0 0 3 16,0 0-3-16,0 0 0 0,69-13-16 0,-47 11-1 0,-1 0 0 15,4-2-9-15,2 2-1 16,3-3-3-16,0 1 1 0,1 2-1 0,-1-2-7 16,2 1 2-16,-3 0 1 15,-1 2-2-15,0-2-1 0,-1 0 0 0,-3 1-4 0,-4 0-3 16,2 2 5-16,-5-2-1 0,-17 2-5 0,32-2 4 16,-32 2-7-16,25-2-3 15,-25 2 3-15,17 0 3 0,-17 0 2 0,0 0 1 16,19-2-4-16,-19 2-2 15,0 0 3-15,0 0-8 0,0 0 2 0,0 0 4 0,0 0-2 16,0 0 1-16,0 0-3 16,0 0-2-16,0 0-3 0,-31-28 1 0,31 28-3 15,-18-8-10-15,18 8-7 0,-19-9 3 16,19 9 6-16,-17-14 0 0,7 7 3 0,10 7 0 16,-19-14 4-16,9 7 5 0,10 7 1 0,-20-14 2 0,20 14 8 15,-15-13 7-15,15 13 8 16,-13-12 7-16,13 12 10 0,-10-13 4 0,10 13 11 15,-9-13 6-15,9 13 3 16,-6-13 2-16,6 13-1 0,0 0-2 0,-4-20-4 0,4 20-11 16,0 0-3-16,0 0-3 15,0-19-2-15,0 19-3 0,0 0 2 0,0 0 1 16,0 0 3-16,0 0 1 0,0 0 4 0,0 0-6 16,27 3 3-16,-27-3-5 0,0 0-1 15,0 0-7-15,32 16-1 0,-20-8-3 0,0 0-1 16,0 1-5-16,1-1 0 15,0 2-1-15,-1-1-7 0,1-2 4 0,-1 3-3 16,4-2-4-16,-4 1-1 16,-2-1-1-16,4 2-1 0,-4-3 0 0,-10-7 0 0,17 14-2 15,-9-9 2-15,-8-5-4 0,16 11 2 16,-16-11-1-16,8 12 3 0,-8-12 1 16,6 13-1-16,-6-13 1 0,0 0 1 0,-6 25 0 0,6-25 1 15,-15 19-4-15,4-7 2 16,1 1-2-16,-5 0 1 0,0 1 0 0,-2-1-5 15,-1-1-6-15,-2 5-24 16,1-4-23-16,2 0-34 0,-2 0-49 0,3 1-46 0,-4-1-47 16,3-2-64-16,2-1-149 15,3 0-487-15,-1-1-335 0</inkml:trace>
  <inkml:trace contextRef="#ctx0" brushRef="#br1" timeOffset="170464.94">9510 11622 2726 0,'0'0'-120'0,"0"0"26"16,0 0 13-16,0 0 0 0,0 0 15 16,0 0 24-16,0 0 15 0,0 0 35 0,0 0-12 15,0 0 14-15,0 0 14 16,0 0 5-16,0 0 4 0,0 0 8 0,0 0 9 15,0 0-3-15,0 0-4 0,0 0 8 16,0 0-2-16,0 0 0 0,0 0 2 0,0 0 6 16,0 0 7-16,0 0 5 15,0 0-3-15,54 8-2 0,-54-8 2 0,16 2-6 16,-16-2-7-16,19 1 2 0,-19-1-10 0,26 2-4 0,-26-2-5 16,29 2 12-16,-10-2-4 15,-1 0-1-15,2 0-8 0,-1 0-5 0,1 0-2 16,-2 0-1-16,4 0-1 15,-4 0-3-15,4 0-2 0,-3 0-6 0,0 0 2 0,0 0 2 16,2-2-3-16,-21 2-3 16,36 0 1-16,-16 0-1 0,-2 2-5 0,2-4 5 15,-20 2-5-15,31 2-2 16,-14-2 3-16,-17 0-3 0,29 0 2 0,-11 0-1 0,-4 2-1 16,-14-2 9-16,30 0 7 0,-13 2-1 0,-17-2 10 15,34 0 4-15,-20 0 4 16,-14 0-1-16,30 2-3 0,-15-2 0 0,4 0 1 0,-19 0 0 15,31 0 3-15,-15 2 0 16,-16-2 3-16,27 0-4 0,-12 0-3 0,-15 0-2 16,25 0-3-16,-25 0-5 15,28 0 0-15,-28 0-5 0,23-2-4 0,-23 2-7 0,22 0-16 16,-22 0-30-16,18-2-36 0,-18 2-50 0,0 0-61 16,22 2-64-16,-22-2-112 15,0 0-168-15,10 0-385 0,-10 0-305 0</inkml:trace>
  <inkml:trace contextRef="#ctx0" brushRef="#br1" timeOffset="171105.61">10366 11505 2630 0,'0'0'-83'0,"0"0"29"16,-9-16 13-16,9 16 12 0,0 0-4 0,0 0 7 0,-13-12-2 15,13 12 2-15,0 0-2 16,-13-8 7-16,13 8 2 0,0 0-3 0,-12-7 8 16,12 7 13-16,0 0 10 0,0 0 22 0,-18-9 17 15,18 9 17-15,0 0 6 0,0 0 9 16,0 0 1-16,-14-8-3 0,14 8-4 0,0 0-2 15,0 0-7-15,0 0-2 16,0 0 1-16,0 0-4 0,0 0 2 0,0 0 0 16,0 0 1-16,0 0 0 0,0 0-5 15,0 0-9-15,0 0-2 0,0 0-4 0,0 0-3 16,32 32-6-16,-32-32-4 0,12 12-5 0,-12-12 3 16,15 12-7-16,-6-3 1 0,2-2-5 15,-1 1 0-15,-10-8-5 0,20 14 1 0,-10-9-5 16,0 1-5-16,-10-6 0 15,19 9-3-15,-19-9 0 0,15 12 0 0,-6-8-1 16,-9-4-1-16,12 7 2 0,-12-7 5 16,0 0 4-16,11 12 13 0,-11-12 12 15,0 0 8-15,0 0 1 0,0 0 4 0,0 0-8 16,-21 28 0-16,10-23-6 0,11-5 0 16,-23 14-7-16,10-6-8 0,1-1-20 0,-2-1-30 0,0 1-58 15,1 1-67-15,-2 0-67 16,0-3-110-16,3 1-203 0,-3-2-318 0,2 3-209 15</inkml:trace>
  <inkml:trace contextRef="#ctx0" brushRef="#br1" timeOffset="183874.89">15822 11439 893 0,'0'0'225'0,"8"-15"-85"16,-8 15-54-16,0 0-31 0,0 0-24 0,0 0-11 0,4-16-4 15,-4 16 4-15,0 0 4 16,0 0-8-16,0 0 6 0,4-14-1 0,-4 14 4 15,0 0 13-15,0 0-3 16,0 0 8-16,0 0 7 0,0 0-11 0,2-19 8 0,-2 19-8 16,0 0 1-16,0 0-6 15,0 0 3-15,0 0 0 0,0-22-7 0,0 22-2 16,0 0-1-16,0 0-3 0,0-24 6 0,0 24-8 0,0 0-11 16,-2-24-5-16,2 24 6 15,0-18 2-15,0 18-1 0,2-22-6 16,-2 22-3-16,0-22 3 0,0 22 4 15,2-27-11-15,-2 14 3 0,0 13-1 16,7-32 2-16,-5 16 4 0,3 0-11 0,-1-4-2 16,0 1 1-16,0 2-1 0,2-2 11 0,-1 0-12 15,1 0 0-15,-2 0-3 0,0-1 6 0,3 0 7 16,-1 0-4-16,1 2-6 0,-1 0 3 16,2-3-3-16,0 2 7 0,4 0-10 0,-2 0 1 15,0 0 2-15,3 0 4 16,-2 2 4-16,2-2-5 0,1 2 3 0,0 0-10 15,0-1 12-15,0 0 0 0,2 0-4 16,-2 1 0-16,1 0-5 0,0 0 8 0,2 0 7 16,-3 0 0-16,4-1 10 15,-4 1 0-15,1 2 0 0,3 0 4 0,-2-1-10 0,1 1-1 16,2-2-11-16,-2 2-9 0,4-1-1 0,-2 1-4 16,3 0-3-16,3-2 7 15,2 0-4-15,-2 0 7 0,1 2 1 0,2-3 5 16,-3-1-7-16,3 4 3 0,-1-2 15 15,1-1-6-15,-1 4 1 0,-2-2-8 16,1 1 1-16,-3 2 5 0,-4 2-3 16,2-3 10-16,-1 2-13 0,-2 1 9 0,0-2-3 15,-4 5-6-15,1-2 6 0,0 1 0 0,-4 2 3 0,1-2 2 16,-12 9 1-16,17-12-9 16,-17 12-3-16,11-11 2 0,-11 11 7 0,8-9-14 15,-8 9 2-15,0 0-2 16,0 0-7-16,0 0-1 0,0 0-12 0,0 0-3 0,-32-16 1 15,32 16-11-15,-25-3 0 16,25 3-2-16,-32-1-2 0,11 1-2 0,2 0 2 16,-2 1 8-16,-2 2 8 0,1-3 2 15,1 1 8-15,1-1-3 0,2 2 8 0,-1-2 5 16,19 0 9-16,-30 0 2 0,30 0 8 0,-25 0 1 16,25 0-2-16,-17 0-3 15,17 0-19-15,0 0-3 0,0 0-13 0,0 0 5 0,0 0-3 16,0 0-8-16,0 0-5 15,0 0-17-15,40-17-9 0,-27 15-8 0,4-2-7 16,0 2 1-16,-1-2 10 16,2 0 28-16,-1 3 31 0,0-3 26 0,-17 4 14 15,31-5 8-15,-17 0 12 0,-14 5-2 0,24-3 0 16,-24 3-1-16,22-4 1 0,-22 4 7 16,17-3-10-16,-17 3 3 0,0 0-3 15,0 0-4-15,0 0-2 0,0 0-5 0,0 0-6 16,16 9-12-16,-16-9-22 0,0 0-42 0,0 0-83 15,0 0-209-15,-27 19-60 16,27-19 128-16</inkml:trace>
  <inkml:trace contextRef="#ctx0" brushRef="#br1" timeOffset="185695.08">11572 11599 1089 0,'0'0'-53'0,"0"0"21"0,-9-8 11 0,9 8 17 0,0 0 27 15,0 0 18-15,0 0 9 0,-12-15 6 16,12 15 9-16,0 0 1 0,-6-13 3 16,6 13-7-16,0 0 1 0,-6-15-12 0,6 15-2 0,0 0-8 15,-6-18 1-15,6 18-4 16,0 0-1-16,-8-20-6 0,8 20 5 0,-4-17 1 15,4 17 10-15,-5-20 10 16,5 20-1-16,-5-19 0 0,5 19-15 0,-4-22-6 16,4 22 1-16,-5-24-13 0,5 24-10 15,-2-22-1-15,0 8-4 0,2 14 1 0,-5-26-2 16,3 12-7-16,2 14 1 0,-2-27 2 0,0 14 0 16,2 13-3-16,-2-30 4 0,2 14 2 15,0 16-3-15,0-30 6 0,2 13-4 0,-2 0 10 16,4 0 1-16,-2-1 2 15,3 1-4-15,2-2 0 0,-3 0-3 0,5 1 10 16,-4-3-13-16,3 1 2 0,2 0 5 16,-4 1 4-16,1 1-1 0,0 0 5 0,0 0-10 15,3-1 1-15,-1 2-8 0,-2-1-2 0,1 0 8 16,0 0-6-16,1 1-7 0,2 0 8 16,-1-2-10-16,-2 2 5 0,5-1-1 15,-1 2-8-15,-1-2 11 0,3 1-14 16,-1 2 5-16,3-3 10 0,0 4-7 15,0-1 5-15,1 1 6 0,-1-1 2 0,5 2 5 16,-6-3-1-16,2 3-10 0,0 0-5 0,1-1-2 16,-2 3 11-16,1-1-15 15,-1-2 15-15,-2 5-5 0,-1-2 10 0,-1 2-1 16,-1-1-1-16,1 0 6 0,-1 3-3 0,-11 7 4 16,17-16 10-16,-8 9 5 15,-9 7 5-15,12-12-1 0,-12 12-1 0,8-9-2 0,-8 9-3 16,0 0-4-16,0 0-6 15,0 0-3-15,0 0-2 0,0 0-6 0,0 0-1 0,-27-19-2 16,27 19 3-16,-22 4-2 16,22-4-2-16,-33 8-6 0,16-5 1 0,-1 3-2 15,3 0 1-15,-5-1-5 16,2 1 1-16,0 2-3 0,-1-3 1 0,2 1 5 16,2 0-6-16,0 0-5 0,15-6-5 0,-23 9-19 0,13-5-10 15,10-4-10-15,-22 8-2 16,22-8 3-16,-14 5-11 0,14-5 3 0,-14 6 0 0,14-6 5 15,0 0 12-15,-8 5-10 16,8-5 5-16,0 0-5 0,0 0-4 0,0 0 3 16,0 0-2-16,0 0 2 15,0 0-3-15,0 0 11 0,0 0 0 0,40-16 3 0,-31 9 6 16,4 4 6-16,0-3 12 0,-1-1-8 0,3 1 6 16,0-1 9-16,1 0 5 15,1 0-3-15,-2 1-1 0,2 0 0 0,-2-1 3 16,1 1 6-16,-1 0-1 0,-1 1 7 15,1 0-9-15,-3 1 2 0,1-3 7 16,-1 4-4-16,-3-1-8 0,1-1 0 16,-10 5 5-16,19-6 0 0,-19 6 0 0,13-6 4 0,-13 6 1 15,14-6 5-15,-14 6 3 0,9-4-3 0,-9 4 7 16,0 0 4-16,0 0-2 16,0 0 1-16,18-7-11 0,-18 7 5 0,0 0-3 15,0 0 3-15,0 0 7 16,0 0-1-16,0 0 3 0,0 0-5 0,0 0 5 0,11 23-3 15,-11-23-4-15,0 0 14 16,0 0-4-16,-5 22 5 0,5-22-6 0,0 0-2 0,-13 22 6 16,13-22-11-16,-14 17 3 15,6-8-11-15,-4 1-15 0,2-1-23 0,2 1-22 16,-3-1-31-16,0 1-71 0,2-4-138 0,1 1-149 16,0 1 401-16</inkml:trace>
  <inkml:trace contextRef="#ctx0" brushRef="#br1" timeOffset="206465.05">16901 10101 1193 0,'0'0'-40'0,"0"0"17"16,0 0 4-16,0 0 3 15,0 0 0-15,0 0 3 0,0 0 4 0,0 0 6 0,0 0 5 16,0 0 3-16,0 0 9 16,0 0 7-16,0 0 2 0,0 0 14 0,0 0 0 15,0 0 5-15,0 0-4 0,0 0 6 0,0 0-13 0,0 0 6 16,0 0-6-16,0 0-9 16,0 0 7-16,0 0-7 0,0 0-7 0,0 0 1 15,0 0-8-15,0 0 9 16,0 0-7-16,0 0-2 0,0 0 1 0,0 0 1 0,0 0 5 15,0 0-3-15,0 0-6 16,0 0-2-16,0 0 4 0,0 0 0 0,0 0-3 16,0 0 5-16,0 0-8 15,0 0 6-15,0 0 11 0,0 0-13 0,0 0 1 0,0 0 0 16,0 0 4-16,0 0 2 0,0 0-8 0,-38 16 0 16,38-16 7-16,0 0-1 15,0 0 2-15,0 0-4 0,0 0 4 16,0 0-8-16,0 0-5 0,0 0 11 0,0 0-4 15,-9 15 4-15,9-15-1 0,0 0 3 0,-6 14 1 16,6-14-1-16,0 0 2 16,0 0 1-16,-8 21-1 0,8-21-4 0,-4 11-3 0,4-11 11 15,-7 17-11-15,7-17-6 0,-7 15 14 16,7-15 5-16,-6 17 1 0,6-17-4 16,-6 18 1-16,6-18-2 0,-4 16 2 0,4-16 6 15,-7 17 3-15,7-17-13 0,-6 16 0 16,6-16 1-16,-4 15 12 0,4-15-6 0,0 0 2 15,-6 17-3-15,6-17-5 16,0 0 1-16,-5 17 3 0,5-17-6 0,0 0 9 0,-4 14-5 16,4-14-7-16,0 0 4 15,0 0-3-15,-4 15 8 0,4-15-11 0,0 0-4 16,0 0-2-16,0 0-20 0,0 0-9 0,-5 15-29 16,5-15-18-16,0 0-33 0,0 0-77 15,0 0-188-15,0 0-158 0,-8 7 289 0</inkml:trace>
  <inkml:trace contextRef="#ctx0" brushRef="#br1" timeOffset="-199121.87">30606 7922 1072 0,'0'0'180'0,"-21"-4"-43"0,21 4-18 16,0 0-25-16,0 0-6 15,0 0 11-15,0 0-13 0,0 0 1 0,0 0 4 16,0 0 6-16,0 0 3 0,0 0 6 0,0 0 8 0,0 0 7 16,0 0 5-16,0 0-4 15,0 0 1-15,0 0-7 0,0 0-5 0,0 0-6 16,0 0-5-16,-12-7-10 15,12 7 1-15,0 0-3 0,0 0-3 16,0 0-2-16,0 0-5 0,0 0-7 0,0 0-6 16,0 0-5-16,0 0-2 0,0 0-13 0,0 0-3 15,0 0-4-15,0 0-4 0,0 0-4 0,0 0-3 0,0 0 0 16,0 0-2-16,54-6-4 16,-54 6 2-16,21 0 2 0,-21 0-7 0,24 0-3 15,-24 0 0-15,21 0-4 16,-21 0-9-16,19-2-14 0,-19 2-41 0,0 0-59 0,21 2-84 15,-21-2-130 1,0 0-268-16,0 0-384 0,0 0-434 0</inkml:trace>
  <inkml:trace contextRef="#ctx0" brushRef="#br1" timeOffset="-197201.75">30137 7857 3021 0,'0'0'-29'0,"0"0"13"15,0 0 16-15,0 0 6 0,0 0 9 0,0 0 21 16,0 0 20-16,0 0 16 0,0 0 15 0,0 0 18 0,0 0 24 16,0 0 13-16,0 0 3 15,0 0 10-15,0 0-9 0,0 0 4 0,-30 35-12 16,30-35-16-16,-11 16-16 15,3-7-8-15,8-9-14 0,-13 20-13 0,6-10-8 16,-1 1-22-16,8-11-34 16,-12 16-45-16,1-4-60 0,2-5-64 0,1 2-73 0,-1-3-49 15,-1 0-85-15,10-6-116 0,-19 8-496 0,6-7-439 0</inkml:trace>
  <inkml:trace contextRef="#ctx0" brushRef="#br1" timeOffset="-196032.12">30020 7545 2872 0,'8'-14'-130'0,"-8"14"36"0,0 0 24 16,9-17 30-1,-9 17 23-15,0 0 14 0,0 0 12 0,7-13 6 0,-7 13 2 16,0 0 13-16,0 0 7 15,0 0 8-15,0 0 7 0,0 0-3 0,0 0-5 0,0 0 3 16,0 0-4-16,-41 27 0 16,41-27 3-16,-17 10-8 0,17-10-5 0,-17 12-2 15,7-5-2-15,10-7-4 0,-22 11-1 0,12-9-6 16,10-2 1-16,-19 9-7 0,19-9-2 16,-20 2-2-16,20-2-8 0,-16 4 3 0,16-4-6 15,0 0-1-15,-22 0-6 16,22 0 2-16,0 0 1 0,0 0-4 0,-20-2 2 15,20 2 3-15,0 0 2 0,0 0 4 16,0 0-1-16,-20 2 1 0,20-2-3 0,0 0 7 16,0 0-4-16,0 0 1 15,-19 2-3-15,19-2 2 0,0 0 0 0,0 0 4 16,-16 3-1-16,16-3 3 0,0 0-6 0,0 0 6 16,0 0-3-16,-22 5-2 0,22-5 0 15,0 0 2-15,0 0 16 0,-23-3-1 0,23 3-4 16,0 0 1-16,0 0-4 15,-25-2 2-15,25 2-1 0,0 0-1 0,-22 0 0 16,22 0 3-16,0 0 0 16,-19 2 5-16,19-2 1 0,0 0 2 0,-23 7-1 0,23-7-1 15,0 0-4-15,-19 4 1 0,19-4-2 0,0 0-1 16,-19 4-2-16,19-4-2 0,0 0 2 16,-15 4-4-16,15-4 0 0,0 0-5 0,0 0-14 15,0 0-2-15,-15 7-9 16,15-7 7-16,0 0-9 0,0 0-1 0,0 0 5 15,0 0 2-15,0 0-2 16,0 0 9-16,0 0 6 0,-16 4 2 0,16-4 14 0,0 0 2 16,0 0 8-16,0 0-1 15,0 0 2-15,0 0-1 0,-24-19 2 0,24 19 12 16,-10-4 2-16,10 4 5 0,-16-7 8 0,16 7 5 0,0 0 10 16,-25-4 3-1,25 4 1-15,-19 0-2 0,19 0-2 0,0 0-5 0,-27 7-2 16,27-7-11-16,-20 8 2 15,20-8-7-15,-16 8 3 0,7 3-8 0,9-11-1 16,-14 14-6-16,7-3-2 0,7-11-3 16,-9 17-5-16,9-17 2 0,-8 18-6 0,8-18-1 15,-2 17-5-15,2-17-1 0,-2 15-6 0,2-15-2 16,0 0-1-16,-4 17 1 0,4-17 1 16,0 0 3-16,0 0 1 0,0 0-3 0,0 0 2 15,0 0-2-15,0 0 6 16,0 0 5-16,0 0 4 0,0 0 0 0,0 0 6 0,0 0 2 15,0 0-4-15,0 0 4 16,0 0-2-16,0 0-2 0,0 0 0 0,0 0-5 16,0 0 1-16,0 0-4 15,0 0 1-15,0 0-1 0,0 0-6 0,0 0 4 16,0 0-5-16,-40-19 1 0,40 19-2 0,-22 0 2 16,22 0-2-16,-19 2 2 0,19-2-3 15,-24 2 0-15,24-2-2 0,-18 2-3 0,18-2 2 16,-19 6-3-16,19-6 4 15,-15 5-1-15,15-5 4 0,-13 9 2 0,13-9-3 16,-10 15-2-16,10-15 1 0,-6 14 0 16,6-14 1-16,-7 20-1 0,7-20 1 0,-5 23 1 15,3-10-3-15,2-13 3 0,-2 28 0 0,0-10-1 0,2-1 0 16,-2 2-3-16,0 0 2 16,0 2 1-16,0 1-1 0,0 1 0 0,-2 1-5 15,0 0 3-15,2 1 4 16,-1 2-4-16,1-3 3 0,-3 1 4 0,3-4-9 15,2 2 2-15,0-3-2 0,0-1 3 16,0 1-2-16,0-1 2 0,2-1 0 0,3 0 8 16,-3 1-2-16,5-4-2 15,-3 0 0-15,-2 0-5 0,-2-15-5 0,6 25-17 0,-4-16-20 16,-2-1-37-16,0-8-48 0,0 0-78 0,2 22-90 16,-2-22-216-16,-6 10-117 15,6-10 52-15,0 0-266 0,-24 3-175 0</inkml:trace>
  <inkml:trace contextRef="#ctx0" brushRef="#br1" timeOffset="-195551.73">27149 7577 2524 0,'0'0'33'0,"0"0"25"16,-5-20-10-16,5 20-3 16,0 0 0-16,0 0 12 0,-3-16 14 0,3 16-6 0,0 0-8 15,0 0-1-15,0 0 3 16,0 0 7-16,0 0 11 0,0 0 19 0,0 0-1 15,0 0-6-15,-23 51-8 16,17-33-8-16,2 1-9 0,-1 3-7 0,-1-1-8 16,2 2-5-16,-1-4-9 0,0 0-17 15,1 1-26-15,-1-4-37 0,3-1-45 0,0 4-43 16,2-19-36-16,-5 24-31 0,3-13-34 0,0-3-80 0,2-8-534 16,-7 11-195-16</inkml:trace>
  <inkml:trace contextRef="#ctx0" brushRef="#br1" timeOffset="-195061.94">26951 7632 2455 0,'-1'-25'-52'0,"-3"5"57"16,2 3 39-16,0 0 7 0,2 17 21 0,-2-29 8 15,2 15 8-15,0 14 1 0,2-27-3 0,0 14-7 16,-2 13-7-16,11-24-11 0,-5 10-8 16,2 4-5-16,3-1-4 0,-2 2-5 0,7-1-6 15,-1 3-5-15,1 0-4 16,5 3-8-16,1-3 0 0,4 5-7 0,2 0-6 15,1 2-12-15,0 2-14 0,3 0-4 16,-3 1-6-16,0 1-12 0,-2 4 3 0,-3-1-3 16,1 1 8-16,-6 2 5 15,-7 0 3-15,0 0 8 0,-7 1 10 0,-5-11 16 16,2 21 13-16,-2-21 12 0,-9 22 15 0,-3-10 17 0,-1 0 9 16,1-3 13-16,-5 1 11 15,1-3 6-15,3 0-7 0,-3 3-5 0,4-4-10 16,12-6-5-16,-24 11-6 15,15-6-3-15,9-5-13 0,-13 9-10 0,13-9-7 0,0 0-6 16,0 0-4-16,0 0 0 16,0 0-7-16,0 0-1 0,0 0 0 0,32 24-2 15,-18-20-4-15,0 0-1 0,4 3-2 0,-2-3-1 0,2 3-11 16,-2 0-2-16,1 1 0 16,-1 3 0-16,-2 3 2 0,1-1 1 0,-2 2 0 15,-3 2-1-15,-1 0 1 16,-3-2 9-16,-1 3 0 0,-3-1 3 0,-2-2 6 0,0-15 3 15,-7 32 3-15,-1-17 4 16,-4 0-2-16,-1 0 3 0,-3-2-3 0,-4-2-2 16,-2 0-3-16,1-2-4 15,-4-2-17-15,3-2-29 0,0-1-51 0,-1-2-70 0,3-2-67 16,-2-3-105-16,3-4-187 0,-1 0-459 16,0-3-418-16</inkml:trace>
  <inkml:trace contextRef="#ctx0" brushRef="#br1" timeOffset="-194731.77">27699 7536 3184 0,'0'0'87'0,"18"-3"-5"16,-18 3-16-16,0 0-9 0,0 0-7 0,0 0-4 16,0 0-4-16,20 9-2 0,-20-9-3 0,3 15 1 0,-3-2-1 15,0 2 11-15,-3 3 8 16,3-3 5-16,0 7 0 0,0-2-5 0,-2 6-7 16,2 0-3-16,-3 0-7 15,3 0-3-15,-2 3-4 0,2-4-4 0,0 3-8 0,0 0-8 16,0-3-18-16,0-2-29 15,2-3-35-15,-2-1-55 0,0 1-49 0,0-2-67 16,0-8-131-16,0 3-611 16,0-13-443-16</inkml:trace>
  <inkml:trace contextRef="#ctx0" brushRef="#br1" timeOffset="-194291.65">27501 7509 2979 0,'0'-26'-68'15,"0"26"32"-15,4-16 6 0,-4 16 10 0,5-16 18 16,-5 16 12-16,10-13 22 0,-10 13 12 0,19-14 2 16,-7 9-5-16,-1-3 4 15,4 2 3-15,1 3 6 0,2-2 4 0,0 1 1 0,2 1-5 16,3 2-4-16,1 1-8 15,3 0-2-15,3 0-8 0,-1 1-3 0,0 2-2 16,4 1 13-16,-3 1-1 16,3 0-4-16,3 3-6 0,1 0-3 0,-1 1 0 0,-3 3-5 15,-1 1 1-15,-3 0 1 0,1 4-3 0,-2 1-2 16,-3-1 4-16,-5 2 2 16,1-3 1-16,-7 4 6 0,1-1 19 0,-7 3 10 0,-1-2 4 15,-3-1 7-15,-4 2 5 16,-2-2-1-16,-2 3 3 0,-5 0 5 0,-5-3 5 15,1 0 5-15,-9 2-6 16,0-3 0-16,-6 0 2 0,-3-3-8 0,2 1-5 0,-4-3-14 16,1-1-5-16,-3-1-2 15,2-2-11-15,5-2-37 0,-3-1-30 0,5-2-56 16,-1 0-79-16,6-2-95 0,-3-2-155 0,4-2-203 16,-3-2 12-16,7 0-359 0,16 4-393 15</inkml:trace>
  <inkml:trace contextRef="#ctx0" brushRef="#br1" timeOffset="-193511.61">30686 9383 2742 0,'0'0'-164'0,"0"0"26"16,0 0 28-16,0 0 30 0,0 0 24 0,0 0 34 15,0 0 30-15,0 0 32 16,0 0 30-16,0 0 16 0,0 0 17 0,0 0 11 0,0 0-2 16,0 0 3-16,0 0 0 15,0 0-17-15,0 0-9 0,0 0-9 0,0 0-7 16,47-15-9-16,-47 15-8 0,20 0-4 0,-20 0-4 16,20 3-6-16,-20-3-7 15,20 1-5-15,-20-1-13 0,21 0-25 0,-21 0-50 0,17 4-61 16,-17-4-67-16,0 0-111 15,19 3-601-15,-19-3-277 0</inkml:trace>
  <inkml:trace contextRef="#ctx0" brushRef="#br1" timeOffset="-191502">29990 9597 2563 0,'0'0'-67'0,"0"0"44"0,0 0 17 16,9-18-3-16,-9 18 12 0,0 0 3 16,0 0 24-16,10-14 14 0,-10 14 9 0,0 0 16 15,0 0 7-15,9-12 11 0,-9 12 6 0,0 0 9 16,0 0 9-16,0 0-2 0,4-13-9 0,-4 13-13 16,0 0-4-16,0 0-13 15,0 0-5-15,0 0-11 0,0 0-5 0,0 0-3 0,0 0-7 16,0 0-1-16,0 0 2 15,0 0-1-15,0 0-1 0,0 0-2 0,0 0-3 16,-53 21 2-16,39-11 6 16,-6-3 4-16,1 2 3 0,-4 3 6 0,2-2 4 0,-5 0 4 15,-1 0-10-15,1 2 0 0,-2-3-5 0,-5 0-3 16,1 1-6-16,2-2-3 16,1-3-5-16,-1 1-4 0,3 0-2 0,0 0-1 15,-1-5 0-15,2 4-5 16,3-4-3-16,-1-1 4 0,6 0-2 0,-4 0-6 15,6 2 2-15,16-2 5 0,-34-3 5 16,34 3 6-16,-25-6 4 0,13 2 5 0,12 4 20 16,-16-14-7-16,10 5 1 0,6 9 5 15,-7-21-12-15,7 21 3 0,0-30-8 0,0 12 1 16,5 1-8-16,-3-2-5 0,2 0-4 0,2-1-4 16,-2 4-12-16,0 0-26 15,0 4-23-15,-2-4-37 0,2 5-45 0,-4 11-62 0,4-19-78 16,-4 19-99-16,-8-13-195 15,8 13-68-15,-8-8-358 0,8 8-438 0</inkml:trace>
  <inkml:trace contextRef="#ctx0" brushRef="#br1" timeOffset="-191241.75">28955 9650 3014 0,'0'0'-55'16,"0"0"15"-16,0 0-10 0,0 0 11 0,0 0 2 0,0 0 16 16,0 0 7-16,0 0 34 15,0 0 11-15,0 0 12 0,0 0 21 0,0 0 20 16,0 0 10-16,0 0 9 0,0 0-5 0,-3 32-11 16,3-32-7-16,-11 18-9 0,3-9-12 15,-2 1-1-15,1-1-13 0,-3 3-15 0,-1-3-28 16,-2 0-29-16,1 0-40 15,-1 0-53-15,0-2-57 0,1 1-76 0,-5-2-157 16,6 0-414-16,-1-2-147 16</inkml:trace>
  <inkml:trace contextRef="#ctx0" brushRef="#br1" timeOffset="-190971.98">28705 9742 2624 0,'16'-7'69'0,"-16"7"-9"0,0 0-39 15,0 0-28-15,11-7 2 0,-11 7-1 16,0 0 8-16,0 0 4 0,0 0-3 0,0 0-3 16,0 0 0-16,0 0-5 0,0 0 2 15,0 0 13-15,0 0 5 0,0 0 0 0,0 0-1 16,0 0-15-16,-16-27-4 0,16 27-2 0,0 0-3 16,-5-16 7-16,5 16 10 15,0 0 2-15,8-20 13 0,-8 20 1 0,0 0-3 0,10-15 0 16,-10 15 0-16,10-8-6 15,-10 8-5-15,0 0-6 0,15-5-11 0,-15 5-34 16,0 0-26-16,0 0-35 16,0 0-54-16,0 0-129 0,0 0-426 0,0 0 32 0</inkml:trace>
  <inkml:trace contextRef="#ctx0" brushRef="#br1" timeOffset="-190531.89">28640 9503 2181 0,'0'0'90'0,"0"0"12"16,0 0-20-16,0 0-10 15,0 0-9-15,0 0-1 0,0 0-15 0,0 0 5 0,0 0-6 16,0 0-4-16,-42 32-9 15,29-24 7-15,0 4 23 0,-2 1 13 0,-1 1 15 16,-2-1 6-16,0 1-6 16,-2-1-3-16,-1 0-6 0,0 0-12 0,0-2 1 0,-1-1-4 15,-1 2-3-15,0-3 0 0,-1-2 2 0,1 2 3 16,0-4 0-16,4 1-10 16,-2-2-2-16,4-3-9 0,-2 1-3 15,19-2-3-15,-35 0-9 0,35 0 1 16,-28-5 5-16,14 1-2 0,14 4-2 0,-24-12-2 0,11 3 1 15,6-3 0-15,7 12 0 16,-12-27-2-16,8 13 1 0,0-4 0 0,4 18 7 16,-3-32 4-16,1 15 1 0,2 17-6 15,2-27-5-15,-2 27-2 0,2-25-14 0,-1 13-17 16,-1 12-34-16,2-18-48 0,-2 18-69 0,2-15-80 16,-2 15-88-16,0 0-186 15,-2-14-102-15,2 14-313 0,0 0-317 0</inkml:trace>
  <inkml:trace contextRef="#ctx0" brushRef="#br1" timeOffset="-190342.01">27888 9637 2936 0,'0'0'43'16,"0"0"-3"-16,-4 17-8 16,4-17-3-16,-4 15 1 0,4-15 0 0,-7 17 6 0,7-17 10 15,-10 17-3-15,1-7 3 16,9-10-8-16,-14 22 0 0,5-14-3 15,-2 4-3-15,2-3-10 0,0 3-22 16,-2-3-36-16,0 1-49 0,11-10-40 0,-17 17-58 0,7-10-70 16,1 1-142-16,0-2-352 15,9-6-27-15</inkml:trace>
  <inkml:trace contextRef="#ctx0" brushRef="#br1" timeOffset="-190161.86">27871 9465 2670 0,'5'-13'176'0,"-1"0"-51"15,-4 13-70-15,8-17-31 0,-8 17-9 0,7-10-5 16,-7 10-6-16,0 0-48 16,4-9-56-16,-4 9-79 0,0 0-157 0,0 0-417 0,0 0-36 15</inkml:trace>
  <inkml:trace contextRef="#ctx0" brushRef="#br1" timeOffset="-189351.6">27505 9761 2242 0,'0'0'-17'16,"0"0"9"-16,0 0 8 0,0 0 6 0,0 0-3 15,0 0 22-15,0 0 23 0,0 0 24 0,0 0 15 16,-17 11 8-16,17-11 7 16,0 0 8-16,-18 13 0 0,18-13-3 15,-16 14-3-15,6-4-3 0,-2-1-12 0,0 2-4 16,-1 0 0-16,-3 3-5 0,3 1-8 0,-1 1-4 15,-4 0-3-15,0 0 13 16,3 0-12-16,-6 8-3 0,6-1-7 0,-6 1-2 16,3 1-10-16,-4 2-5 15,4 0-3-15,0-1-1 0,-2 1 2 0,-1-1-1 0,2 3 0 16,-2-1 6-16,1 2-3 0,2-4 2 0,-2 3-2 16,1-3-4-16,0 1 1 0,-4-1-5 15,4 0-5-15,0 0 1 0,1 1-6 0,0-3-1 16,-2 1-5-16,-1-3 3 15,1 3-2-15,0-3-1 0,-1-1-2 0,0-2-1 16,0 2 5-16,1-6 7 16,2 2 2-16,-2-1 2 0,-1-1 2 0,2-2-5 15,-2 2-2-15,0-1-3 0,0-1-5 0,0-1 2 0,0-1-1 16,-2 1-2-16,-2-1-3 16,0-2 2-16,0-1 3 0,0 1 5 0,-1-1 7 0,-1 2 5 15,0-3 2-15,-3 1 11 16,3-3-8-16,-4 1-4 0,-1-3 3 0,1 4-7 15,0-6 9-15,-3 3-4 16,1-2-16-16,1-2-5 0,-1 0 6 0,-2-2 4 0,3 2-10 16,1-1-3-16,-1-3-1 15,1 0 1-15,-2-2-5 0,-1-1-2 0,1-3 0 16,1 1-3-16,-2-3-1 0,5-2-4 0,-3 1 4 0,2-2 2 16,4 0-2-16,-1 0 0 15,0-1 2-15,3 0-4 0,-1 4 2 0,5-2-2 16,0 1 2-16,2 0-1 0,0 0-9 15,2 1-3-15,0-2-7 0,5 5 2 16,-2-2 7-16,1 2-12 0,12 9 7 16,-13-18-1-16,13 18 3 0,-10-13-1 0,10 13 1 15,-2-14 2-15,2 14 0 0,0 0 1 0,19-15 1 0,-19 15 2 16,21-7 2-16,-4 5 0 16,1 0 1-16,0 2 1 0,5 0 0 0,7 0 2 15,2 4 3-15,6-1-6 0,5 1 3 16,0 1 2-16,9-1-17 0,4 5-24 0,-5-4-38 15,-1-1-56-15,4 2-84 16,-1 2-65-16,-5-5-148 0,-4 3-148 0,2-2-16 16,-4-3-294-16,3 1-263 0</inkml:trace>
  <inkml:trace contextRef="#ctx0" brushRef="#br1" timeOffset="-187941.85">28719 9568 2523 0,'0'0'-132'0,"0"0"32"0,0 0 17 15,0 0 11-15,0 0 12 0,0 0 23 0,0 0 15 16,0 0 19-16,0 0 19 15,0 0 22-15,0 0-5 0,0 0 14 0,0 0-8 16,0 0 7-16,0 0 0 0,0 0 13 16,0 0-4-16,0 0-2 0,0 0 4 0,0 0 2 15,0 0-12-15,0 0-1 0,0 0 3 0,0 0-11 16,0 0-5-16,0 0 5 16,0 0-5-16,0 0 2 0,0 0-1 0,0 0 5 0,0 0 0 15,0 0 6-15,0 0-3 16,54 4-1-16,-54-4-1 0,9 10 1 0,-9-10 0 15,0 0 3-15,8 18 2 16,-8-18 4-16,2 16 1 0,-2-16-2 0,2 17 10 0,-2-17 6 16,0 15 8-16,0-15 2 15,0 0 3-15,-2 23-1 0,2-23-5 0,0 0-3 16,-4 21-6-16,4-21-4 0,-6 14-11 0,6-14-1 16,0 0-3-16,-7 15-2 0,7-15-2 15,0 0-5-15,-6 11 1 0,6-11 1 0,0 0-7 16,0 0-2-16,-15 8-2 15,15-8-3-15,0 0-3 0,0 0-3 0,0 0-13 16,-25-4-13-16,25 4-22 0,0 0-18 16,0 0-31-16,-18-14-32 15,18 14-41-15,0 0-40 0,0 0-48 0,-12-15-113 0,10 11-172 0,2 4-358 16,0 0-256-16</inkml:trace>
  <inkml:trace contextRef="#ctx0" brushRef="#br1" timeOffset="-112752.15">13524 5637 2527 0,'0'0'-151'0,"0"0"20"15,0 0 18-15,0 0 6 0,0 0 32 0,0 0 12 16,0 0 16-16,20-16 12 16,-20 16 8-16,0 0 17 0,13-11 3 0,-13 11 24 0,17-9 2 15,-7 3 17-15,-10 6 11 16,19-13 0-16,-8 7 1 0,0-3 11 0,3 1-11 15,1-1-2-15,-3-1-13 16,5 1-7-16,1-3 1 0,0 0-12 16,3 0 4-16,3-1-8 0,1-3-8 0,0-1 3 0,6 2-3 0,-1-1 4 15,-2-1 10-15,4-2-21 16,4-2 14-16,2 0 17 0,0-1 1 0,0 0 13 16,1-1-1-16,1 2-13 0,-2-3 5 15,0 3-10-15,3-3 1 0,-3 4-2 0,-2-1 0 16,0 0-5-16,-3 2 3 15,-1 2-2-15,-3-2 6 0,3 2 5 0,-4-1 12 16,-1 1-4-16,1 2 8 0,-4-1 3 16,-3 3-1-16,-1 0 0 0,0 2 2 0,-4-1-3 15,0 3-3-15,-3 2 0 0,1-4-4 0,-1 4 0 16,-13 7-5-16,19-14-6 16,-19 14-1-16,16-7 1 0,-16 7 1 0,14-9-7 0,-14 9-3 15,10-9 2-15,-10 9-6 16,0 0 0-16,0 0-2 0,15-9 0 0,-15 9-2 15,0 0-2-15,0 0-1 16,0 0-2-16,13-6 2 0,-13 6 1 0,0 0-3 0,0 0-2 16,0 0 2-16,0 0-9 0,0 0-12 0,0 0-9 15,0 0-12-15,0 0-7 16,0 0-2-16,0 0 4 0,0 0-9 16,0 0 3-16,-52-5 8 0,52 5-3 0,-19-2 11 15,19 2-1-15,0 0 6 0,-27 2-3 0,27-2 5 16,-19 2 1-16,19-2 12 15,0 0-11-15,-26-2 12 0,26 2-3 0,0 0 2 16,-18 2 9-16,18-2 0 0,0 0 6 16,0 0 10-16,0 0 14 0,0 0-1 0,-22 0 1 15,22 0-1-15,0 0-4 0,0 0 1 0,0 0-5 16,0 0-2-16,0 0 0 0,0 0 0 16,0 0-8-16,0 0 3 0,0 0-1 0,0 0-2 15,0 0 1-15,0 0-1 16,0 0-3-16,0 0 1 0,66-2-5 0,-66 2 1 15,17 2-4-15,-17-2 1 0,0 0-3 16,27 0 4-16,-27 0 1 0,17 0-1 16,-17 0 0-16,0 0-1 0,21 2 1 15,-21-2-2-15,0 0-3 0,0 0 5 0,13 7 0 16,-13-7 0-16,0 0 3 0,0 0 5 0,-6 23-4 0,6-23-3 16,0 0 5-16,-16 21 1 15,16-21-4-15,-12 15-6 0,12-15-23 0,-12 16-52 16,12-16-51-16,-8 15-59 15,8-15-129-15,-9 9-442 0,9-9-45 0</inkml:trace>
  <inkml:trace contextRef="#ctx0" brushRef="#br1" timeOffset="-112162.27">17634 4546 2183 0,'0'0'-74'0,"0"0"17"0,0 0 8 16,0 0 4-16,8-10 25 15,-8 10 17-15,0 0 24 0,0 0 8 0,0 0 19 16,0 0 14-16,0 0 13 15,0 0 0-15,0 0 11 0,-36 28 6 0,36-28 5 0,-15 14-6 16,15-14-7-16,-14 13-10 16,4-6-10-16,10-7-5 0,-16 16-10 0,8-6 2 15,8-10-8-15,-16 13-5 0,16-13-1 0,-14 11-12 16,14-11-21-16,-13 12-43 0,13-12-47 16,-10 9-50-16,3-5-69 0,7-4-150 0,-15 2-369 15,15-2 8-15</inkml:trace>
  <inkml:trace contextRef="#ctx0" brushRef="#br1" timeOffset="-112011.9">17504 4409 2259 0,'0'0'20'0,"13"-12"-11"0,-13 12-35 0,8-10-11 15,-8 10-1-15,0 0-4 0,0 0-10 0,11-11-19 16,-11 11-46-16,0 0-70 15,0 0-362-15,0 0 258 0</inkml:trace>
  <inkml:trace contextRef="#ctx0" brushRef="#br1" timeOffset="-111682.3">17355 4561 1604 0,'0'0'-20'15,"0"0"8"-15,0 0-5 16,6 17 0-16,-6-17 9 0,0 0-2 0,0 0 0 16,0 0 4-16,0 0-4 0,-10 19 0 0,10-19 5 0,0 0-3 15,-16 5 1-15,16-5 20 16,0 0 9-16,-21 3 5 0,21-3 9 0,0 0 7 16,0 0 7-16,0 0 22 15,-30-10 3-15,30 10 6 0,0 0 16 0,-12-13 0 0,12 13 7 16,-4-13 11-16,4 13 9 15,0 0-5-15,-2-23-3 0,2 23-3 0,0 0-10 16,2-27-1-16,-2 27-7 16,4-19-9-16,-4 19-9 0,6-19-9 0,-2 7-6 0,-4 12-16 15,6-19-31-15,-6 19-80 0,7-17-73 0,-3 11-92 16,-4 6-169-16,0-11-402 16,0 11-110-16</inkml:trace>
  <inkml:trace contextRef="#ctx0" brushRef="#br1" timeOffset="-111242.46">17163 4515 2298 0,'0'0'-61'15,"0"0"18"-15,0 0 5 0,0 0 16 0,0 0 28 0,0 0 15 16,0 0 21-16,0 0-5 15,0 0 11-15,0 0-12 0,0 0-15 0,0 0 14 16,0 0-15-16,0 0 3 16,0 0 9-16,0 0-11 0,0 0-3 0,16 8 6 0,-16-8-7 15,2 19 7-15,-2-19-5 0,4 22-10 0,-4-22 12 16,2 27 4-16,0-12-6 16,0-1-14-16,0 1-1 0,0 2 5 0,-2 0 1 15,0-17-10-15,0 33 12 0,0-18-2 16,0 1-7-16,0-16 2 0,-4 26 2 0,0-13 6 15,0 0 10-15,-5-1 12 16,9-12 16-16,-19 21 8 0,7-14 29 16,-4 3 20-16,4-2-5 0,-5-2 5 15,0-3 1-15,17-3-1 0,-33 8-2 0,15-7-2 0,1-1-3 16,17 0 6-16,-34-1-13 0,34 1-8 0,-30-7-8 16,16 4-8-16,1-2-7 15,13 5-8-15,-23-12-6 0,14 4-8 0,9 8-16 0,-12-15-16 16,12 15-23-16,-6-21-39 15,6 21-53-15,2-20-62 0,2 6-66 16,-4 14-114-16,10-30-218 0,-3 14-349 16,-1 2-313-16</inkml:trace>
  <inkml:trace contextRef="#ctx0" brushRef="#br1" timeOffset="-111122.14">17032 4511 2939 0,'0'0'175'0,"16"-5"-16"15,-16 5-24-15,0 0-56 16,18-6-55-16,-18 6-53 0,0 0-65 0,15-4-59 15,-15 4-85-15,0 0-194 16,0 0-362-16,0 0-99 0</inkml:trace>
  <inkml:trace contextRef="#ctx0" brushRef="#br1" timeOffset="-109872.15">13706 5896 2432 0,'0'0'24'0,"0"0"16"16,0 0-1-16,0 0 15 15,0 0 18-15,0 0 15 0,0 0-8 0,0 0-4 16,0 0-8-16,0 0-9 0,0 0-2 16,0 0-9-16,0 0-2 0,0 0-3 0,0 0-3 15,0 0-5-15,0 0-4 0,0 0-5 0,38 12 2 16,-38-12-5-16,16 10-4 0,-16-10 2 16,13 14-4-16,-1-4-2 0,-3-1 2 0,1 5-3 15,2 1-4-15,1 0-1 16,0 1 14-16,2 1-3 0,-1 2-1 15,3 2-6-15,-2-2-11 0,3 4-3 0,3-1-9 16,1 3-9-16,2 2-8 0,2 3-8 16,3-1 7-16,-6-2-3 0,3 3-2 0,1 1 3 0,-3-6 2 15,1 5 2-15,-2-3 2 16,-3-2-1-16,3 0 8 0,-1-1 3 0,-1-1-1 0,-1 2 4 16,0-3 1-16,1 0 8 15,-6-4-7-15,3 2-1 0,-3-3-1 0,0-2 2 16,-2 0-1-16,-1-2 5 0,-2-1-1 15,-1-1-9-15,0-1 0 0,0 0-1 0,-2-1 3 16,-7-9-1-16,11 13 2 16,-11-13 2-16,12 12 4 0,-12-12-3 0,0 0-1 15,10 9-1-15,-10-9 7 0,0 0 2 0,0 0-3 16,0 0-4-16,0 0 3 0,0 0 0 16,14-32 3-16,-14 32 1 0,0-17 1 0,0 17 2 15,0-21 0-15,0 21 10 16,-3-24-7-16,3 24 3 0,0-23 2 0,0 23 4 0,-2-21-5 15,2 21 4-15,-2-20-2 16,2 20 1-16,0 0 4 0,0-23 3 0,0 23-2 16,0 0 2-16,-2-19-2 0,2 19-1 0,0 0 7 0,0 0 7 15,0 0 0-15,0 0 3 16,0 0-4-16,0 0-3 0,0 0 1 16,0 0-4-16,0 0 0 0,0 0-2 15,0 0-6-15,11 57-2 0,-6-43 1 0,-1-1-5 0,0 3 0 16,1-3 1-16,-1 2 0 15,2 0-3-15,-3 1-1 0,5-3 3 0,-4 0-1 16,2 2-2-16,-2-1-2 16,-4-14-2-16,9 23 2 0,-6-14 2 0,-3-9 0 0,5 18-2 15,-5-18 6-15,2 18-2 0,-2-18 0 0,0 0 6 16,-4 22 4-16,4-22 5 16,-8 11 0-16,8-11-2 0,-17 8-2 0,17-8-2 0,-19 5-7 15,19-5-16-15,-24 2-24 16,24-2-31-16,-24 0-46 0,8-2-47 0,2-2-77 15,14 4-132-15,-33-8-444 16,17 4-125-16</inkml:trace>
  <inkml:trace contextRef="#ctx0" brushRef="#br1" timeOffset="-108762.2">17325 7050 2373 0,'0'0'-88'0,"0"0"11"16,-35 22 13-16,35-22-3 15,-8 11 5-15,8-11 9 0,0 0 0 0,-10 16 15 16,10-16 0-16,-9 9 7 16,9-9-3-16,0 0 6 0,-13 14 11 0,13-14 7 0,0 0 17 15,-10 7-2-15,10-7 0 0,0 0-3 0,0 0-1 16,-13 8 9-16,13-8-2 16,0 0 7-16,0 0 5 0,0 0 3 0,-17 4-2 0,17-4-2 15,0 0 6-15,0 0-7 16,0 0-2-16,0 0 5 0,0 0 3 0,0 0-15 15,-31-10 3-15,31 10 2 16,0 0 10-16,-14-8 2 0,14 8-4 0,0 0 8 0,-10-9 1 16,10 9 9-16,0 0-6 0,0 0 4 0,-10-14-4 15,10 14-6-15,0 0 7 16,0 0 11-16,0 0-11 0,-9-11-2 0,9 11 1 16,0 0-12-16,0 0 2 0,0 0-6 15,0 0-1-15,0 0 4 0,0 0-5 0,0 0-3 16,0 0-1-16,0 0-4 15,0 0 6-15,0 0-5 0,0 0 2 0,-25 25-4 16,25-25 16-16,-7 13-5 0,7-13 7 16,-6 14-3-16,6-14 1 0,-8 10-1 0,8-10-9 15,0 0-3-15,-11 16 3 0,11-16-1 0,0 0-1 16,-11 12-4-16,11-12 10 16,0 0 5-16,0 0 11 0,-8 11 4 0,8-11-3 0,0 0-9 15,0 0-3-15,0 0 4 16,0 0-3-16,0 0 6 0,0 0 16 0,0 0 4 15,0 0 2-15,0 0 4 16,0 0 2-16,0 0 4 0,-15-30-7 0,15 30-6 16,0 0-5-16,0 0-2 0,0 0-3 15,0 0-4-15,0 0-3 0,0 0 0 0,0 0-6 16,-29 21 1-16,29-21-4 0,-13 12-5 0,6-2 2 0,-1 0-4 16,8-10-7-1,-15 19-16-15,7-8-39 0,8-11-42 0,-14 18-55 0,14-18-52 16,-10 13-74-16,10-13-147 15,-10 13-423-15,6-9-178 0</inkml:trace>
  <inkml:trace contextRef="#ctx0" brushRef="#br1" timeOffset="-108542.1">17234 6596 2764 0,'0'0'107'16,"10"-22"-10"-16,-6 13-41 0,-4 9-19 0,10-15-8 16,-2 6-1-16,-8 9 2 0,14-16-7 0,-6 6 1 15,1 1-6-15,-9 9-7 0,17-16-4 16,-6 7-7-16,-1 2-12 0,-10 7-36 0,20-14-55 16,-12 10-67-16,0-1-125 15,-8 5-509-15,15-8-117 0</inkml:trace>
  <inkml:trace contextRef="#ctx0" brushRef="#br1" timeOffset="-108302.33">17030 7538 2578 0,'2'9'104'0,"-2"-9"-19"0,0 0-61 0,0 0-64 0,8 16-37 16,-8-16-23-16,0 0-13 0,5 7-38 0,-5-7-125 16,0 0-368-16,0 0 132 15</inkml:trace>
  <inkml:trace contextRef="#ctx0" brushRef="#br1" timeOffset="-107661.96">16893 7135 1872 0,'8'-17'34'16,"-8"17"11"-16,4-12 0 0,-4 12-11 0,0 0-6 15,0 0-4-15,0 0 8 0,0 0-2 16,-15-23 2-16,15 23-8 0,0 0-1 0,-18-1 1 16,18 1 11-16,0 0 7 0,-24 1 11 0,24-1 4 0,0 0 5 15,-23 0-5-15,23 0-4 16,0 0 9-16,0 0 12 0,-21 0-10 0,21 0-5 16,0 0-3-16,0 0-6 15,-17-9-5-15,17 9 0 0,0 0-1 0,0 0 1 0,-4-21 0 16,4 21-3-16,0 0 0 15,0-19 4-15,0 19 11 0,0 0 5 0,0 0 5 16,0 0-3-16,2-23 0 16,-2 23-5-16,0 0-7 0,0 0-3 0,0 0-9 0,0 0-6 15,0 0 0-15,0 0-7 0,0 0 0 0,0 0-1 16,0 0-5-16,0 0 0 16,0 0-4-16,0 0 0 0,8 59-4 0,-8-40 2 0,2 0-3 15,-2 4 0-15,2 2-1 16,0 0-6-16,1 0 3 0,-1 1-4 0,0 3-1 15,0-3 1-15,-2 2-4 16,0 2-13-16,0-1-1 0,0-1 0 0,-2 1 1 0,-2-1 3 16,1-4-1-16,-1 3 0 0,-2-2 1 0,0 0 3 15,-3-2 1-15,0-1 1 16,-3-2-1-16,0 0 3 0,-2-1 2 0,-2-4 4 0,1 1 2 16,-5-2 9-1,2-5 11-15,-2 0 6 0,4-1 10 0,-4-2 7 0,4-5 7 16,-3 2 1-16,19-3 5 15,-32-4 0-15,17 1 0 0,-2-4-5 0,4-2-2 0,1-1-4 16,1 1-2-16,0-4-8 16,5 0 4-16,0-1-10 0,6 14-9 0,-6-25-12 15,6 25-10-15,2-24-15 0,0 10-21 0,4 1-30 16,-6 13-40-16,17-24-44 0,-4 15-61 16,-1 0-44-16,-1-1-105 0,1 3-180 15,-3 3-410-15,2 0-370 0</inkml:trace>
  <inkml:trace contextRef="#ctx0" brushRef="#br1" timeOffset="-107452.11">16516 8078 3083 0,'0'0'65'0,"4"25"-2"16,-4-25-9-16,7 10-6 15,-7-10-2-15,14 5-3 0,-14-5-1 0,24 2-7 16,-24-2-17-16,29-2-40 16,-12 1-35-16,2-3-33 0,3 1-25 0,-4-1-20 0,3 3-44 15,-1-3-105-15,0 0-522 0,0 0-125 0</inkml:trace>
  <inkml:trace contextRef="#ctx0" brushRef="#br1" timeOffset="-105052.24">16424 6988 2265 0,'0'0'-118'0,"0"0"26"16,0 0 12-16,12 43 16 15,-12-43 20-15,0 16 4 0,0-16 15 0,0 17 27 16,0-17-10-16,-2 22 14 15,2-22 7-15,-2 22 4 0,2-22 0 0,-3 23 11 0,0-9-2 16,3-14 1-16,-6 19 5 16,6-19 5-16,-8 19 19 0,2-10 10 0,6-9 18 15,-11 17-1-15,11-17 2 0,-13 15 0 0,7-7-2 0,6-8-3 16,-13 11 4-16,13-11 2 16,-10 11 7-16,10-11 2 0,0 0 1 0,-18 11-5 15,18-11-1-15,0 0-6 16,0 0-1-16,-18-2 2 0,18 2-1 0,0 0 4 15,0 0-1-15,0 0 0 0,-4-29-6 16,4 29-4-16,0 0-10 0,6-28-8 0,-6 28-6 16,6-23-8-16,0 11-11 0,-6 12-19 0,12-25-29 15,-6 14-39-15,0-1-50 0,-6 12-58 16,8-17-64-16,-4 8-94 0,-4 9-166 0,5-14-406 16,-5 14-265-16</inkml:trace>
  <inkml:trace contextRef="#ctx0" brushRef="#br1" timeOffset="-104292.3">16240 7134 2596 0,'0'0'-109'0,"0"0"21"0,0 0 13 15,0 0 15-15,0 0 11 16,0 0 9-16,0 0 10 0,0 0 16 0,0 0 9 15,0 0 2-15,0 0 1 16,-6 37 9-16,6-37 13 0,0 0-4 0,-16 15 7 0,16-15 9 16,-12 10-8-16,12-10-2 0,0 0 8 0,-16 10-1 15,16-10 12-15,0 0-3 16,-13 5 2-16,13-5 1 0,0 0-11 0,0 0-9 0,0 0-11 16,0 0 11-16,-21-18-15 15,21 18 5-15,0 0 2 0,-5-19 6 0,5 19 12 16,0 0 24-16,-2-24 6 15,2 24 9-15,0 0-1 0,0-16-5 0,0 16-13 0,0 0 1 16,0 0-15-16,0 0 5 16,0 0-13-16,0 0 0 0,0 0-2 0,0 0-3 15,0 0-1-15,0 0-4 16,0 0-1-16,0 0-1 0,-18 37-2 0,12-24 0 0,-2-1 0 16,8-12-6-16,-14 22 2 0,8-9 1 0,-1-3-4 15,7-10 1-15,-12 17-1 16,12-17 20-16,-11 16 4 0,11-16 7 0,-11 12 16 15,11-12 8-15,0 0 1 0,-10 11-5 16,10-11-9-16,0 0-1 0,0 0-2 0,0 0-7 16,0 0-4-16,0 0-7 0,-14-32-1 0,14 32-8 15,0 0-9-15,2-27-14 0,-2 27-21 16,0 0-24-16,4-25-32 0,-4 25-38 0,0 0-48 16,8-14-54-16,-8 14-121 15,0 0-591-15,4-6-343 0</inkml:trace>
  <inkml:trace contextRef="#ctx0" brushRef="#br1" timeOffset="-104102.02">15856 7754 2916 0,'0'0'8'0,"6"13"-6"0,-6-13-39 0,0 0-16 15,19 6 5-15,-19-6 11 16,19-2 3-16,-19 2-3 0,25-7 9 0,-8 3-18 0,-2-2-7 15,2-2-4-15,0 0-4 16,2-3 2-16,-1 2-27 0,2-3-40 16,-3-1-104-16,0-2-384 0,-2-3 172 15</inkml:trace>
  <inkml:trace contextRef="#ctx0" brushRef="#br1" timeOffset="-103532.13">16337 6693 1879 0,'8'-16'14'0,"-8"16"6"15,0 0-11-15,0 0 4 16,0 0-3-16,0 0 4 0,0 0 9 0,0 0-1 16,0 0-4-16,0 0 15 0,-49 22-6 0,38-11 6 15,-4 7 2-15,1-2 9 16,-4 3-1-16,2-2 2 0,-6 4 0 0,1-2 2 0,0 3-1 15,0-1 12-15,-3-5 8 16,6 0 10-16,-1-1 6 0,-1-1 1 0,2-3-2 16,2-3-8-16,2 0-6 0,-1 0-8 0,2-2 5 0,13-6-9 15,-21 8-1-15,21-8-4 16,-19 4 1-16,19-4 1 0,0 0 11 0,-23 1 11 16,23-1 3-16,0 0 2 15,-15 5-6-15,15-5-7 0,0 0-9 0,0 0-4 0,0 0-9 16,-17 5-3-16,17-5 0 15,0 0 6-15,-6 14-2 0,6-14-2 0,0 18-4 16,0-18-1-16,2 27-6 16,-2-10-5-16,2 1-2 0,-2 0 0 0,0 4-4 0,-2-2-1 15,0 5-4-15,0 0 2 0,-3 0 0 0,1-3-6 16,-2 4 2-16,-3-4-3 16,0 1 0-16,-3-1 0 0,4-2-4 0,-8 2 2 15,3-3 2-15,-1-1 5 0,-1 0 2 16,-2-5 4-16,1 0 6 0,-2-1 8 0,4-7-13 15,-3 1 5-15,2-3 0 16,15-3 0-16,-27-2-1 0,27 2-2 0,-29-9-5 0,18 0 0 16,0-1-5-16,2-3-8 0,2-1-7 0,4-1-11 15,1 2-13-15,2-2-19 16,2-1-21-16,1 1-27 0,2 0-42 0,6 2-62 0,-2-1-63 16,1 1-153-16,2-1-165 15,-1 3-359-15,0-1-346 0</inkml:trace>
  <inkml:trace contextRef="#ctx0" brushRef="#br1" timeOffset="-103282.35">15764 8080 3330 0,'19'10'219'0,"-19"-10"-60"16,9 1-44-16,-9-1-33 0,0 0-21 0,12 0-12 0,-12 0-45 16,0 0-72-16,0 0-78 15,0 0-84-15,0 0-161 0,18-5-567 0,-18 5-390 16</inkml:trace>
  <inkml:trace contextRef="#ctx1" brushRef="#br1">16849 12234 0</inkml:trace>
  <inkml:trace contextRef="#ctx1" brushRef="#br1" timeOffset="810.05">17145 9102 0</inkml:trace>
  <inkml:trace contextRef="#ctx1" brushRef="#br1" timeOffset="1664.85">21145 7684 0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9:24:45.6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9671 10749 394 0,'0'0'156'0,"0"0"-42"0,0 0-27 16,0 0-23-16,0 0-15 0,0 0-20 0,0 0-6 16,0 0-10-16,0 0-4 0,0 0-8 15,0 0 3-15,0 0-2 0,0 0 0 16,0 0 3-16,0 0 15 0,0 0 5 16,0 0 7-16,0 0 16 0,0 0 5 0,0 0 7 15,0 0 6-15,0 0 8 16,0 0 4-16,0 0 7 0,0 0 1 0,0 0 27 0,0 0 10 15,0 0 0-15,0 0-8 16,0 0 4-16,0 0-18 0,0 0-4 0,0 0-9 16,0 0-2-16,0 0 2 0,0 0-21 15,0 0-4-15,36-19-2 0,-36 19-15 0,23 0 0 16,-23 0-2-16,34 0-3 0,-12 0 0 0,-2 0 1 16,4 2-4-16,1-2-1 15,1 0 0-15,-1 0-2 0,0 0-2 0,3 0-2 0,-3-2 0 16,1 2-3-16,-1 0-2 15,-1 0-2-15,0 2-1 0,0-4-7 0,0 4 2 16,-1-4 5-16,0 2-7 0,0-2 0 16,-1 2-2-16,-1 0-2 0,0-2-3 0,0 2-1 15,-2-1 1-15,2 1-2 0,-21 0-3 16,36-2-1-16,-17 0 0 0,1 0 1 16,-20 2-1-16,31-2-2 0,-16 2-1 0,-15 0-12 0,29-2 6 15,-29 2-1-15,28-2-5 16,-28 2-9-16,24-2-5 0,-24 2-6 0,23 0-10 0,-23 0 3 15,16-1-1-15,-16 1-12 0,0 0-5 0,22 0-7 16,-22 0-26-16,0 0-26 0,0 0-24 16,23 1-28-16,-23-1-42 0,0 0-79 15,0 0-394-15,15 0 75 0</inkml:trace>
  <inkml:trace contextRef="#ctx0" brushRef="#br0" timeOffset="971.97">10634 10713 1985 0,'0'0'-26'0,"0"0"21"0,0 0 22 0,0 0 29 15,0 0 36-15,0 0 19 0,-6 29 21 16,6-29 2-16,0 0 8 0,0 0-2 16,0 0-11-16,-10 23-2 0,10-23-9 15,-7 13-5-15,7-13 9 0,-3 17-4 16,3-17-9-16,-2 21-11 0,2-21-8 0,-2 23-7 0,0-10-6 16,2-13-5-16,0 29-4 0,-2-13-6 0,2 2-5 15,0-18-7-15,0 35-2 0,0-17-3 16,0 1-4-16,0 1-1 0,0-1-5 15,2 0-1-15,-2 1-3 0,2 4-21 0,0-3 0 16,-2-1 1-16,2 1 1 0,1 0-5 16,-3 1 6-16,3-2-2 15,-3 1 0-15,0-2 1 0,0 2 1 16,0-2-3-16,2 0 1 0,-4-2 0 0,4 0 1 16,-2 1 0-16,0-18-1 0,2 32 1 15,-2-19-1-15,0-13 2 0,2 23 0 16,-2-23-3-16,2 21 6 0,-2-21-5 0,0 19-2 15,0-19 2-15,0 0 0 0,2 21-2 16,-2-21 2-16,0 0-1 0,0 17 0 0,0-17 0 0,0 0 0 16,2 16-1-16,-2-16 2 0,0 0-3 15,0 0 2-15,2 17 1 0,-2-17-2 16,0 0 1-16,0 0-4 0,0 0 3 0,0 0 4 16,0 0-3-16,-2 23 4 0,2-23 3 15,0 0 2-15,0 0 8 0,0 0 4 0,0 0 4 16,-10 9-3-16,10-9 0 0,0 0 0 0,-20 4-1 15,20-4-5-15,0 0-1 0,-25 0-3 0,25 0 0 16,-24 0-3-16,24 0-1 0,-25 0 2 16,25 0-2-16,-27-2-2 0,27 2 1 15,-32 0-3-15,15-2 1 0,17 2-1 0,-36-1 1 16,19 1-2-16,-2-3 2 0,19 3-3 16,-38-1-1-1,19 1 0-15,-1-2 1 0,0 2 1 0,0-2-1 16,20 2 0-16,-39-2-1 0,19 2-2 15,2 0 3-15,-2-2-2 0,20 2 0 16,-32 2-1-16,15-2 0 0,-1 2 1 0,18-2 0 16,-32 2-1-16,15 0 0 0,0-1 3 15,17-1-2-15,-27 4 0 0,13-2-2 0,14-2 4 16,-25 4-4-16,25-4 0 0,-21 2 4 0,21-2-1 0,-17 2 2 16,17-2 2-16,0 0-2 0,-21 4-1 15,21-4 1-15,0 0 1 0,-19 0-3 16,19 0 2-16,0 0 0 0,0 0 2 0,-22-6-5 15,22 6 3-15,0 0-1 0,-12-12 0 16,12 12 0-16,-8-10 0 0,8 10 0 16,-9-14 0-16,9 14-1 15,-6-19 2-15,6 19-1 0,-7-21 0 16,7 21-1-16,-4-26-1 0,0 13 15 0,4 13 2 16,-5-28-3-16,3 13 4 0,2-3-7 15,0 18-2-15,-4-30 0 0,4 13 0 16,-2 0-3-16,2 17 0 0,-2-34-3 0,0 16 2 15,2 18-1-15,-2-32 0 0,2 13-2 16,-2 1 3-16,2 18 0 0,0-34 1 0,0 17-3 0,2 0 3 16,0 1 0-16,0-2-2 0,2 2 0 15,0 1 3-15,-2-1-4 0,-2 16 0 0,7-31 2 16,-3 17 0-16,1 1-2 0,-1 0 2 16,-4 13 0-16,4-25-3 0,0 15 0 15,-4 10 1-15,7-21-1 0,-7 21 1 0,4-17-2 16,-4 17 0-16,6-17-2 15,-6 17-10-15,4-13-20 0,-4 13-35 16,0 0-44-16,6-17-65 0,-4 11-45 16,-2 6-62-16,0 0-115 0,10-19-170 0,-10 19-343 15,6-9-305-15</inkml:trace>
  <inkml:trace contextRef="#ctx0" brushRef="#br0" timeOffset="1790.4">10128 10958 2655 0,'0'0'-117'0,"0"0"19"15,0 0 14-15,0 0 18 0,0 0 13 16,0 0 16-16,0 0 21 0,3-18-4 0,-3 18 7 0,0 0 1 16,0 0 9-16,0 0 9 0,0 0 10 15,0 0 10-15,0 0 19 0,0 0-1 0,0 0 11 16,0 0-12-16,0 0 8 0,0 0-3 15,12 42-1-15,-12-42-2 0,4 23 2 16,-1-10-11-16,-3-13 2 0,2 28-7 16,0-12 0-16,0 0-5 15,-2 3 2-15,2-3-8 0,-2-16 0 16,0 37-6-16,2-22 2 0,-2 0-19 0,0-15-24 16,2 27-48-16,-2-14-41 0,2-1-39 15,-2-12-76-15,0 0-478 0,2 21 34 16</inkml:trace>
  <inkml:trace contextRef="#ctx0" brushRef="#br0" timeOffset="2091.36">10287 11132 1990 0,'0'0'-85'16,"6"-17"18"-1,-6 17 11-15,0 0 6 0,0 0 8 0,0 0 12 16,0 0 20-16,4-15 20 0,-4 15 12 16,0 0 6-16,0 0 5 0,0 0-10 15,0 0 23-15,0 0 11 0,-24 39-5 0,17-28 4 16,0 2 16-16,-1 1 0 0,0 0-4 16,-1 2 2-16,1 3-14 0,0 0-15 15,-4 1 3-15,4 2-1 0,0-4-11 0,0 3 1 0,-1-1 0 16,0 1-24-16,3-4-32 0,0 0-37 15,1-2-22-15,1-1-35 0,-2-1-45 0,6-13-104 16,-6 21-322-16,3-14 214 0</inkml:trace>
  <inkml:trace contextRef="#ctx0" brushRef="#br0" timeOffset="2677.77">10374 11213 1659 0,'0'0'-30'0,"0"0"21"0,0 0 3 0,0 0 4 0,0 0 4 16,0 0 4-16,0 0 19 0,0 0 5 15,0 0 2-15,0 0 4 0,0 0 3 0,-43 3-6 16,43-3 10-16,0 0-6 0,0 0 10 16,-20 14-1-16,20-14 8 0,-12 11-8 0,12-11-9 15,-8 9-1-15,8-9-5 0,-8 12-3 16,8-12-1-1,0 0-9-15,-6 19 5 0,6-19-3 0,0 0-1 16,0 19-4-16,0-19 4 0,0 0-4 16,8 17 6-16,-8-17-15 0,8 9 3 0,-8-9 2 15,11 13-6-15,-11-13 8 0,13 8-8 16,-13-8 12-16,12 11-2 0,-12-11-18 0,13 13 6 16,-13-13-8-16,13 9 13 0,-13-9-4 15,11 11-5-15,-11-11 1 0,10 12-2 0,-10-12 4 16,8 13 1-16,-8-13 3 0,4 16 10 0,-4-16 16 15,5 13 17-15,-5-13 10 0,0 0 15 16,0 23 9-16,0-23 6 0,-9 14 5 0,9-14 2 16,-8 15-2-16,8-15-5 0,-15 14-4 15,15-14-4-15,-13 12-11 0,13-12-7 16,-14 9-4-16,14-9-14 16,-13 7-13-16,13-7-36 0,0 0-38 15,-20 1-48-15,20-1-46 0,0 0-41 16,-14-4-47-16,14 4-115 0,0 0-490 0,-8-11-155 15</inkml:trace>
  <inkml:trace contextRef="#ctx0" brushRef="#br0" timeOffset="3935.34">10697 11256 2285 0,'0'0'-165'0,"0"0"11"16,0 0 8-16,0 0 11 0,0 0 10 0,0 0 14 15,0 0 20-15,0 0 18 0,0 0 20 0,0 0 7 16,0 0 13-16,0 0 10 0,0 0 16 15,0 0 2-15,0 0 6 0,0 0 8 0,0 0-5 16,0 0 8-16,0 0 4 0,0 0 5 16,0 0 14-16,0 0 0 0,0 0 10 0,0 0 7 15,0 0 2-15,0 0 11 0,0 0 8 16,0 0-8-16,0 0 5 16,0 0 3-16,0 0-7 0,0 0-5 15,0 0-20-15,0 0 2 0,0 0 1 16,0 0-8-16,0 0-6 0,34-2-14 15,-34 2 11-15,26 0-3 0,-13 2-6 0,-13-2 9 16,34 0 9-16,-16 0-16 0,4 0 2 16,-3 0 0-16,0 0-10 0,2 0 0 15,1-2 1-15,-2 2-3 0,4 0 6 0,-3 0-1 0,1 0 2 16,-2-1 7-16,1 1-7 0,2 1 1 0,-6-1-6 16,-17 0 5-16,36-1-3 0,-20 1 1 15,-16 0-2-15,27 0 1 0,-27 0 1 0,24 0 16 16,-24 0 14-16,21 0 4 0,-21 0 1 15,17-3 5-15,-17 3 0 0,0 0 3 0,0 0-4 16,24 0 0 0,-24 0-5-16,0 0-2 0,0 0-3 15,18 0-6-15,-18 0-5 0,0 0-3 16,0 0 0-16,0 0-7 0,0 0-2 0,0 0-4 16,0 0-2-16,21 0-1 0,-21 0-2 15,0 0-15-15,0 0-37 0,0 0-42 0,0 0-52 16,6 4-50-16,-6-4-83 0,0 0-549 15,0 0-139-15</inkml:trace>
  <inkml:trace contextRef="#ctx0" brushRef="#br0" timeOffset="4715.82">11254 11208 2358 0,'0'0'-87'0,"0"0"14"0,0 0 7 16,0 0 16-16,-8-17 23 0,8 17 25 0,0 0 34 15,0 0 22-15,0 0 19 0,0 0 20 0,0 0 7 16,0 0 10-16,0 0 7 0,0 0 6 0,0 0 3 16,0 0 0-16,0 0-4 0,0 0-9 15,0 0-10-15,0 0-10 0,-10-9-3 16,10 9-7-16,0 0-1 0,0 0-6 0,0 0-4 16,0 0-10-16,0 0-6 0,0 0-7 15,0 0-6 1,0 0-3-16,0 0-4 0,0 0-2 0,0 0-6 15,0 0-1-15,0 0-5 0,35 28-5 16,-24-20 1-16,-11-8-5 0,15 15 0 0,-5-5-2 16,-2 1-3-16,-8-11-2 0,14 21 2 15,-7-9-2-15,-2 1 0 0,-1 0-4 16,-4-13 0-16,7 22 1 0,-7-22 3 0,0 20-1 16,0-20 6-16,-2 21 8 0,2-21 2 0,-11 18-1 0,11-18-5 15,-5 14-3-15,5-14 2 0,-13 14-7 16,13-14-12-16,-12 11-29 0,12-11-40 15,-10 8-49-15,10-8-56 0,0 0-47 0,-6 4-55 16,6-4-105-16,0 0-568 0,0 0-387 16</inkml:trace>
  <inkml:trace contextRef="#ctx0" brushRef="#br0" timeOffset="5070.24">11729 11277 2954 0,'0'0'-5'15,"0"0"22"-15,10-17-3 0,-10 17-5 0,0 0-3 16,0 0 5-16,0 0-1 0,0 0-7 16,0 0-3-16,11-10-30 0,-11 10-27 0,0 0-22 15,0 0-28 1,11-1-37-16,-11 1-61 0,0 0-153 0,0 0-287 15,13-3 129-15</inkml:trace>
  <inkml:trace contextRef="#ctx0" brushRef="#br0" timeOffset="5233.05">11974 11271 1975 0,'0'0'55'15,"25"0"13"-15,-25 0-15 0,0 0-7 0,0 0 4 16,17-3-10-16,-17 3-12 0,0 0 1 15,0 0-15-15,17-6-28 0,-17 6-32 16,0 0-33-16,0 0-37 0,17-2-55 16,-17 2-131-16,14-4-221 0,-14 4 294 0</inkml:trace>
  <inkml:trace contextRef="#ctx0" brushRef="#br0" timeOffset="5371.24">12277 11273 1532 0,'25'0'55'0,"-25"0"8"16,0 0-3-16,18 0-12 0,-18 0-24 0,0 0 3 16,0 0-14-16,19-4-36 0,-19 4-36 0,0 0-59 0,0 0-119 15,19-7-212-15,-14 5 391 0</inkml:trace>
  <inkml:trace contextRef="#ctx0" brushRef="#br0" timeOffset="5518.43">12675 11258 1348 0,'0'0'39'0,"0"0"2"0,15-5-9 15,-15 5-1-15,0 0 1 0,0 0-25 16,15-8-26-16,-15 8-40 0,0 0-87 0,15-8-280 16,-11 4 424-16</inkml:trace>
  <inkml:trace contextRef="#ctx0" brushRef="#br0" timeOffset="5672.24">12859 11239 1437 0,'18'2'160'0,"-18"-2"1"15,0 0-18-15,0 0-8 0,0 0-23 16,0 0-4-16,0 0-17 0,20-8-10 0,-20 8-18 16,0 0-79-16,0 0-71 0,13-7-84 0,-13 7-179 15,10-3-244-15,-10 3 199 0</inkml:trace>
  <inkml:trace contextRef="#ctx0" brushRef="#br0" timeOffset="7346.78">14390 10822 1715 0,'0'0'-2'0,"0"0"12"16,0 0 7-16,0 0-2 0,0 0-2 15,0 0-2-15,0 0 6 0,0 0 9 16,0 0-2-16,0 0 12 0,0 0 16 0,0 0 23 16,0 0 9-16,0 0 14 0,0 0-10 15,0 0-5-15,0 0-10 16,28-32-9-16,-28 32-7 0,0 0-7 16,27 0-8-16,-27 0 1 0,27 0-16 15,-6 0 0-15,-2 0-13 0,6 1-4 0,2-1-7 16,5 3-7-16,-1-2-5 0,3-1-1 15,-1 0-6-15,0 0 6 0,1 2 4 16,-1-2 0-16,-1 0 9 0,-2 0-9 0,1-2-3 16,-4 2 3-16,-2-1-1 0,-2 1 9 0,-4-3-1 0,0 3 9 15,-19 0 12-15,31-4 10 0,-15 4 8 16,-16 0 0-16,22-4-5 0,-22 4 2 16,22-1-6-16,-22 1-5 0,17-2 1 0,-17 2 0 15,0 0-13-15,21 0-1 0,-21 0 1 16,0 0 0-16,0 0-3 0,22 0 1 0,-22 0 2 15,0 0 4 1,0 0 0-16,14 10-1 0,-14-10 11 16,0 0-12-16,7 17 1 0,-7-17 0 0,6 15-4 15,-6-15 3-15,6 20 0 0,-4-8 3 16,2 3 6-16,1-1-2 0,0 0-6 16,-1 4 3-16,0-3-2 0,-1 2 0 0,2 3-6 15,1-3 0-15,0 0 2 0,1 4-2 16,2 0-3-16,-4 1 1 0,2 0 0 0,0 1 0 0,-1-1-1 15,1-1-1-15,1 3-4 0,-4-4 3 16,5-1-2-16,-5-2 2 0,2 0-3 0,-2-2 2 16,-1 1-1-16,2-3 2 0,0 1-6 15,-5-14 2-15,4 21 2 0,1-11-4 16,-5-10 1-16,4 19 3 0,-4-19-5 0,4 13 5 16,-4-13 5-1,0 0 5-15,2 16 5 0,-2-16 8 16,0 0 2-16,0 0 5 0,0 0-7 0,-6 20-5 15,6-20 1-15,0 0-3 0,0 0 2 16,-21 7-4-16,21-7-2 0,0 0 0 0,-21 4-1 16,21-4-3-16,-22 4 3 0,22-4 4 15,-27 4 2-15,14-3 2 0,13-1-1 16,-33 5 5-16,13-2 0 0,1-1-4 0,0 0 0 0,-2 0-4 0,-4 2 0 16,3 0-3-16,-5 0-1 0,0-1 2 15,0 1-6-15,-2 1-3 0,0-2 2 16,-1 2-2-16,-3-1 0 0,5 0-2 0,-2 0-1 15,0 1 0-15,3-1-1 0,-3-2 0 16,4 2-1-16,2 0 2 0,-4-3-2 16,6 2-1-16,-1-3-1 0,0 2 0 0,4-2 0 0,-2 0 0 15,-1 0-2-15,22 0-2 0,-38 0 2 0,22 0 0 16,-2 0-5-16,18 0 1 0,-31-2 0 16,31 2 1-16,-30 0-3 0,18-3 0 15,12 3 2-15,-22-1 0 0,22 1-2 0,-26-3 2 16,26 3-2-16,-20-4 5 0,20 4-3 15,-19-1-2 1,19 1 1-16,-20-2-2 0,20 2-4 0,-17-4 3 16,17 4-1-16,0 0-1 0,-18-3-5 15,18 3-7-15,0 0-1 0,-16-8-7 16,16 8 0-16,0 0 1 0,0 0 4 0,-8-17 4 16,8 17 0-16,0 0 0 0,0-21 4 15,0 21 2-15,0 0 3 0,3-27 1 0,-3 27-1 16,8-20 5-16,-6 8-2 0,-2 12-1 0,4-24 9 15,0 10-5-15,-4 14 1 0,5-29 1 0,-3 14-1 16,2 0 3-16,-4 15-2 0,5-31-1 16,-3 14 5-16,0 2 0 0,-1 0 1 0,-1 15 0 15,4-29-4-15,1 14 3 0,-3-1 0 16,-2 16-3-16,2-26 2 0,-2 10-2 16,0 16 0-16,4-27 4 15,-1 14-5-15,-3 13 3 0,2-28 1 16,-2 14-5-16,0 14 3 0,5-24 4 0,-3 12-2 15,-2 12-2-15,2-19-1 0,-2 19 3 16,2-18 1-16,-2 18-5 0,0 0 4 16,0-24 1-16,0 24-4 0,0 0 3 0,2-16-5 15,-2 16 3-15,0 0-1 0,0 0 1 16,0-20 1-16,0 20-1 0,0 0 4 0,0 0-2 0,0 0-1 16,0 0 0-16,0-19 1 0,0 19 0 15,0 0 1-15,0 0-4 0,0 0 2 0,0 0 5 16,0 0-9-16,2-17-8 0,-2 17-19 15,0 0-34-15,0 0-56 0,0 0-53 0,3-9-71 16,-3 9-184-16,0 0-408 0,0 0-176 16</inkml:trace>
  <inkml:trace contextRef="#ctx0" brushRef="#br0" timeOffset="7864.22">14681 10921 2450 0,'0'0'-68'16,"6"-16"17"-16,-6 16 15 0,0 0 11 0,0 0 14 15,5-13 2-15,-5 13 16 0,0 0 7 16,0 0 19-16,0 0-9 0,0 0 16 0,0 0 27 16,0 0 7-16,0 0 10 0,0 0 9 15,0 0 2-15,0 0-4 0,0 0-7 16,0 0-7-16,0 0-6 0,0 0-4 0,0 0-10 0,-3 58-6 16,3-58-4-16,0 22-1 0,0-22-6 15,0 25-4-15,1-14-1 0,-1-11-6 0,2 25-3 16,-2-25-1-16,2 23-3 0,1-11-1 15,-3-12-8-15,2 21 3 0,-2-21-3 16,4 16-9-16,-4-16-21 0,0 0-42 0,2 20-55 16,-2-20-73-1,0 0-106-15,6 8-612 0,-6-8-294 16</inkml:trace>
  <inkml:trace contextRef="#ctx0" brushRef="#br0" timeOffset="8249.95">14962 10995 2572 0,'0'0'-113'15,"0"0"27"-15,0 0 14 0,0 0 24 16,0 0 12-16,0 0 24 0,0 0 27 16,0 0 5-16,0 0 7 0,0 0-1 0,0 0 9 15,-51 18 11-15,41-11 9 0,-2 0 18 16,2 3-3-16,-2-1-5 0,1 1 8 16,-1 2-16-16,-1-2-1 15,-2 2-1-15,3-1-7 0,-2 1-3 16,2 4-4-16,-1-5-5 0,0 2-29 0,3-1 0 15,-2 0-1-15,3-2-3 0,1 0 1 16,8-10-6-16,-19 19 2 0,14-13-16 16,5-6-31-16,-10 13-31 0,10-13-31 15,0 0-48-15,-7 14-66 0,7-14-114 0,0 0-327 16,0 0 100-16</inkml:trace>
  <inkml:trace contextRef="#ctx0" brushRef="#br0" timeOffset="8829.6">15016 11117 1823 0,'0'0'-50'0,"0"0"25"16,0 0 2-16,0 0 20 0,0 0 21 15,0 0 16-15,-41 19 12 0,41-19 17 0,-19 8-8 16,19-8 2-16,-19 9-6 0,8-3-2 16,11-6-8-16,-17 9-7 0,17-9 2 15,-16 10-6-15,16-10-1 0,-17 9 5 0,17-9-17 16,-7 10 3-1,7-10 6-15,0 0-3 0,-11 16 1 16,11-16-7-16,0 0-2 0,-2 13 5 0,2-13-6 16,0 0-8-16,0 0-23 0,0 0-3 15,20 19 8-15,-20-19-21 0,17 5 2 0,-17-5 10 16,14 6-13-16,-14-6 12 0,17 6 10 16,-17-6-10-16,17 7 4 0,-17-7 5 15,15 6 1-15,-15-6-5 0,12 6 7 0,-12-6 6 0,0 0-7 16,16 6 11-16,-16-6 14 0,0 0 15 15,9 9 7-15,-9-9 18 0,0 0 14 0,0 0 14 16,0 0 11-16,-2 19 5 0,2-19 8 16,0 0 10-16,-14 17-5 0,14-17 4 0,-15 8-5 15,15-8-4-15,-19 10-5 0,19-10-4 16,-19 5-13-16,19-5-8 0,-21 8-8 0,21-8-7 0,-18 4-9 16,18-4-9-16,-16 5-20 0,16-5-38 15,0 0-55-15,-20 3-52 0,20-3-53 0,0 0-56 16,0 0-99-16,-16-10-573 0,16 10-288 15</inkml:trace>
  <inkml:trace contextRef="#ctx0" brushRef="#br0" timeOffset="10102.73">15293 11117 2533 0,'0'0'-169'0,"0"0"20"0,0 0 21 0,0 0 10 16,0 0 23-16,0 0 20 0,0 0 27 16,0 0 14-16,0 0 7 0,0 0 16 15,0 0 1-15,0 0 8 0,0 0-6 0,0 0 13 16,0 0 0-16,0 0-2 0,0 0 10 15,0 0 1-15,0 0-3 0,0 0 2 16,42 15-3-16,-42-15 0 0,0 0 5 0,19 0-10 0,-19 0 3 16,0 0 2-16,23 1-7 0,-23-1 7 0,19 3-5 15,-19-3 0-15,24 0 0 0,-24 0-5 16,22 3 14-16,-22-3-7 0,26-3 6 16,-11 6 21-16,-15-3 0 0,32 1 0 0,-16-1-10 15,1 3-2-15,-17-3 2 0,30 1 0 16,-15 1-8-1,-15-2-2-15,25 1 5 0,-25-1-9 0,26 3 4 16,-26-3-1-16,21 1-2 0,-21-1-2 16,19 0 0-16,-19 0-2 0,0 0 13 0,23 2 10 15,-23-2 6-15,0 0 2 0,20 2 16 16,-20-2-5-16,0 0 9 0,0 0-8 16,0 0 1-16,18 3-14 0,-18-3-4 0,0 0-1 15,0 0-4-15,0 0-1 0,0 0-8 0,17 1 0 16,-17-1-2-16,0 0-1 0,0 0 6 0,0 0-10 15,0 0 8-15,0 0-1 0,0 0 2 16,0 0-2-16,0 0-2 0,0 0-3 0,0 0-2 16,0 0-1-16,0 0-1 0,0 0 0 15,0 0-1-15,0 0-2 0,0 0 0 16,0 0 3-16,0 0-2 16,0 0-2-16,0 0 2 0,0 0 1 15,0 0 13-15,24-1 1 0,-24 1 6 16,0 0-5-16,0 0 13 0,0 0 7 0,0 0-1 15,0 0-7-15,0 0 4 0,0 0-3 16,0 0-4-16,0 0-5 0,0 0-6 0,0 0 1 16,0 0-3-16,14-7 1 0,-14 7-3 15,0 0-4-15,0 0 0 0,0 0-2 0,0 0 0 0,20-4-1 16,-20 4 0-16,0 0-2 0,0 0-1 16,18-1-3-16,-18 1 1 0,0 0-3 0,0 0-1 15,26 1 2-15,-26-1-4 0,0 0 4 16,23 0-1-16,-23 0-3 0,0 0 5 15,24 0-1-15,-24 0-3 0,16 3 0 16,-16-3 1-16,20 0-1 0,-20 0-1 0,23 1 0 0,-23-1 3 0,27 2-2 16,-12 0-4-16,-15-2 3 0,26 3 4 15,-26-3-1-15,20 1 1 0,-20-1-3 0,20 2 1 16,-20-2-3-16,0 0 2 0,23 2 2 16,-23-2-6-16,0 0 6 0,19 2-6 15,-19-2-2-15,0 0 1 0,0 0-2 16,17 2-2-16,-17-2-5 15,0 0-11-15,0 0-25 0,0 0-33 16,0 0-47-16,0 0-35 0,0 0-36 0,0 0-53 16,0 0-104-16,0 0-385 0,0 0-17 15</inkml:trace>
  <inkml:trace contextRef="#ctx0" brushRef="#br0" timeOffset="11090.01">16173 10932 2667 0,'4'-19'-98'0,"-4"19"29"0,0 0 27 0,4-12 19 0,-4 12 31 0,0 0 39 16,0 0-7-16,7-12 17 0,-7 12-9 16,0 0-1-16,0 0-11 0,0 0 10 15,0 0 19-15,0 0 4 0,0 0 2 16,0 0 1-16,0 0 4 0,0 0-2 0,10 36 3 15,-10-36-5-15,4 26-2 0,-2-9-8 16,0 1-4-16,1 1-4 16,-1-1-6-16,3 2-5 0,-3 1-2 15,2-2-8-15,-2 6-20 0,2-1 1 16,-2-1-3-16,2-1 1 0,-2-2-1 0,2-1-1 16,-2 0-2-16,0 0-1 0,3-2 2 15,-3-1-4-15,3-2-1 0,-5-14 0 16,2 24 2-16,0-13-5 0,-2-11 3 15,2 17 1-15,-2-17-24 0,2 16-35 0,-2-16-55 0,0 0-52 16,0 0-56-16,4 13-107 0,-4-13-583 0,0 0-297 16</inkml:trace>
  <inkml:trace contextRef="#ctx0" brushRef="#br0" timeOffset="12108.89">16209 10767 2606 0,'0'0'-116'0,"0"0"40"0,0 0 12 15,2-18 16-15,-2 18 16 0,0 0 12 16,0 0 4-16,11-10 16 0,-11 10-5 15,0 0-1-15,14-7 9 0,-14 7-3 0,0 0-3 16,26-4-3-16,-26 4 9 0,25 2-6 16,-25-2 9-16,32 2-3 0,-14-2-14 15,4 1 5-15,-1 2 6 0,3 0-6 0,4-2-5 0,-2 1 2 16,2 2 6-16,2-3-12 0,1 1-10 16,-1 0-9-16,0-2-6 0,-3 2-1 0,3-2 1 15,-7 2 1-15,3 1 7 0,-3-2 11 16,4 1 0-16,-3-1-5 0,-1-1 5 15,-1 3 6-15,0-1 2 0,0-2 5 0,-3 1 1 16,2-1-1 0,-2 0 0-16,-1 3 10 0,-18-3 8 15,33 0 17-15,-21 0 26 0,-12 0 21 0,26 0 16 16,-26 0 6-16,24 0 0 0,-24 0-5 16,16 0-9-16,-16 0-8 0,0 0-5 0,21 0-9 15,-21 0-8-15,0 0-5 0,19 0-1 16,-19 0-6-16,0 0 4 0,0 0 3 15,15 5 6-15,-15-5-1 0,0 0-7 0,0 0 1 0,12 11-3 16,-12-11-8-16,0 0 4 0,5 16-3 16,-5-16-3-16,2 15-5 0,-2-15 1 0,5 17-5 15,-5-17 0-15,2 21-1 0,-2-21-3 16,0 22-2-16,2-6-1 0,2-3 3 0,0 3 8 16,2 1 0-16,0 1-3 0,1 0-2 15,4 3-2-15,-3-2 3 16,1 2-7-16,1-2 1 0,-4 2-1 15,3-1-2-15,0 2-25 0,-3-1 5 16,-2-3 3-16,0 1-2 0,0-2 3 0,-2-1 0 16,2 1 6-16,-4-1-1 0,0-16-4 15,6 28 2-15,-6-14 5 0,0-14-2 16,2 26 1-16,-2-26-3 0,0 25 5 0,0-25-6 16,-2 22 1-16,2-22-3 0,0 20 2 0,0-20-2 0,-3 17 7 15,3-17-2-15,-5 15 1 0,5-15 3 16,-4 14-3-16,4-14 8 0,-8 11-2 15,8-11 0-15,-12 10 1 0,12-10 6 0,-13 8-2 16,13-8 2-16,-15 7-1 0,15-7 4 16,-15 4 1-16,15-4 4 0,-19 5 5 0,19-5 2 15,-19 4 5-15,19-4-4 0,-22 4-5 0,22-4-1 16,-22 2-4-16,22-2-2 0,-30 0-3 0,15 0-2 16,15 0-3-16,-34 2 0 0,17-2-2 15,17 0-2-15,-40-2-1 0,20 2-2 16,0 0-1-16,-2 0 0 0,-1-2 0 0,2 2 0 15,0-2-3-15,-3 0-1 0,1 0 1 16,-2 0-1 0,2 1 0-16,-3-2-2 0,-1 2-2 0,1-3-4 15,4 2-3-15,-2-2-4 0,3 3-4 16,-3-2-6-16,4-1-4 0,-2 3-13 0,3-3-11 16,0 0-18-16,0 0-7 0,0 1-2 15,2-1 3-15,-3-2 5 0,4 2 1 16,1-2-5-16,15 6-10 0,-32-9-10 0,18 3 0 15,0 2-13-15,14 4-9 0,-22-9-16 0,11 3-35 0,11 6-54 16,-19-11-171-16,8 5-313 0,3 2 44 16</inkml:trace>
  <inkml:trace contextRef="#ctx0" brushRef="#br0" timeOffset="12510.23">16450 10963 1951 0,'0'0'-87'16,"0"0"19"-16,0 0 15 0,0 0 27 0,0 0 12 15,0 0 43 1,0 0-5-16,0 0 25 0,0 0 8 16,0 0 19-16,0 0 8 0,0 0 12 0,26 28-8 15,-26-28-9-15,6 17-8 0,-2-7-4 16,-4-10-11-16,9 23 1 0,-5-10-4 15,0 1-16-15,0-1-2 0,0 2 0 0,1-1-29 16,-1-1 0-16,1 0-3 0,-5-13-12 16,8 23-13-16,-4-14-37 0,-4-9-27 0,6 18-24 0,-6-18-30 15,6 15-57-15,-6-15-109 0,7 9-264 16,-7-9 236-16</inkml:trace>
  <inkml:trace contextRef="#ctx0" brushRef="#br0" timeOffset="12795.69">16747 11081 1587 0,'6'-10'-50'0,"-6"10"16"0,0 0 10 0,0 0 16 16,0 0 26-16,0 0 13 0,0 0 19 0,0 0 19 15,0 0 9 1,0 0 17-16,0 0 9 0,0 0 6 15,0 0 6-15,0 0-8 0,0 0-11 0,-24 50-1 16,18-41-18-16,-2 1-8 0,8-10 2 16,-15 23-9-16,6-9-11 0,1-4-4 15,1 4-6-15,-1-1-2 0,2 0-7 0,-2 1-1 16,1-2-10-16,7-12-11 0,-13 22-31 16,9-12-41-16,4-10-41 0,-4 15-36 0,4-15-59 0,0 0-143 15,-2 13-336-15,2-13 82 0</inkml:trace>
  <inkml:trace contextRef="#ctx0" brushRef="#br0" timeOffset="13196.66">16937 11096 1966 0,'0'0'-36'15,"0"0"15"-15,0 0 13 0,0 0 16 16,0 0 13-16,0 0 21 0,0 0 17 0,0 0 16 16,-47 15-5-16,47-15 1 0,-12 10 9 0,12-10-1 15,-13 9 3-15,13-9-8 0,-11 13-3 16,11-13-6-16,-8 10-11 0,8-10-5 0,0 0-5 16,-2 18-4-16,2-18-4 0,0 0-11 15,0 0-8-15,8 24-7 0,-8-24-1 16,11 13-15-16,-11-13-5 0,11 14-12 0,-5-4 5 15,-6-10-12-15,15 14-5 0,-9-6 2 0,-6-8 1 0,15 14 13 16,-9-7-3-16,-6-7 1 0,11 17 3 16,-11-17 0-16,8 13 14 0,-8-13 19 15,2 16 21-15,-2-16 24 0,0 0 21 0,0 0 4 16,-8 26 8-16,8-26 2 0,-15 11-9 16,15-11 12-16,-21 5-15 0,21-5-8 0,-23 4-15 15,23-4-23 1,-24 0-55-16,24 0-71 0,-16-2-66 0,16 2-87 15,0 0-186-15,-24-14-393 0,20 9-144 16</inkml:trace>
  <inkml:trace contextRef="#ctx0" brushRef="#br0" timeOffset="13745.06">17221 11117 2380 0,'0'0'-67'0,"0"0"27"0,0 0 14 15,0 0 18-15,0 0 17 0,0 0 13 16,0 0 12-16,0 0 6 0,0 0-8 0,0 0-2 15,0 0-8 1,0 0-3-16,0 0 4 0,35 2-9 0,-35-2-4 16,26 2-5-16,-26-2-1 0,28 0-5 15,-9 0 4-15,-3 2 0 0,6-2-2 16,-3 0-8-16,2 0 11 0,0-2-2 16,3 2 2-16,0 0 2 0,4 0-1 0,2 0-1 15,-3 0 2-15,3-2-6 0,-2 2 9 16,-3-2-4-16,-1 2 10 0,-2-2 9 0,0 0 8 0,-3 0 2 15,0 1 6-15,0-1-6 0,-19 2 2 16,30-4-8-16,-18 1-6 0,-12 3-31 0,23-1-51 16,-23 1-62-16,20-3-80 0,-20 3-187 15,8-3-254-15,-8 3 134 0</inkml:trace>
  <inkml:trace contextRef="#ctx0" brushRef="#br0" timeOffset="25099.51">17729 11126 1753 0,'0'0'-106'0,"0"0"12"0,0 0 15 0,0 0 7 15,0 0 16-15,0 0 6 0,0 0 5 0,0 0 8 16,0 0 9-16,32 21 5 0,-32-21 9 16,0 0 9-16,0 0 5 0,0 0 4 15,0 0 4-15,0 0 3 0,0 0 1 0,0 0-5 16,14 6-5-1,-14-6 5-15,0 0 2 0,0 0-4 16,0 0 5-16,0 0-3 0,0 0 4 0,0 0 1 16,0 0 11-16,0 0-13 0,0 0-3 15,0 0 2-15,0 0 11 0,20 2-8 16,-20-2-3-16,0 0-9 0,0 0 7 0,0 0-2 16,16 3 4-16,-16-3-4 0,0 0 10 15,0 0-11-15,0 0-4 0,0 0-2 0,0 0 5 0,23 0 1 16,-23 0-4-16,0 0 1 0,0 0-2 0,0 0-1 15,0 0 7-15,20 1-5 0,-20-1-5 16,0 0 3-16,0 0 7 0,16 2-3 16,-16-2-2-16,0 0 2 0,0 0 0 15,20 4-4-15,-20-4 14 0,0 0-10 0,0 0-1 16,0 0-4 0,18 3 3-16,-18-3-2 0,0 0-5 0,0 0-3 15,0 0-4-15,0 0 1 0,0 0-13 16,0 0-9-16,0 0-3 0,0 0-5 0,0 0-1 15,0 0-2-15,0 0 2 0,0 0-11 16,7 3-9-16,-7-3-28 0,0 0-67 16,0 0-80-16,0 0 79 0</inkml:trace>
  <inkml:trace contextRef="#ctx0" brushRef="#br0" timeOffset="25770">17743 11125 684 0,'0'0'2'0,"0"0"4"0,0 0-3 0,0 0 1 0,0 0-2 0,0 0-4 16,0 0 2-16,0 0 2 0,0 0-2 16,0 0-2-16,0 0 6 0,0 0-1 0,0 0-3 15,0 0 4-15,0 0-4 0,0 0 4 16,-16 4 5-16,16-4 8 0,0 0 1 16,0 0 9-16,0 0-1 0,0 0 1 15,0 0 0-15,0 0 1 0,0 0-12 0,0 0 7 0,0 0-5 16,0 0-5-16,0 0 5 0,0 0-6 15,0 0-5-15,0 0 6 0,48 7-4 16,-48-7 2-16,0 0 1 0,20 3 0 0,-20-3-1 16,0 0 5-16,20 1 0 0,-20-1 3 0,15 3-1 15,-15-3-2-15,20 0 0 0,-20 0-2 16,18 1 0 0,-18-1-7-16,0 0 3 0,28 0 2 0,-28 0-6 15,17 0-5-15,-17 0 6 0,19 0 9 16,-19 0-21-16,19 2 5 0,-19-2 12 15,0 0-5-15,26 1-5 0,-26-1 3 0,18 0-7 16,-18 0 5-16,22 3-3 0,-22-3 6 16,19 1-8-16,-19-1-7 0,23 2 11 0,-23-2 5 15,21 2 0-15,-21-2 3 0,22 3 2 0,-22-3-1 16,18 0 4-16,-18 0-10 0,19 1 4 0,-19-1 1 16,20 0-5-16,-20 0 11 0,16 2-6 15,-16-2-3-15,20 4-7 0,-20-4 10 16,18 2-5-16,-18-2-1 0,19 4-4 0,-19-4 3 15,20 1-3-15,-20-1 5 0,14 5 2 16,-14-5 3 0,0 0 4-16,20 1-4 0,-20-1-1 0,0 0 14 15,16 2-21-15,-16-2 1 0,0 0 3 16,0 0-10-16,17 2-9 0,-17-2-16 0,0 0-39 16,0 0-69-16,0 0-273 0,0 0 128 15</inkml:trace>
  <inkml:trace contextRef="#ctx0" brushRef="#br0" timeOffset="29636.14">17943 11165 1079 0,'0'0'-43'0,"0"0"18"16,0 0 14-16,0 0-1 0,0 0 10 0,0 0 7 16,0 0 8-16,0 0-1 0,0 0 6 15,0 0-3-15,0 0-1 0,0 0 0 16,0 0-2-16,0 0 8 0,0 0-1 0,0 0-3 15,0 0 3-15,0 0 4 0,0 0-2 0,0 0 4 16,0 0 1-16,0 0 14 0,0 0 8 0,0 0 8 16,0 0-4-16,0 0 4 0,0 0 1 15,0 0-9-15,0 0 11 0,0 0-10 16,0 0 2-16,0 0 2 0,0 0 2 0,0 0-8 16,0 0-9-16,0 0 9 0,0 0-4 15,0 0-9-15,0 0 3 16,0 0-1-16,0 0-8 0,0 0 0 15,0 0-5-15,0 0 2 0,0 0-8 16,-13 36 13-16,13-36-1 0,0 0-3 0,0 0 3 16,0 0 9-16,2 21-3 0,-2-21 2 15,0 0 1-15,0 0 2 0,0 17-4 16,0-17 2-16,0 0-4 0,4 14-2 0,-4-14-1 16,0 0-4-16,2 15 0 0,-2-15-9 0,0 0 3 0,0 0 3 15,5 19-8-15,-5-19 4 0,0 0-7 16,0 17 7-16,0-17-2 0,0 0-1 0,2 17 3 15,-2-17-5-15,0 0-3 0,-2 19 5 16,2-19-5-16,0 0 4 0,0 21-7 16,0-21 5-16,-2 15-3 0,2-15-2 15,0 0-1-15,-3 27 0 0,3-27-2 0,-2 15 1 0,2-15-2 16,-2 19 0-16,2-19 6 0,0 19-9 0,0-19 4 16,0 19-2-16,0-19-4 0,0 19 4 15,0-19 3-15,-2 21-4 0,2-21 0 0,2 20-1 16,-2-20 1-16,4 18 3 0,-4-18-2 15,3 19-1-15,-3-19-1 0,4 19-2 16,-4-19 3 0,4 19-2-16,-4-19 1 0,2 20-1 0,-2-20-1 15,4 21 2-15,-4-21-1 0,2 18 3 16,-2-18 0-16,4 21 3 0,-4-21-3 0,2 20 2 16,0-9-5-16,-2-11 3 0,6 23-1 15,-4-12 1-15,-2-11-3 0,4 25 3 0,-2-11-2 16,-2-14-2-16,4 24 6 0,-4-24-3 15,2 25 0-15,0-12 1 0,-2-13-1 0,2 25 3 16,-2-12 0-16,0-13-7 0,2 27 3 0,-2-27 0 16,0 25-1-16,0-12 4 0,0-13-3 15,0 27 2-15,0-27-4 0,0 25-3 0,0-12 9 16,0-13-5-16,0 26-2 0,0-12 10 16,0-14-9-16,0 29 5 0,2-15-3 0,-2-14 0 15,2 28 4 1,-2-15-5-16,0-13-3 0,2 27 4 15,0-14 0-15,-2-13-1 0,0 26 0 0,0-13-1 16,0-13 2-16,-2 31 0 0,2-14 2 16,-2-1-4-16,2-16 0 0,0 30 2 15,-2-15-4-15,2 3 4 0,0-18 2 0,-2 32-3 16,2-17 2-16,0 4-2 0,-2-2 2 16,2-17 0-16,0 35-1 0,0-16 1 0,0-2-3 0,0 4 5 15,0-2-3-15,0 2 2 0,0 0-3 0,0 0 3 16,0-2-3-16,0 4-2 0,2-3 4 15,-2 1-1-15,0 0 5 0,4 3-3 16,-4-1-3-16,2-3 3 0,-2 3-6 0,2-2 4 16,1 2-2-16,-1-3 3 0,0 2-3 15,-2 1 5-15,0-3-3 0,0 4-1 0,0-3-1 0,-2 1 3 16,2-1-1-16,-2 2 1 0,-1 0 0 16,1 0-1-16,2-2 5 0,-2 0-3 0,2 1-1 15,-2-1 1-15,4 1-2 0,-2-2 4 16,2 2-4-16,-2-1 2 0,0-3-2 15,2 3 4-15,-2-2-6 0,3 1 3 0,-3-1 0 16,0 0-1 0,0-2 6-16,0 2 7 0,-3 0 0 15,1-2 3-15,0 0-1 0,-2 0-6 0,2 1 1 16,-2 0 2-16,0-2-1 0,0 3-1 16,0-2 0-16,-2 0-1 0,4 2 2 0,-2-1-4 15,0 0 6-15,2 0 1 0,0 1-4 16,-2-1 1-16,2 2 3 0,0-1 5 15,0 0 2-15,4 0-9 0,-4 1-1 0,4-1 3 0,-2 1-8 16,2 1 2-16,-2-3-2 0,2 3 1 16,-2-3-4-16,2 1 2 0,-2-1 1 0,2 0 1 15,-2 0-4-15,0 1 1 0,0-2-2 16,0 2 1-16,0-19 1 0,-2 36-7 16,2-19 4-16,-2 1 1 0,2-2-3 0,0 4 3 15,0-20 1-15,-2 32-1 16,2-15-2-16,0 1 3 0,-2-2-1 15,2-16-1-15,0 36 0 0,0-20 1 16,0-1-2-16,0-15-2 0,0 33 3 0,-2-18-3 16,2 2 0-16,0-17 2 0,-2 30-2 15,2-15 5-15,-3 1-3 0,1 1 2 16,2-17 1-16,0 32-2 0,0-15-2 0,0-1 1 16,2 1 2-16,-2-17 0 0,3 32-3 0,-1-15 0 15,0 1 2-15,-2-3-5 0,2-1 5 0,-2-14-3 16,2 32-3-16,0-19 3 0,0 3 2 15,-2-16-1-15,0 28-1 0,2-15 2 0,-2-13 0 16,0 27 0-16,2-12-2 0,-2-15 2 16,2 27 1-16,0-14-2 0,-2-13 4 0,2 28-5 15,-2-14 1 1,0-14 0-16,4 24-2 0,0-7 4 16,-2-4-3-16,-2-13 1 0,0 25 0 0,0-25-1 15,2 26 1-15,-2-13 2 0,0-13-3 16,0 24-1-16,2-9 1 0,-2-15 0 15,-2 22 2-15,2-22-2 0,0 24 2 0,-2-8 0 16,2-16-4-16,2 28 4 0,-2-14 0 16,0-14 2-16,2 27-2 0,0-14-2 0,-2-13 8 0,2 25-8 15,0-12-2-15,2 1 5 0,-4-14-3 16,2 25 2-16,0-13 1 0,-2-12-6 0,4 25 6 16,-4-25-3-16,2 24 1 0,0-13 1 15,-2-11-2-15,3 22 3 0,-1-10-1 16,-2-12-2-16,2 22 4 0,0-10-3 0,-2-12 0 15,2 23 0-15,-2-10-3 0,0-13 3 0,2 24 0 0,-2-24-3 16,0 22 4-16,0-22-2 0,3 22 3 16,-3-22-3-16,0 24 1 0,0-12 3 15,0-12-2-15,0 24-2 0,2-13 4 16,-2-11 1-16,-2 24-4 0,2-24 5 0,2 25-4 16,-2-13 8-16,0-12-1 0,0 22-2 15,0-22 5-15,0 23-1 16,0-23-7-16,2 23 5 0,-2-23-1 15,2 22 7-15,0-11-3 0,-2-11 1 0,4 26 1 16,-4-26-3-16,2 22 3 0,-2-10-2 16,0-12-2-16,2 22 2 0,-2-22-1 0,3 23-3 15,-3-23-3-15,2 21 3 0,-2-21 0 16,0 22-1-16,0-22-2 0,2 20 0 16,-2-20 2-16,0 22 0 0,2-12-2 0,-2-10-3 0,2 22 3 15,-2-22 0-15,0 19 0 0,0-19 2 16,0 18 4-16,0-18 0 0,0 21-1 0,0-21 0 15,0 0 4-15,-2 23-6 0,2-23 1 16,0 18-4-16,0-18-1 0,0 0 2 0,-4 21 0 16,4-21-3-16,-2 13 4 0,2-13-1 15,0 0-1 1,-5 21 2-16,5-21-2 0,-4 15 1 0,4-15 6 16,0 0-5-16,-2 21-3 0,2-21 1 15,-4 14 2-15,4-14 0 0,0 0-5 16,-4 20 5-16,4-20-1 0,0 0-5 0,-5 18 3 15,5-18 3-15,0 0-1 0,-4 18 0 16,4-18 0-16,0 0 0 0,0 17-1 0,0-17 1 16,0 0 1-16,0 21-5 0,0-21 3 0,0 0 0 0,4 15-4 15,-4-15 3-15,0 0 2 0,0 0 0 16,2 17-1-16,-2-17-3 0,0 0 0 16,0 0 1-16,0 0 0 0,5 16-2 0,-5-16 0 15,0 0 1-15,0 0 3 0,0 0-4 16,2 17 0-16,-2-17 1 0,0 0-1 15,0 0 1-15,4 14 1 16,-4-14 0-16,0 0 5 0,0 0-5 16,0 0 4-16,4 19 3 0,-4-19 1 0,0 0-3 15,4 15 1-15,-4-15-2 0,0 0 0 16,0 0 2-16,7 15-1 0,-7-15-2 0,0 0-1 16,0 0 1-16,4 12-2 0,-4-12 0 15,0 0-2-15,0 0 1 0,0 0-1 16,0 0 1-16,0 0 3 0,4 17-1 0,-4-17 0 0,0 0 1 15,0 0 0-15,0 0-3 0,2 13 1 16,-2-13 4-16,0 0-3 0,0 0 0 0,0 0-4 16,0 0 3-16,0 0-2 0,0 0 2 15,0 0 1-15,4 16-1 0,-4-16 5 16,0 0-2-16,0 0 2 0,0 0-1 0,0 0 0 16,0 0 1-16,0 0-1 0,0 18 1 0,0-18-4 0,0 0-1 15,0 0 0-15,0 0 3 0,0 0-4 16,0 0-1-16,0 0 1 0,0 0 0 15,0 0 0-15,2 18 0 0,-2-18 0 0,0 0 0 16,0 0-1-16,0 0-1 0,0 0 0 16,0 0 3-16,0 0-2 0,0 0 0 0,-4 21 0 15,4-21 1 1,0 0 0-16,0 0 1 0,0 0-1 0,0 0-3 16,-2 21 2-16,2-21 1 0,0 0-3 15,0 0 0-15,-2 17 2 0,2-17-1 16,0 0 0-16,0 0-3 0,-4 21 4 0,4-21 2 15,-4 11-2-15,4-11-1 0,0 0 0 16,-4 19 1-16,4-19 2 0,-5 14 1 16,5-14-5-16,0 0 3 0,-6 19-4 0,6-19 2 0,-2 13-3 15,2-13 3-15,0 0 2 0,-2 18-1 0,2-18 0 16,0 0-3-16,0 0 2 0,0 20 1 16,0-20-2-16,0 0-2 0,0 0 3 15,2 19-2-15,-2-19 1 0,0 0 0 0,0 0 0 16,2 17 2-16,-2-17-3 0,0 0 1 15,0 0-3-15,2 15 2 16,-2-15 2-16,0 0-2 0,0 0 2 16,0 0-1-16,0 0-2 0,4 16 2 15,-4-16 0-15,0 0 1 0,0 0-3 0,0 0 3 16,0 0 0-16,0 0 2 0,0 0 1 16,0 0-4-16,0 0-2 0,0 0 0 15,0 0 0-15,2 15 2 0,-2-15-2 0,0 0 0 16,0 0 6-16,0 0-4 0,0 0 0 0,0 0 1 0,0 0 0 15,0 0-2-15,0 0 1 0,0 0-1 16,0 0 1-16,0 0 0 0,0 0 0 0,0 0-1 16,0 0 1-16,0 0 1 0,0 0-1 15,0 0 0-15,0 0 3 0,0 0-4 16,0 0-1-16,0 0 3 0,0 0-3 0,0 0 3 16,0 0-2-16,0 0 2 0,0 0-3 0,0 0 6 15,0 0-5-15,0 0 2 0,-21 5-1 0,21-5 2 16,0 0-2-16,0 0-2 0,0 0 8 15,0 0-8-15,0 0 2 0,0 0 0 0,-21 0 0 16,21 0 0-16,0 0-3 0,0 0 4 16,0 0-3-16,0 0 5 0,0 0-2 15,-24-1-1-15,24 1-2 16,0 0 3-16,0 0-2 0,0 0 4 16,-20-4-2-16,20 4 2 0,0 0-8 15,0 0 6-15,-24-2-1 0,24 2 0 0,0 0 4 16,-21-2-3-16,21 2-2 0,0 0 0 15,-21-4-3-15,21 4 2 0,0 0 1 0,-21-1 0 16,21 1 2-16,0 0-3 0,-24 0 1 16,24 0 4-16,0 0-4 0,-21 0 3 0,21 0-4 0,0 0 2 15,0 0-1-15,-25 0 0 0,25 0 1 0,0 0 2 16,-17 1-3-16,17-1 0 0,0 0 0 16,0 0 2-16,-24 4 0 0,24-4-2 15,0 0 1-15,-16 0 2 0,16 0-5 0,0 0 4 16,0 0-1-16,-23 2 3 0,23-2-4 15,0 0 3 1,0 0-2-16,-22 0 3 0,22 0 1 0,0 0-5 16,0 0 2-16,-20 0-2 0,20 0 0 15,0 0 3-15,0 0 4 0,-22 0-4 0,22 0-4 16,0 0-1-16,0 0 1 0,0 0 1 16,-19 0 3-16,19 0-6 0,0 0 3 15,0 0 2-15,0 0-3 0,-19 4 2 0,19-4-1 16,0 0 0-16,0 0 3 0,0 0-1 0,-17 3-3 15,17-3 1-15,0 0 2 0,0 0 1 0,0 0-1 16,-20 5 2-16,20-5 0 0,0 0-3 16,0 0 0-16,0 0 2 0,-16 5 1 0,16-5-1 15,0 0 0-15,0 0-3 0,0 0 3 16,-19 4 3-16,19-4-5 0,0 0 1 16,0 0 4-16,-17 2-4 15,17-2 1-15,0 0 0 0,0 0 0 16,0 0 2-16,-21 2-4 0,21-2 2 0,0 0-4 15,0 0 3-15,0 0-1 0,0 0 3 16,-20 0-5-16,20 0 1 0,0 0 3 0,0 0-4 16,0 0-5-16,0 0-17 0,-10 1-21 15,10-1-30-15,0 0-44 0,0 0-51 16,0 0-58-16,0 0-45 0,0 0-102 0,0 0-128 0,0 0-479 16,0 0-441-16</inkml:trace>
  <inkml:trace contextRef="#ctx0" brushRef="#br0" timeOffset="31905.14">16895 16448 2896 0,'0'0'-103'0,"0"0"34"16,-17-3 28-16,17 3 18 0,0 0 23 0,0 0 17 0,0 0 20 15,0 0-12-15,0 0 14 0,0 0-3 16,0 0 5-16,0 0 5 0,0 0 9 0,0 0 15 16,0 0 4-16,0 0 5 0,0 0 5 15,0 0-4-15,0 0-5 0,0 0-5 16,0 0-11-16,0 0-4 0,29-25-11 16,-29 25-1-16,0 0-7 15,0 0-7-15,20-4-6 0,-20 4-6 0,0 0-5 16,22-1-6-16,-22 1-7 0,18 0 0 15,-8-3-7-15,-10 3 2 0,21 3 0 0,-21-3-4 16,22 0 3-16,-12 0 3 0,-10 0 4 16,22 1 3-16,-14 2 0 0,-8-3 4 15,16 0 2-15,-16 0 2 0,14 0 1 0,-14 0-2 16,12 1 0-16,-12-1 0 0,15 0-4 0,-15 0 2 16,14 2-4-16,-14-2 2 0,20 4-4 0,-12-3 3 15,3 3 0-15,-11-4-5 0,21 6 4 16,-10-4 0-16,-1 2-2 0,-10-4 2 0,20 5-5 15,-10-2 2-15,0 0 2 0,-10-3-1 16,18 4-1-16,-18-4 2 0,16 5 4 16,-10-2-4-16,-6-3-1 15,0 0 2-15,18 1-5 0,-18-1 2 16,12 3 0-16,-12-3 0 0,13 3 1 0,-13-3 0 16,10 2 4-16,-10-2 1 0,12 4-2 15,-12-4 1-15,0 0-4 0,16 4 1 16,-16-4-1-16,10 1 1 0,-10-1-1 0,0 0-2 15,14 6 4-15,-14-6 7 0,0 0 9 16,10 2 11-16,-10-2 8 0,0 0 6 0,0 0 3 0,8 6 4 16,-8-6 3-16,0 0 1 0,0 0-3 15,0 0-2-15,0 0-4 0,-2 15 1 0,2-15-9 16,0 0-2-16,0 0-6 0,0 0 3 16,-4 25-4-16,4-25-3 0,-2 13 6 0,2-13-5 15,0 0 0-15,-2 22 2 0,2-22-1 16,-2 20-5-16,2-20 2 0,-2 19-1 0,2-19-3 0,0 19-2 15,0-19 3-15,0 25-4 0,0-25 3 16,0 25-7-16,2-12-1 0,0 2-7 16,-2-15 1-16,6 31 5 0,-4-18-5 0,3 3 1 15,-1-1-6-15,-2-2 3 0,-2-13 5 16,6 23-3-16,-4-9 0 0,-2-14-3 0,4 22 1 16,-2-11 5-1,-2-11-4-15,7 23 1 0,-4-13-5 0,-3-10 5 16,4 22-1-16,-4-22-4 0,2 22 2 15,-2-22-6-15,4 19 8 0,-4-19-1 16,2 17-6-16,-2-17 2 0,2 17-1 0,-2-17 4 16,2 18-2-16,-2-18 1 0,2 16-2 15,-2-16-6-15,0 16 6 0,0-16 2 0,0 0-8 16,2 23 8-16,-2-23-5 0,0 17 3 0,0-17 9 16,2 15-4-16,-2-15-2 0,0 0 3 0,0 23 5 15,0-23 0-15,2 15 3 0,-2-15-4 16,0 0 3-16,-2 18-5 0,2-18 2 15,0 0-6-15,-6 19 2 0,6-19 5 0,0 0-1 16,-8 18-2-16,8-18-2 0,-6 10 10 16,6-10-4-16,-9 11 0 15,9-11 7-15,0 0-2 0,-17 11 3 16,17-11 4-16,-15 4-7 0,15-4 1 0,-19 4-5 16,19-4 6-16,-21 3-7 0,21-3-2 15,-26 1-2-15,26-1-3 0,-25 0 8 0,25 0-7 16,-28 0-4-16,28 0 0 0,-27 0 0 15,12 0 5-15,15 0-16 0,-34-1 11 16,34 1-5-16,-29 0 4 0,11 1 1 0,18-1 2 0,-36 0-4 16,20 0 3-16,-1 2-2 0,17-2-4 15,-38 0-9-15,18 0 13 0,4 0-1 0,-3 2-2 16,19-2 7-16,-38 0-8 0,18 2 7 16,2-2-4-16,18 0-5 0,-32 0 1 0,17 2 2 15,15-2 2-15,-30 0-4 0,30 0 0 16,-25 1-3-16,25-1-3 0,-28 3 2 0,28-3-4 0,-23 0 3 15,23 0 2-15,-23 0-3 0,23 0-4 16,-24 0 9-16,24 0 2 0,-20 0-13 0,20 0 13 16,-22 0 10-16,22 0-14 0,-19 0 1 15,19 0-3-15,-18 1 4 0,18-1 3 16,0 0-1-16,0 0 2 0,-28-1 0 0,28 1 1 16,0 0 2-1,-20-3-5-15,20 3 2 0,0 0-1 16,-19-1 2-16,19 1-5 0,0 0-1 0,0 0 11 15,-18-6-7-15,18 6 4 0,0 0-1 16,-16-6-4-16,16 6 1 0,0 0 0 0,-16-5 2 16,16 5-3-16,0 0 2 0,-15-6-2 15,15 6 4-15,0 0-2 0,0 0-1 16,-17-9 0-16,17 9 2 0,0 0-1 0,-13-9 3 0,13 9-1 16,0 0-5-16,-8-13 4 0,8 13-10 0,0 0 7 15,-4-17 0-15,4 17 6 0,-2-18-9 16,2 18 7-16,-5-18 1 0,5 18-1 0,0-23-6 15,0 23 5-15,0-24-4 0,0 24-1 16,0-29-2-16,0 12 3 0,0 0 0 0,2-1-2 16,-2 18-2-1,0-35-3-15,0 16-2 0,0 2-2 16,0 1 2-16,0 16-1 0,0-36-4 0,0 18 3 16,0 1-3-16,0 17 6 0,0-32 1 15,-2 15-1-15,2 17 0 0,0-28 2 16,0 14 0-16,0 14 2 0,0-29 0 0,0 29 0 15,0-28 0-15,0 15 1 0,0 13-1 16,-2-26-1-16,2 26 0 0,0-24-2 0,0 24 6 0,-2-23-1 16,2 23-1-16,-2-21 3 0,2 21 0 15,-3-19-2-15,3 19 5 0,0 0-12 0,0-25 3 16,0 25-4-16,0 0 0 0,0-21 3 16,0 21-1-16,0 0 0 0,0-19-1 0,0 19 2 15,0 0 2-15,0-21 0 0,0 21-2 16,0 0 0-1,0-19 3-15,0 19 3 0,0 0-2 0,-2-17 1 16,2 17-2-16,0 0 3 0,0 0 3 16,0 0-1-16,-2-21 0 0,2 21 1 15,0 0-2-15,0 0 0 0,0 0 1 0,0 0 1 16,-2-18-2-16,2 18 2 0,0 0 2 16,0 0-1-16,0 0-2 0,0 0 6 0,0 0-5 15,0 0 9-15,6-14-5 0,-6 14-2 0,0 0-2 0,0 0 7 16,0 0-2-16,24 0-1 0,-24 0-7 15,0 0-1-15,19 0 4 0,-19 0 1 0,0 0 0 16,22-3-6-16,-22 3-3 0,0 0 12 16,22-3-2-16,-22 3-1 0,18-2 0 15,-18 2-6-15,0 0 5 0,25-2 0 0,-25 2-3 16,17-2 3-16,-17 2-7 0,19 0 11 0,-19 0 7 16,0 0-7-16,28 0-5 0,-28 0-1 0,22 2 7 15,-22-2 2-15,22 0-8 0,-22 0 5 16,21 0-6-16,-21 0-3 0,22 0 7 0,-22 0-4 15,18-2 0-15,-18 2 2 0,0 0 5 16,28 0 4-16,-28 0-5 0,17 2 5 16,-17-2-1-16,0 0-3 15,28 0 2-15,-28 0 0 0,16 2-1 16,-16-2-5-16,22 2 3 0,-22-2-1 0,20 2 3 16,-20-2 2-16,21 1-5 0,-21-1 3 15,22 0-3-15,-22 0 0 0,20 0-2 0,-20 0-1 16,0 0 0-16,28-1 2 0,-28 1 1 15,0 0 0-15,22 0-2 0,-22 0 0 0,0 0 2 16,19 0-12-16,-19 0-8 0,0 0-9 0,14-2-23 16,-14 2-23-16,0 0-32 0,0 0-26 15,14 3-29-15,-14-3-38 0,6 6-31 0,-6-6-48 16,6 8-113-16,-6-8-159 0,0 0-417 16,2 13-405-16</inkml:trace>
  <inkml:trace contextRef="#ctx0" brushRef="#br0" timeOffset="32823.65">16901 16858 2886 0,'0'0'-96'0,"0"0"29"0,0 0 12 0,0 0 14 16,0 0 20-16,0 0 15 0,0 0 24 15,-17-38 19-15,17 38 10 0,0 0 10 16,-14-8 10-16,14 8 6 0,0 0 6 0,-20-6-9 0,20 6-6 16,0 0 8-16,-23-3-6 0,23 3 2 0,0 0 1 15,-25 0-8-15,25 0 3 0,-17 3-5 16,8-1-6-16,9-2-4 0,-15 7-5 16,15-7 0-16,-14 9 0 0,8-4 1 0,6-5 4 15,0 0 3-15,-16 22 4 0,16-22 0 16,-8 15 1-1,8-15-2-15,-6 20 0 0,6-20-4 0,-2 22-8 16,2-22-2-16,-3 21-4 0,3-21-2 16,0 16-1-16,0-16-9 0,0 0 0 15,3 24-4-15,-3-24-3 0,2 14-1 0,-2-14-3 16,0 0-6-16,0 0-5 0,10 10-8 16,-10-10-3-16,0 0-7 0,0 0-5 0,0 0-1 15,0 0 0-15,0 0-8 0,28-27 4 0,-28 27 1 0,10-21-5 16,-2 10 4-16,1-2 2 0,-9 13 4 15,11-21 0-15,-7 10 4 0,-4 11 0 16,11-19 1-16,-11 19 10 0,6-18 5 0,-6 18 11 16,6-13 3-16,-6 13 6 0,0 0 0 15,8-17-2-15,-8 17-3 0,0 0 2 16,7-14 1-16,-7 14-1 16,0 0-6-16,0 0 1 0,7-11 0 15,-7 11 8-15,0 0 15 0,0 0 7 16,0 0 10-16,0 0 1 0,0 0 3 0,0 0-2 15,0 0-3-15,0 0 3 0,0 0 1 16,0 0 13-16,-2 50-1 0,2-50-10 0,2 20 0 16,-2-20-3-16,2 22-8 0,-2-22 2 15,0 20-3-15,0-20-8 0,2 23-1 0,-2-23-7 0,2 23-2 16,-2-23-3-16,2 19-3 0,-2-19-22 16,2 19-20-16,0-11-25 0,-2-8-34 0,4 14-50 15,-4-14-61-15,6 11-66 0,-6-11-92 16,9 8-175-16,-9-8-76 0,5 5 37 15,-5-5-302-15,0 0-224 0</inkml:trace>
  <inkml:trace contextRef="#ctx0" brushRef="#br0" timeOffset="33231.49">16986 16995 2455 0,'0'0'-108'0,"0"0"32"0,0 0 34 15,0 0 13-15,0 0 18 0,17-11 20 16,-17 11 7-16,0 0 13 0,0 0 7 16,15-7 6-16,-15 7 13 0,0 0 0 0,0 0 5 15,0 0-1-15,0 0-1 0,27 10-6 0,-27-10-1 16,11 10 2-16,-11-10 10 0,8 9 12 0,-8-9 1 15,0 0 4-15,8 18 12 0,-8-18 12 16,2 15 1-16,-2-15-1 0,0 0-1 16,0 0-1-16,-10 27-1 0,10-27 3 0,-8 9-2 15,8-9-7-15,-14 10 0 0,14-10-3 16,0 0-3 0,-20 5-7-16,20-5-1 0,-15 3-10 0,15-3-4 15,0 0-4-15,0 0-8 0,-24-12-8 16,24 12-3-16,0 0-9 0,-4-19-14 15,4 19-24-15,0-19-31 0,0 19-40 0,0 0-51 16,7-28-51-16,-3 19-49 0,-2 0-72 16,-2 9-144-16,2-13-120 0,-2 13-342 0,0 0-292 15</inkml:trace>
  <inkml:trace contextRef="#ctx0" brushRef="#br0" timeOffset="36033.69">16370 16976 2590 0,'0'0'-115'0,"0"0"16"0,0 0 14 0,0 0 13 16,0 0 11-16,0 0 9 0,0 0 15 16,0 0 14-16,0 0 7 0,0 0 8 15,0 0 17-15,0 0 12 0,0 0 14 0,0 0 25 16,0 0-2-16,0 0 16 0,0 0 5 15,0 0 3-15,0 0 1 0,0 0-13 16,0 0 0-16,0 0-10 16,-57-2-2-16,57 2 0 0,0 0 4 15,-24 0-7-15,24 0-1 0,0 0-5 0,-27 2-5 16,27-2-5-16,-22 0-3 0,22 0-1 16,-22 1-5-16,22-1-4 0,-26 3 2 15,26-3-5-15,-27 3 5 0,11-3 6 16,16 0-4-16,-29 1 8 0,14 1-4 0,15-2-1 15,-29 1 0-15,29-1-3 0,-30 0-3 0,12 0-1 0,2 3 2 16,16-3-5-16,-34 0 2 0,17 1-2 16,-2-1-1-16,19 0 1 0,-33 0 1 0,11 2 8 15,3-2 3-15,2 2 6 0,-4-2 11 16,-1 2 0-16,2-2 5 0,-4 2 6 16,3 0 0-16,-3 0 6 0,2 0 2 15,-2-1-1-15,1 2-3 0,-1 0-5 0,4 0 2 0,-4-2 7 16,3 3-12-16,0-2-2 0,0 2-2 0,-2-3-3 15,4 3-1-15,-3-1-1 0,0-2-11 16,1 2-7-16,-1-2 0 0,0 1-4 16,-1 0 1-16,-3-2-3 0,4 2 0 0,-4-2-8 15,1 2-3-15,-1-2 2 0,-2 0-3 16,-1 1-4-16,-2-1 1 16,4 0-1-16,-1 0-1 0,-4 0-1 15,-1 0 1-15,2 0-3 0,-3-1-3 16,-1-1-1-16,2 0 1 0,0 2 4 0,1-2-4 15,-2 2-1-15,2-2-1 0,-1 2 3 16,1-1 1-16,0 1 1 0,2-3 4 0,0 6-3 16,3-3 4-16,-2 0 0 0,-1 1 21 15,2-1-1-15,0 0-4 0,1 0-2 0,0 2-11 0,-2-2 7 16,-2 0 0-16,2 0-11 0,-5 2 2 16,2-2 1-16,0 2-1 0,-1-2-5 0,2 3 2 15,-1 0-2-15,1-3 0 0,2 3 0 16,-3-1 1-16,1 2-1 0,-1-2-2 0,3 0-2 15,0 1 0-15,-1 0 1 0,1 0-4 16,-2-1 6 0,2 2-5-16,-3-2-1 0,3 0-2 0,-3 0 1 15,1-2-8-15,-3 2-4 0,-1-2 1 16,1 0-4-16,-2-2 1 0,-6 0-9 16,3-2-4-16,-5 0 1 0,0 2 0 0,2 0 2 15,0-2 5-15,1 3-1 0,0-1 9 16,4 2 9-16,3-2 3 0,-2 0 7 0,5 0 3 15,-4 0 4-15,2 2 2 0,1-2 4 0,-2 2 4 0,3 0-8 16,-2-2 3-16,1 1-4 0,3 1-12 16,-3-3 15-16,1 2-10 0,-1-3 6 0,1 2-11 15,-4-1 4-15,3 0-9 0,-1 2 6 16,1-3 1-16,-2 1-4 0,3 3-1 16,-1-3 4-16,1 3-6 0,-2-2 7 0,4 0 4 15,-1 2 7 1,3 0-3-16,2 0-3 0,-2 0 7 15,4 0-7-15,-1 2 6 0,0-2-6 0,0 0 5 16,0 2-10-16,1-2 0 0,2 0 3 16,-2 0-5-16,0 2 9 0,3-2-7 0,-7 1-4 15,4-1 4-15,1 0-7 0,0 0 0 16,-3 0 1-16,1 0 6 0,0 0-3 16,5 0 0-16,-8 0-8 0,6 0 4 0,-3 0 6 0,4 3-6 15,-1-3-3-15,-1 0 9 0,4 1-5 0,-2 2-2 16,20-3 3-16,-38 0 4 0,21 1-2 15,-2 2-10-15,19-3 2 0,-37 1 7 0,19 1-2 16,-2-2 0-16,2 0-6 0,-1 2 4 16,19-2 3-16,-41-2-2 0,18 2-1 15,2-2 5-15,-1 2-6 0,2-1 7 0,-2 1-4 0,-1 0 1 16,2-3-3-16,0 3 1 0,0 0 4 0,0 0-2 16,-1-1 0-16,22 1-2 0,-40 0 0 15,19-3 6-15,-1 3-6 0,2-1 4 0,-4 1-4 16,3 0-3-16,-3-3-1 0,0 2 6 15,0-1-3-15,-1 2-3 0,1 0 4 16,-1-2-2-16,2 2 0 16,0 0 5-16,-1 0 2 0,-2 0 2 15,6 0-5-15,-4-2 1 0,3 2-3 16,-3 0 0-16,4-1 2 0,-2 1 1 0,1-3 1 16,1 3 1-16,-4-1-4 0,2-2 1 15,1 3-2-15,1 0 4 0,-2-1-2 0,1-1 5 16,-2 2-12-16,2-3 11 0,-3 2 5 15,4 1 0-15,-2-2-10 0,-1 0 7 0,-1 2 4 0,1-2-5 16,0 0 0-16,-3 2-2 0,3-2-1 0,-5 0 4 16,4 0-2-16,-4 1-5 0,0 1 0 15,-1-3-6-15,-1 2 5 0,0-2 0 16,1 0-4-16,-1 0 1 0,0 2-2 0,3-3 2 16,-3 2 2-16,2 1 5 0,1-2-8 15,-1 2 2-15,4-1 1 16,-2 0 0-16,3-1-6 0,-5 3 6 15,2-1 10-15,4-1-11 0,-4 0-1 0,3 0 1 16,-1 2-2-16,1 0-6 0,-2-2-9 16,2 1-2-16,-1-2-6 0,0 3-6 15,0-1-3-15,-2-2 4 0,3 2 2 0,-3-1-1 16,3 2 9-16,0-2 0 0,0 2 2 16,-1-2 3-16,1 2 1 0,0 0 6 0,2 0 4 0,-1-2 5 15,2 2 1-15,-2 0-8 0,3 2 8 16,0-4-2-16,-2 2 0 0,1 0-1 0,2 0-5 15,-2 0 6-15,1 0-3 0,-1 0-5 16,2-2-1-16,0 2-11 0,-4 0-5 16,3 0-3-16,0 0 4 0,0 0 3 0,0 0 2 15,0 0-2 1,0-1 8-16,-3 1 3 0,4 0 1 0,-2-2 1 16,2 4 2-16,0-4 0 0,-1 2 2 15,3 0 4-15,-2 0 2 0,4 0 0 0,-3 0 4 16,0 0 3-16,-2 0 6 0,0 0-3 15,0 0 3-15,-1 2-3 0,6-4 0 0,-5 2-3 16,2 0 4-16,-2 0-7 0,-1-2 1 16,6 2 3-16,-5 0-2 0,4 0-3 0,-2 0 2 15,3-3-1-15,14 3 1 0,-28 0 2 0,13 0 0 16,15 0 2-16,-25 0-2 0,12 0-1 16,0 3 2-16,13-3-1 0,-23-3 3 0,11 6-2 15,12-3-2-15,-24-3-4 0,24 3 5 16,-21 0-5-16,21 0 4 0,-22 0 0 15,22 0-4-15,-20-1 4 0,20 1-1 0,-22 0-1 0,22 0-5 16,-18-2 2-16,18 2 1 0,-20 0 1 0,20 0 2 16,-19-2 1-16,19 2-1 0,-21 0 0 15,10-2 3-15,11 2-5 0,-23 0-1 0,10-2-10 16,13 2 11-16,-25 0 2 0,15-2-1 16,10 2-2-16,-26 0 1 0,12-2-4 0,14 2 2 15,-26 0 0 1,13-1 5-16,13 1-7 0,-25 0 3 15,14-2 1-15,11 2-1 0,-22 0 0 0,22 0 4 16,-20-3-4-16,20 3 5 0,-19 0 7 16,19 0 6-16,-17 0-2 0,17 0 4 15,-17 0-1-15,17 0-1 0,-15 0 3 0,15 0-5 16,0 0-6-16,-19 0-1 0,19 0 2 16,0 0 3-16,-17 0 1 0,17 0 6 0,0 0 1 0,0 0 0 15,-21 3 7-15,21-3-1 0,-11 2-4 0,11-2-2 16,0 0 4-16,-14 0-6 0,14 0-1 15,0 0-2-15,-16 3 1 0,16-3-7 16,-10 2 3-16,10-2 0 0,-12 2-3 0,12-2-1 16,-14 2-5-16,14-2 0 0,0 0 0 15,-16 2-1-15,16-2 3 16,0 0-2-16,-13 2-3 0,13-2-4 16,0 0 4-16,0 0 3 0,-15 4-3 0,15-4 7 15,0 0-13-15,-15 2 6 0,15-2 1 16,0 0 2-16,-16 2-8 0,16-2 5 15,0 0-1-15,-18 1 3 0,18-1-4 0,0 0 2 16,0 0-1-16,-16 2 1 0,16-2-2 16,0 0-3-16,0 0 7 0,-11 2-2 0,11-2 3 0,0 0 2 15,0 0-3-15,-13 2 1 0,13-2 2 16,0 0-4-16,0 0 2 0,0 0 3 0,-15 0-6 16,15 0-7-16,0 0 3 0,0 0 4 15,0 0 3-15,0 0-1 0,0 0 3 16,0 0-7-16,-12 4 5 0,12-4-3 0,0 0 4 15,0 0 2-15,0 0-2 0,0 0 6 0,0 0-8 0,0 0 3 16,0 0-3-16,0 0-7 0,0 0-12 16,0 0-15-16,0 0-24 0,0 0-29 0,0 0-42 15,0 0-51-15,0 0-69 0,-2 11-72 16,2-11-153-16,0 0-121 0,0 0-13 16,0 0-354-16,-6 21-390 0</inkml:trace>
  <inkml:trace contextRef="#ctx0" brushRef="#br0" timeOffset="40068.86">7042 16790 2699 0,'0'0'-115'0,"0"0"31"0,0 0 22 16,0 0 18-16,0 0 6 0,0 0 6 15,0 0 10-15,0 0 2 0,0 0 11 0,0 0 9 16,0 0-6-16,0 0 4 0,0 0 10 15,0 0 20-15,0 0-8 0,0 0 7 16,0 0 2-16,0 0 5 0,0 0-2 0,0 0 12 16,0 0 8-1,0 0 2-15,0 0 8 0,0 0 12 0,0 0 6 16,0 0 12-16,0 0 3 0,0 0-1 16,0 0 6-16,0 0-6 0,0 0-4 15,0 0-9-15,0 0-10 0,0 0-8 16,0 0-6-16,0 0-5 0,0 0-7 0,0 0-5 15,0 0-5-15,0 0 1 0,-7-21-3 16,7 21-4-16,0 0 4 0,0 0-2 0,0 0 1 0,-4-20-1 16,4 20-3-16,0 0 5 0,0 0 1 0,0-20-3 15,0 20-2-15,0 0-4 0,2-23-3 16,-2 23 1-16,0 0-7 0,0-27 2 16,0 27-3-16,-4-17-1 0,4 17 3 15,2-19-3-15,-2 19-1 0,-4-17-4 0,4 17 2 16,0 0-2-1,-2-27 7-15,2 27-5 0,-4-18 1 0,4 18 1 16,-4-16-3-16,4 16 0 0,-2-18-2 16,2 18 1-16,0 0-2 0,-2-21-2 0,2 21-3 15,-2-17-2-15,2 17 2 0,-2-17-2 16,2 17 1-16,0 0 1 0,-2-21-2 16,2 21-2-16,0 0 4 0,0-18-5 0,0 18 2 15,0 0 0-15,-3-18 3 0,3 18-3 0,0 0 0 16,0 0-6-16,-2-23-1 0,2 23 0 0,0 0 0 15,0 0 0-15,2-19 0 0,-2 19 4 16,0 0-2-16,0 0 0 0,0 0 3 0,-5-23-1 16,5 23 2-16,0 0-2 0,0 0 2 15,0 0 0-15,3-19-1 0,-3 19 0 16,0 0 3-16,0 0-2 0,2-17 2 0,-2 17-3 0,0 0 1 16,0 0 1-16,0 0 0 0,0-19-1 15,0 19 1-15,0 0 1 0,0 0 0 0,0 0 2 16,0 0 0-16,3-17-4 0,-3 17 0 15,0 0-1-15,0 0 3 0,0 0-2 0,0 0 0 16,6-15 1-16,-6 15-3 0,0 0 2 16,0 0 2-16,0 0 1 15,0 0-1-15,0 0 1 0,0 0-2 16,0 0 7-16,4-16-6 0,-4 16 1 16,0 0 0-16,0 0-2 0,0 0 1 15,0 0 1-15,0 0-1 0,0 0-1 0,0 0 0 16,0 0 0-16,0 0 2 0,0 0-1 15,0 0 4-15,0 0-4 0,0 0 3 0,0 0 1 16,0 0-3-16,0 0 6 0,4-16-2 0,-4 16 0 0,0 0-2 16,0 0 3-16,0 0-1 0,0 0-1 15,0 0-2-15,0 0 0 0,0 0 1 16,0 0-4-16,0 0 1 0,0 0-2 0,0 0 0 16,0 0-6-16,0 0-19 0,0 0-20 15,0 0-21-15,0 0-23 0,0 0-22 16,0 0-28-16,0 0-35 15,0 0-40-15,0 0-105 0,0 0-651 16,0 0-421-16</inkml:trace>
  <inkml:trace contextRef="#ctx0" brushRef="#br0" timeOffset="56954.6">15699 11233 2145 0,'0'0'-170'15,"12"-15"25"-15,-12 15 22 0,0 0 23 16,0 0 21-16,0 0 15 0,0 0 9 0,0 0 16 0,0 0 8 15,0 0 9-15,0 0-1 0,8-15 18 16,-8 15-4-16,0 0-1 0,0 0 1 0,0 0 4 16,0 0-4-16,0 0 13 0,0 0 15 15,0 0 2-15,0 0 8 0,0 0 7 16,0 0 5-16,0 0 7 0,0 0-17 0,0 0 1 16,0 0-5-1,0 0-4-15,0 0-6 0,0 0 5 16,2-17-5-16,-2 17 1 0,0 0 0 0,0 0-1 15,0 0-2-15,0 0-3 0,0 0 4 16,0 0-4-16,9-14-2 0,-9 14-2 16,0 0-5-16,0 0 12 0,0 0 5 0,0 0-12 15,0 0 0-15,0 0 0 0,13-7 2 16,-13 7 11-16,0 0 2 0,0 0-2 0,0 0 3 0,0 0-8 16,0 0-3-16,0 0 0 0,0 0 6 15,0 0 10-15,0 0 0 0,0 0 3 0,0 0 3 16,0 0-8-16,0 0 7 0,0 0-1 15,0 0-9-15,0 0-1 0,0 0 6 16,0 0 1-16,0 0-6 0,11 29-7 0,-11-29 11 16,0 0-8-1,0 0 0-15,0 0-5 0,-11 28 5 0,11-28 1 16,-4 17-3-16,4-17-4 0,-4 17 4 16,4-17-8-16,-5 19 2 0,5-19 5 15,-3 19 4-15,3-19-8 0,-6 21 20 0,6-21-5 16,-4 21 0-16,4-21-7 0,-2 23 2 15,2-23 1-15,-2 25-3 0,2-14-6 16,0-11 4-16,-2 27-7 0,2-27 1 0,0 24-2 0,-2-10 2 16,2-14 2-16,0 27 3 0,0-27 7 0,0 27-3 15,0-14 0-15,0-13-2 0,0 24 7 16,0-24-9-16,0 29 0 0,0-18 9 0,0-11-4 16,0 26 4-16,0-26-7 0,0 24-1 15,0-24-2-15,-2 22 4 0,2-22-7 16,0 26 2-16,-2-15 3 15,2-11 5-15,0 25-7 0,0-25 2 16,-4 25 0-16,4-10 0 0,-4-2-2 16,4-13 4-16,-5 31-5 0,3-16 4 0,0 0-1 15,0 0 6-15,2-15-3 0,-2 33-2 16,0-19 5-16,2 2 2 0,-2 2 7 0,2-18 0 16,0 30-1-16,2-13-4 0,-2-1 5 15,0-16-10-15,2 32 2 0,-2-19-1 0,0 2 1 0,0-15-5 16,2 33-2-16,-2-17-3 0,2-2-1 15,0 1 3-15,-2-15-6 0,0 27 1 0,0-12 2 16,0-15-2-16,0 27 2 0,0-12 2 16,0-15-2-16,0 33 1 0,2-17-2 15,-2 0-1-15,0 3-3 0,3-2 1 0,-3 1-1 16,2 0-4-16,0 0 2 0,0 1-2 0,0-2 2 16,0 2-2-16,-2 0-3 0,2 0 7 0,0 0-4 15,-2 1-1-15,2 0 0 0,0-3-3 16,-2 4 3-16,0-2-2 0,0 0-1 0,2-1 5 15,-2 0-2-15,2 1 2 0,-2 1-5 16,2-4 8-16,0 4 4 0,2-3-1 16,-2 0 5-16,0 1 1 15,-1-2 1-15,2 2-3 0,-1-1 0 16,0-1-2-16,-2-16 2 0,2 33-3 16,0-16-2-16,-2 3 2 0,2-4 1 0,0 2 1 15,0-1-1-15,-2 0-2 0,2 0 1 16,0 0 2-16,-2 0-5 0,3 0-2 0,-1-1 1 15,-2-16 1-15,0 34-1 0,1-19-2 16,-1 2 4-16,0-17-1 0,0 33 3 0,0-18-5 0,0 2 0 16,0 0 0-16,0-17 4 0,-1 33-5 15,2-14-2-15,-1-5 1 0,-1 6-1 0,1-20 5 16,1 34-8-16,-2-17 1 0,1 1 1 16,0-1-3-16,0-17 2 0,1 34 2 0,-2-17-3 15,2 0-1-15,-1-2 2 0,0-15-1 16,-1 35 2-1,1-17-3-15,0-2-1 0,0 1 3 16,-2 1 1-16,2-18-4 0,-3 33 2 0,3-15-1 16,0-3 2-16,-2 3-4 0,2-18 3 15,0 34-2-15,-2-19 1 0,0 1 6 0,2-16-9 16,-2 32 3-16,2-16 0 0,0 2 0 16,-2-3 1-16,0 2 0 0,0 0-2 0,0 0 2 15,2-17 2-15,-5 33-3 0,4-18 0 0,-1 3-2 16,0-2 4-16,-2 2-1 0,0-3-1 15,4-15 2-15,-4 32-2 0,0-15-1 0,2-2 3 16,0 3-3-16,0-1 5 0,2 1-3 16,-2-2 1-16,2-16 0 0,0 31 2 0,0-14 0 15,0-17 1-15,0 27-1 0,0-14 1 16,0-13-2-16,0 25 6 16,0-25-4-16,0 25 0 0,0-13-3 15,0-12 1-15,0 25-1 0,0-25-1 16,0 23 3-16,0-23-2 0,0 22 0 0,0-22-3 15,0 23 2-15,0-23 2 0,0 22-2 16,2-9 1-16,-2-13 0 0,0 23 2 16,2-10-1-16,-2-13 0 0,2 25-2 0,0-11 4 15,-2-14 1-15,4 25-2 0,-2-14-1 0,-2-11-3 0,6 27 3 16,-2-16-3-16,-4-11 1 0,4 23-2 16,-3-12 4-16,4 3-2 0,-5-14 3 0,4 20-6 15,-4-20 8-15,6 25-6 0,-4-15 2 16,-2-10 1-16,4 20-5 0,-4-20 7 15,5 22-5-15,-4-10-2 0,-1-12 1 0,5 19 2 16,-5-19 0-16,4 18 0 0,-4-18 4 0,3 19 2 16,-3-19 1-16,0 22-4 0,0-22 0 0,2 20-1 15,-2-20 0-15,-2 22 1 0,2-22-2 16,2 19 1-16,-2-19 0 0,-2 19-3 16,2-19 3-16,0 20-2 0,0-20 0 0,0 17 1 15,0-17-4-15,0 20 4 0,0-20-2 16,0 21-1-16,0-21 3 15,0 19-1-15,0-19-1 0,0 17-1 16,0-17 2-16,-3 20-2 0,3-20-2 16,-2 18 1-16,2-18 2 0,0 0 0 0,0 27 0 15,0-27 0-15,0 17 0 0,0-17 0 16,-2 18 1-16,2-18 0 0,0 0-1 16,2 24-1-16,-2-24 1 0,0 17-6 0,0-17 5 15,2 15-1-15,-2-15 3 0,0 0-2 0,5 22 3 0,-5-22-5 16,2 12 6-16,-2-12-2 0,0 0-6 15,4 22 4-15,-4-22-1 0,2 12 2 0,-2-12-5 16,0 0 3-16,2 19 2 0,-2-19 0 16,0 0 0-16,5 21-2 0,-5-21 3 15,2 11 2-15,-2-11-4 0,4 15-1 0,-4-15 0 16,0 0-3 0,3 22 1-16,-3-22 3 0,5 13-2 0,-5-13 3 15,4 14-2-15,-4-14 3 0,0 0-3 16,7 21 0-16,-7-21 0 0,5 11-1 15,-5-11 2-15,0 0-3 0,4 17 2 0,-4-17 4 16,0 0-3-16,2 15-2 0,-2-15 1 16,0 0-4-16,4 16 5 0,-4-16-2 0,0 0 0 15,0 0 2-15,2 21-1 0,-2-21 0 0,0 0 3 16,0 15-4-16,0-15 1 0,0 0 1 0,0 0-2 16,0 0 1-16,2 20 2 0,-2-20-4 15,0 0 6-15,0 0-4 0,0 15-1 16,0-15-1-16,0 0 4 0,0 0-2 0,0 0 1 15,0 21 0-15,0-21 0 0,0 0-1 16,0 0 0-16,0 0 0 0,0 19 2 0,0-19-3 0,0 0-2 16,0 0-1-16,0 0 5 0,0 0-2 15,0 0 1-15,-2 19-1 0,2-19 4 0,0 0-5 16,0 0 1-16,0 0 2 0,0 0 1 16,0 0-1-16,0 0 0 0,-4 16 0 0,4-16-1 15,0 0 1-15,0 0 1 0,0 0-1 16,0 0 0-1,0 0 1-15,-6 13 4 0,6-13-4 0,0 0 0 16,0 0 2-16,0 0-2 0,-16 5 1 16,16-5 1-16,0 0 1 0,0 0-1 0,-16 5 0 15,16-5 3-15,0 0 2 0,0 0-5 16,-22 2 0-16,22-2 2 0,0 0-2 16,-19 3 3-16,19-3-3 0,0 0 4 0,-20 1-6 15,20-1 5-15,0 0-4 0,-24 0 5 0,24 0-5 0,0 0-1 16,-21-1-2-16,21 1 3 0,0 0 3 15,-24 0-2-15,24 0-3 0,0 0-2 16,-20 0 2-16,20 0 4 0,0 0-2 0,-26 0 0 16,26 0 1-16,0 0-1 0,-24 0 0 15,24 0-4-15,-21-3 3 0,21 3 1 16,0 0-2-16,-29-2 1 16,29 2-3-16,-17 0 3 0,17 0 1 0,-20-1 1 15,20 1-5-15,0 0 0 0,-25-2 1 16,25 2 4-16,-19-2 0 0,19 2-6 15,0 0 2-15,-29-3 0 0,29 3 1 0,-20 0-1 16,20 0-1-16,0 0 0 0,-27-1 2 16,27 1-3-16,-17-1 0 0,17 1 1 15,0 0 2-15,-27 0-1 0,27 0-1 0,0 0 0 0,-22-3 1 16,22 3-1-16,0 0 0 0,-20 0-2 16,20 0-1-16,0 0 5 0,-22 3 0 0,22-3-1 15,0 0 1-15,-20 1 0 0,20-1-2 16,0 0 2-16,-20 1-3 0,20-1 5 0,0 0-3 15,-20 3 1-15,20-3-1 0,0 0 0 16,-19 2 0-16,19-2 2 16,0 0-3-16,0 0 2 0,-20 3-3 15,20-3 2-15,0 0 0 0,0 0 2 16,-21 5 3-16,21-5-1 0,0 0 3 0,-19 1 1 16,19-1-4-16,0 0 2 0,-15 4 1 15,15-4-2-15,0 0 1 0,0 0-3 16,0 0-1-16,-21 2 5 0,21-2-4 0,0 0 1 15,0 0-4-15,0 0 3 0,0 0-1 0,0 0 0 0,-15 4-2 16,15-4 2-16,0 0 0 0,0 0 5 16,0 0-2-16,0 0 10 0,0 0 2 0,0 0-4 15,0 0 0-15,-17 3-8 0,17-3 3 16,0 0 4-16,0 0-8 0,0 0-2 16,0 0-9-16,0 0-17 0,0 0-24 0,0 0-21 15,0 0-34-15,0 0-38 0,0 0-45 0,0 0-48 16,0 0-33-16,0 0-65 0,0 0-123 0,0 0-103 15,0 0-369-15,0 0-334 0</inkml:trace>
  <inkml:trace contextRef="#ctx0" brushRef="#br0" timeOffset="58791.56">14371 15362 2723 0,'0'0'-91'0,"0"0"24"16,0 0 22-16,0 0 18 0,0 0 6 16,-16-17 24-16,16 17 31 0,0 0 5 0,0 0 16 15,0 0 9-15,0 0 1 0,0 0-4 16,0 0-6-16,0 0-9 0,0 0-1 16,0 0-5-16,0 0-5 0,40-11-6 0,-40 11 1 15,23-3-3 1,-23 3-3-16,25-3-2 0,-10 1-2 15,-15 2-2-15,29-4-4 0,-11 3 8 0,1-2-7 16,-2 1 3-16,0-1 16 0,0 1 9 16,-17 2 10-16,39-2-4 0,-19 2-2 15,-2 0-2-15,4 0-3 0,-2 0-6 0,3 0-5 16,-6 0 2-16,6 0-8 0,-23 0 0 16,38 0-6-16,-17 0 3 0,-3 0-6 0,2 0-1 0,-20 0 2 15,33 0-6-15,-15 0-1 0,-18 0-1 0,30 0-1 16,-16 0-2-16,-14 0 2 0,26 2-3 15,-26-2 3-15,23 2-3 0,-23-2 4 16,24 2 2-16,-24-2-2 0,20 3 6 16,-20-3 1-16,19 3 1 0,-19-3 2 0,0 0 3 15,22 1 0-15,-22-1-2 0,0 0-4 0,16 2 2 0,-16-2 1 16,0 0 3-16,0 0 6 0,0 0 7 16,18 2 5-16,-18-2 17 0,0 0 9 0,0 0 4 15,8 9-4-15,-8-9-4 0,0 0-6 16,4 14-8-16,-4-14-1 0,0 0-9 15,2 17-2-15,-2-17 0 0,1 17-8 0,-1-17 1 16,0 18-1 0,0-18-5-16,0 21 6 0,0-21-4 15,0 21 4-15,0-21-2 0,-1 23 1 0,1-23-3 16,0 22 7-16,0-22-7 0,-2 24-5 16,2-24-4-16,0 25 1 0,0-25 0 0,0 25-2 15,2-14 2-15,-2-11-7 0,1 29 2 16,1-15 1-16,4 1-6 0,-6-15 4 0,4 25-1 15,-2-11 3-15,-2-14-5 0,2 22 3 0,1-11 0 16,-3-11 4-16,2 25-2 0,-2-25-2 16,0 23-3-16,0-23-1 0,0 22 7 0,0-22-7 15,0 24-1-15,0-24 6 0,0 22-4 16,0-22 5-16,-2 22-8 0,2-22-1 0,0 18 3 16,0-18-5-16,-3 17-1 0,3-17-1 15,0 0-1-15,-2 22 4 16,2-22-1-16,0 0 2 0,-4 19-1 15,4-19-1-15,0 0 2 0,-4 17-2 16,4-17 4-16,0 0 3 0,-7 15-6 0,7-15-2 16,0 0 0-16,-6 16 4 0,6-16-2 15,0 0 1-15,-8 14-3 0,8-14 4 16,0 0-6-16,-9 12 4 0,9-12-2 0,0 0 2 16,-9 11-3-16,9-11 4 0,0 0 2 0,-10 10-6 0,10-10 0 15,0 0 7-15,-17 8-3 0,17-8-2 16,-16 2 1-16,16-2-4 0,0 0 0 0,-27 4 6 15,27-4-1-15,-23 1-4 0,23-1 1 16,-27-1 4-16,27 1-5 0,-29-4 3 16,14 4 4-16,-6-2-8 0,21 2 0 0,-38-5-2 15,18 5 4-15,0-3-4 0,2 0 3 0,-5 3 3 16,23 0-4-16,-36-1-1 0,17-1 0 0,0 2 2 16,19 0 0-16,-38 0 4 0,18 0-4 15,2 2 2-15,-3-2-8 0,1 0 7 16,0 1 1-16,0 2 0 0,1 0 0 0,0-3-1 15,0 5-4-15,-3-3 2 0,4 2 1 16,-2-3 1-16,4 1 2 16,-4 3 23-16,2-2-6 0,18-3-4 15,-30 4-2-15,15-2 2 0,15-2-4 0,-27 4 4 16,14-3-6-16,13-1-3 0,-21 6-3 16,21-6 3-16,-20 0-1 0,20 0 0 15,0 0-1-15,-20 4 1 0,20-4 0 0,0 0 3 16,-18 4-4-16,18-4 0 0,0 0-2 15,0 0-3-15,0 0 4 0,-20-11-4 0,20 11 0 0,0 0 0 16,-5-21 1-16,5 21 2 0,0-18-5 16,0 18 2-16,0-25-6 0,0 25 6 0,0-25 0 15,0 8-1-15,0 17 2 0,0-30 1 16,0 13-4-16,0 0 0 0,0 17 3 16,0-37-2-16,0 18-9 0,0 2 9 0,0-2-3 15,0 19 3-15,2-36 2 16,-2 17-7-16,0 0 3 0,0 2-5 15,2-1 6-15,-2 18 2 0,0-33-2 16,0 15-3-16,1 1 3 0,-1 17-2 0,-1-30 5 16,1 16-4-16,-2-3-1 0,2 17 2 15,-2-29-3-15,0 16 4 0,2 13-1 0,-2-24 2 16,2 24-2-16,-4-23 4 0,4 23-12 16,-2-19 7-16,2 19 6 0,-3-18-7 0,3 18 4 0,0 0-2 15,-2-21 2-15,2 21 7 0,0 0-12 16,0-17 1-16,0 17-1 0,0 0 6 15,0 0 1-15,0 0-4 0,0-21 1 0,0 21-1 16,0 0 0-16,0 0 3 0,0 0-6 16,0 0-13-16,2-17 2 0,-2 17-1 0,0 0 1 15,0 0 0 1,0 0 4-16,0 0-4 0,7-18 4 0,-7 18 3 16,0 0 0-16,0 0 2 0,0 0-2 15,0 0 8-15,0 0 3 0,0-16 1 16,0 16-2-16,0 0-3 0,0 0 4 0,0 0 5 15,0 0 0-15,0 0-1 0,18-6-8 16,-18 6 6-16,0 0 1 0,29 4-5 0,-29-4 4 16,27 2-2-16,-27-2-2 0,27 1 0 0,-9 1-6 15,-5 1-9-15,5-2-23 0,-3-1-36 0,-2 0-47 16,-13 0-67-16,28 0-76 0,-18-1-123 16,-10 1-222-16,18-3 17 0,-18 3-386 15,0 0-431-15</inkml:trace>
  <inkml:trace contextRef="#ctx0" brushRef="#br0" timeOffset="59631.63">14562 15609 2875 0,'0'0'-130'16,"0"0"27"-16,0 0 26 0,0 0 33 0,0 0 26 15,0 0 20-15,-4-45 20 0,4 45 14 16,0 0 9-16,0 0 17 0,0 0 14 15,-13-17 16-15,13 17 5 0,0 0 8 0,-15-6-9 16,15 6-1-16,0 0-1 0,-18-4-7 16,18 4 2-16,0 0 1 0,-25 4-5 0,25-4-3 0,-18 6-4 15,18-6-5-15,-20 7-5 0,20-7-2 16,-17 10-5-16,17-10-4 0,-14 13-5 16,7-4-6-16,7-9-2 0,-14 16-3 0,14-16-5 15,-4 18-2-15,4-18-6 0,-3 18 2 16,3-18-6-16,0 0-1 0,3 28-2 15,-3-28-2-15,4 13-2 0,-4-13-6 0,0 0 5 0,8 14-4 16,-8-14-5-16,0 0-7 0,0 0-7 0,17 6-3 16,-17-6-9-16,0 0-4 0,0 0 0 15,0 0 5-15,0 0-3 0,0 0 5 16,34-19 0-16,-34 19 4 0,9-7 0 0,-9 7 2 16,7-11-1-16,-7 11 1 0,0 0 1 15,13-15 3 1,-13 15-1-16,0 0 1 0,12-13 2 0,-12 13 4 15,0 0 2-15,8-13 4 0,-8 13-6 16,0 0 9-16,7-9-2 0,-7 9 8 0,0 0-2 16,0 0 6-16,0 0 2 0,0 0 5 15,0 0-2-15,7-14 1 0,-7 14-5 16,0 0 10-16,0 0 10 0,0 0 9 0,0 0 7 16,0 0-4-16,0 0-2 0,0 0 2 0,0 0-7 15,0 0-2-15,18 36 5 0,-18-36-17 0,6 14 7 16,-6-14-11-16,4 15 0 0,-4-15-2 15,6 17-3-15,-6-17 1 0,5 19-4 16,-5-19-11-16,6 18-26 0,-6-18-32 0,6 13-46 16,-6-13-57-16,3 14-66 0,3-9-74 15,-6-5-152 1,2 10-159-16,-2-10 5 0,0 0-253 0,0 0-195 16</inkml:trace>
  <inkml:trace contextRef="#ctx0" brushRef="#br0" timeOffset="59910.46">14740 15732 2643 0,'0'0'31'0,"0"0"32"16,0 0 30-16,0 0 31 0,0 0 9 15,0 0 12-15,21 19 1 0,-21-19-4 16,0 0-7-16,0 19-10 0,0-19-8 15,2 16-11-15,-2-16-12 16,2 16-11-16,-2-16-11 0,3 16-4 16,-3-16-11-16,1 16-6 0,-1-16-15 15,0 0-20-15,0 18-35 0,0-18-39 0,0 0-53 16,-4 17-56-16,4-17-53 0,0 0-55 16,-15 14-99-16,15-14-601 0,-16 6-428 0</inkml:trace>
  <inkml:trace contextRef="#ctx0" brushRef="#br0" timeOffset="62811.14">14089 15745 2836 0,'0'0'-156'0,"0"0"12"0,0 0 13 0,0 0 8 16,0 0 13-16,0 0 4 0,0 0 11 0,0 0 9 0,0 0 8 16,0 0 9-16,0 0 15 15,0 0 12-15,0 0 7 0,0 0 8 0,0 0 14 16,0 0 15-16,0 0-4 0,0 0 14 15,-44-10 6-15,44 10 7 0,0 0-2 0,0 0-8 16,0 0-3-16,0 0 1 16,0 0-3-16,0 0-5 0,0 0 0 0,0 0-15 15,0 0 4-15,0 0-8 0,0 0 8 16,0 0 1-16,0 0 1 0,0 0 4 0,0 0-1 16,0 0 1-16,0 0-7 15,0 0-1-15,0 0-7 0,0 0-17 0,0 0-7 16,0 0-4-16,0 0-8 0,0 0 7 0,0 0 8 15,0 0 8-15,0 0 21 0,0 0 4 16,0 0 5-16,0 0 8 0,0 0 10 0,0 0 1 16,0 0 11-16,0 0-9 15,0 0 2-15,0 0-1 0,0 0-6 0,0 0-2 0,18-30-6 16,-18 30-5-16,0 0 0 16,0 0-7-16,0 0-1 0,0 0-1 0,0 0-1 15,0 0 4-15,11-7-1 0,-11 7 9 16,0 0 3-16,0 0 3 0,0 0 4 0,0 0 18 15,0 0 3-15,0 0 1 0,0 0 7 0,0 0 3 16,11-10-13-16,-11 10 3 16,0 0 3-16,0 0-16 0,0 0 4 0,0 0 4 15,0 0-13-15,12-11 1 0,-12 11-3 16,0 0-9-16,0 0 4 0,9-11 9 0,-9 11-7 16,0 0 2-16,0 0 2 15,0 0 11-15,13-8 5 0,-13 8 6 0,0 0-4 16,0 0 9-16,0 0 3 0,12-7 0 15,-12 7 10-15,0 0 6 0,0 0 2 0,0 0 9 16,0 0 3-16,0 0 6 16,0 0-3-16,0 0-2 0,0 0-5 0,0 0-7 0,0 0-5 15,10-10-2-15,-10 10-5 0,0 0-1 0,0 0 2 16,0 0 8-16,0 0 13 16,0 0 7-16,0 0 2 0,0 0-5 0,0 0 1 15,0 0-7-15,0 0-6 0,0 0-11 16,-49 15-4-16,49-15-5 0,-20 6-5 0,20-6-3 15,-22 4-6-15,8 0-2 16,14-4-5-16,-24 5-4 0,5-1-1 0,6 0-2 16,-5-2-3-16,18-2-1 0,-34 5 2 15,16-3-2-15,0-1 0 0,1 1-1 0,-4-2 0 16,3 3-4-16,-4-3-1 16,2 1 2-16,-3-1 1 0,0 2 0 0,1-2 4 15,-2 2 0-15,-1-2-4 0,2 2-1 0,-4-2 4 0,5 2-14 16,-3-2 10-16,-2 2-5 15,2-2 6-15,-2 2-7 0,-2 0 4 0,3 0-4 16,-1 0 4-16,-3-1-3 0,3 3 1 16,-2-1 1-16,2 0-1 0,-2-1-3 0,0 2-1 15,1-3 3-15,-3 4-2 0,2-4-8 16,-1 3 17-16,1 0 1 0,-2-2 4 16,5 1-18-16,-7 2 6 0,5-2-6 15,-1 1 0-15,0 0 5 0,-3-1-3 0,3 3-1 16,0-5 2-16,-1 2-3 0,-1 1 0 0,0-2 0 15,1 2-2-15,-1-2 1 16,1 0 1-16,-1 0-6 0,-2 1 5 0,4-1-2 0,-3 0 3 16,0 1 1-16,1 0-2 15,-1 0-2-15,1-2 3 0,-2 1 7 0,2-1 1 16,-1-1-5-16,-1 3-3 16,0-2 2-16,-1-1-1 0,3 0-1 0,-3 0 0 0,1 0 0 15,1 2-1-15,-1-2 0 16,1 0-2-16,1 2 4 0,-1-2-5 0,1 0 1 0,0 2-3 15,1 0 6-15,-3-2-4 16,1 3-2-16,3-3 3 0,-1 3 0 0,2-2 3 16,-2-1-2-16,-1 3 0 0,1-3-4 0,3 3 1 0,-2-3 2 15,-4 3-3-15,3-3 3 16,3 0-2-16,-2 0-1 0,-1 1 1 0,-2-1-2 16,2-1-1-16,-2 1 0 15,3 0 1-15,-3-3-1 0,2 3 0 0,0-3 2 0,-3 3-1 16,3 0 2-16,-4-3 0 15,3 2 0-15,1-2-5 0,-4 3 6 0,3-3-3 16,-1 1 0-16,0 0 9 0,0 0-3 16,1 0-9-16,-1 1 6 0,2-2-3 0,1 2-1 15,1 1 4-15,2-2-3 0,2 2 2 0,-2-1-1 16,1 1 0-16,1-3 2 16,1 3-2-16,0 0 0 0,0-3 0 0,-1 3 2 15,3-1-1-15,-2 1 0 0,2 0 2 16,-1 0-1-16,2 0-1 0,-2 0 1 0,1-2-1 15,0 2 1-15,0 2-2 16,1-2 3-16,0 0-5 0,-2 0 3 0,1 0 2 0,21 0 3 16,-40 1-5-16,20-1-2 15,0 0 2-15,-2 0-3 0,3 0-3 0,19 0 1 16,-40-1 0-16,19 1-2 0,0 0 2 16,0 0 3-16,-1 0-1 0,22 0 0 0,-40 0 2 15,21-2 0-15,0 2-1 0,19 0-1 0,-38 0 1 16,19-2 4-16,0 2-7 15,19 0 0-15,-36 0-6 0,16-2-4 0,2 2 1 0,18 0 0 16,-36-1 3-16,17 1 4 16,-1 0 1-16,2-2-3 0,18 2 2 0,-34 0 3 15,15 0 0-15,19 0 1 0,-38 0-1 16,18 0 0-16,2 0 1 0,18 0 2 0,-41 0-5 16,23 0 4-16,-2 0 3 15,-1 0-2-15,0 0-1 0,21 0 2 0,-41-2-1 16,19 2 3-16,0 0-4 0,1 0 3 0,2-2-4 0,19 2 4 15,-41-2-2-15,21 2 0 16,1-2 0-16,19 2 2 0,-38 0-2 0,18-2 2 16,20 2 1-16,-33 0-1 0,15 0 0 15,18 0 0-15,-32 0-2 0,32 0 1 0,-33-2 3 16,16 2-2-16,-2 0-2 16,19 0 2-16,-36-1 0 0,19 1 0 0,-2 1 2 15,19-1-5-15,-34-1 8 0,17 2-5 16,17-1 4-16,-36 0-5 0,17 0 2 0,2 0 1 15,17 0 2-15,-35 0 1 0,17 2-4 16,18-2 4-16,-36 0-1 0,17 2 2 16,3-2-1-16,16 0-1 0,-36 0-2 0,18 0 2 0,-1 0-2 15,1 2-1-15,-4-2 2 16,1 0-1-16,21 0-2 0,-40 0-2 0,18 0 1 0,4 0 4 16,-2 2-3-16,0-2 0 15,20 0 2-15,-37 0 5 0,19 0-6 0,18 0 1 16,-32 0-4-16,16 0 2 15,16 0 3-15,-29 0-3 0,29 0-1 0,-28 0 3 0,14 0-3 16,14 0 1-16,-28-2 1 16,28 2 1-16,-29 0-5 0,29 0 2 0,-28 0 1 15,28 0-2-15,-30 0 2 0,16 2 0 16,14-2-2-16,-32-2 3 0,32 2 0 0,-29 0 1 16,13 0-2-16,16 0 0 0,-27 0-1 0,27 0 0 15,-28 0 3-15,28 0-4 16,-27 0 2-16,27 0-2 0,-27-2 1 0,27 2 1 0,-28 0 1 15,28 0 5-15,-26 0-8 16,26 0 4-16,-25 0-2 0,25 0 0 0,-24 0-2 16,24 0 0-16,-22 0 6 15,22 0-6-15,-24 2 1 0,24-2-1 0,-23 0-1 0,23 0 4 16,-22 0-3-16,22 0 1 0,-18 0 0 16,18 0-2-16,-20 2 1 0,20-2 2 15,0 0 0-15,-27 2 1 0,27-2-4 0,-21 0 2 0,21 0 1 16,-19 2 0-16,19-2 1 15,-20 3-2-15,20-3 2 0,-18 2-1 0,18-2 0 16,-19 2-2-16,19-2 3 16,-22 2 0-16,22-2-3 0,-20 1 3 0,20-1-3 0,-22 6 2 15,22-6-1-15,-21 1 0 16,21-1 1-16,-23 3 0 0,23-3-3 0,-19 3 6 16,19-3-3-16,-18 1 2 0,18-1-3 15,0 0 4-15,-22 4 2 0,22-4-5 0,0 0-2 16,-18 2 2-16,18-2 0 15,0 0 4-15,-18 2-6 0,18-2 0 0,0 0 0 16,-19 3 5-16,19-3-4 0,0 0 1 0,-22 0-2 0,22 0 2 16,0 0 0-16,-16 3 0 15,16-3 0-15,0 0-2 0,0 0 4 0,-22 1-2 16,22-1-3-16,0 0 3 0,0 0 0 16,-21 3 0-16,21-3 0 0,0 0 3 0,-19 0 1 15,19 0 2-15,0 0 5 0,0 0-6 16,-25 0 1-16,25 0 2 0,0 0-5 0,0 0 2 15,0 0-1-15,-20 0-1 16,20 0-3-16,0 0-11 0,0 0-4 0,0 0-8 16,-8 3-12-16,8-3-18 0,0 0-13 15,0 0-13-15,0 0-4 0,0 0 1 0,0 0 2 16,0 0 8-16,0 0 4 0,0 0 9 0,0 0 4 16,0 0 2-16,0 0-1 15,0 0-29-15,0 0-46 0,0 0-58 0,0 0-77 0,0 0-186 16,-4 12-474-16,4-12-324 15</inkml:trace>
  <inkml:trace contextRef="#ctx0" brushRef="#br0" timeOffset="63953.62">6875 15859 2693 0,'-9'-12'-118'0,"9"12"12"0,-6-13 25 0,6 13 17 16,-9-16 19-16,9 16 19 0,-6-17 26 15,6 17 26-15,-4-18 19 0,4 18 24 0,0 0 8 16,-2-24 9-16,2 24 6 15,0 0 0-15,4-27 1 0,0 17 0 0,-4 10-7 16,4-19-8-16,-4 19-7 0,9-18-10 16,-9 18-7-16,8-19 0 0,-1 12-2 0,-7 7 2 15,9-15 3-15,-9 15 4 0,10-10-6 0,-10 10-1 16,12-14-1-16,-12 14-3 16,12-11-1-16,-12 11 0 0,14-7-1 0,-14 7-1 0,15-4-1 15,-15 4 0-15,0 0 0 16,23 0 2-16,-23 0 0 0,0 0 4 0,23 3-6 15,-23-3 1-15,18 3 2 0,-18-3-3 16,0 0-6-16,18 9 3 0,-18-9-7 0,13 8-1 16,-13-8-4-16,11 13-5 0,-11-13 8 0,8 10-4 15,-8-10 3-15,9 18 0 16,-9-18-3-16,6 17-5 0,-6-17 3 0,4 19-4 0,-2-8-5 16,-2-11 5-16,4 23-8 15,-4-23 2-15,2 22-3 0,1-10 0 0,-3-12-2 16,2 23 3-16,0-11-3 15,-2-12 3-15,0 22-5 0,0-22-3 0,2 21 1 0,-2-21 6 0,0 19-7 16,0-19-2-16,3 21 6 0,-3-21 2 16,0 18-6-16,0-18 6 0,0 16-5 0,0-16 6 15,0 17-4-15,0-17 2 0,0 0 6 16,-5 22-3-16,5-22 3 0,-4 13-1 16,4-13-20-16,-7 13 2 0,7-13 3 15,0 0 1-15,-10 17 6 16,10-17-5-16,-9 9 3 0,9-9 2 15,0 0-3-15,-12 13-2 0,12-13 0 16,0 0 1-16,-15 8 1 0,15-8-6 0,0 0 5 16,-17 9-4-16,17-9 4 0,0 0-5 15,-17 4 1-15,17-4 2 0,0 0 0 0,-19 4-4 16,19-4 0-16,0 0-2 0,-21 0 2 16,21 0 0-16,0 0 0 0,-20 0 4 0,20 0-1 0,0 0-3 15,0 0 2-15,-22-3-2 0,22 3 2 16,0 0 0-16,-18-3-4 0,18 3 2 0,0 0-3 15,-14-6 0-15,14 6 2 0,0 0-4 16,-15-9 0-16,15 9 5 0,0 0 0 0,-15-14-4 16,15 14 2-16,0 0-3 0,-11-13 3 15,11 13-1-15,0 0 3 0,-8-16 0 0,8 16-2 0,-2-13-2 16,2 13-1-16,0 0 5 0,-6-19-2 16,6 19-2-16,0 0 2 0,-2-25-3 15,2 25 0-15,0-17 2 0,0 17-3 0,0-19 1 16,0 19 4-16,-2-19-4 0,2 19 2 15,0 0-1-15,0-23 1 0,0 23 8 0,0 0-6 16,0-21-3 0,0 21 4-16,0 0-2 0,2-18 2 15,-2 18-3-15,0 0 0 0,2-16 2 0,-2 16-1 16,0 0 0-16,10-18-1 0,-10 18 2 16,13-9 8-16,-13 9-11 0,15-9 1 15,-15 9-4-15,17-10-7 0,-7 4-11 0,-10 6-21 16,24-9-31-16,-14 3-53 0,-10 6-75 15,21-8-67-15,-10 5-159 0,-3-1-168 0,1-2-12 0,-9 6-258 16,0 0-232-16</inkml:trace>
  <inkml:trace contextRef="#ctx0" brushRef="#br0" timeOffset="64919.16">6987 16216 2449 0,'0'0'-141'16,"0"0"17"-16,0 0 20 0,0 0 11 16,0 0 17-16,0 0 14 0,0 0 30 0,0 0 25 0,0 0 24 15,0 0 31-15,0 0 23 0,0 0 21 16,0 0-1-16,0 0 8 0,-23-29 1 0,23 29 1 16,0 0-10-16,0 0 1 0,0 0-3 15,0 0 0-15,0 0-1 0,0 0 3 16,0 0 12-16,0 0 5 0,0 0 6 0,0 0-2 15,0 0-3-15,0 0-11 0,0 0-5 0,0 0-8 16,-20 21-7-16,20-21-6 0,-6 12-1 0,6-12-4 16,-8 14-3-16,8-14-5 0,-6 13-2 15,6-13-3-15,-8 13-2 0,8-13-8 16,-10 11-3-16,10-11-6 0,-10 13-1 0,10-13-3 16,-8 14-4-16,8-14-2 0,-11 11-4 15,11-11-2-15,0 0-6 16,-11 16 1-16,11-16 0 0,0 0-2 15,-6 9-2-15,6-9-2 0,0 0-1 0,0 0-6 16,0 0-2-16,0 0-5 0,0 0-6 16,0 0 8-16,0 0-4 0,0 0-3 15,0 0 2-15,0 0 3 0,0 0-1 0,0 0 2 16,0 0-2-16,0 0 4 0,0 0-2 16,38-31 0-16,-38 31 2 0,8-17-3 0,-8 17 2 0,10-15 8 15,-10 15-9-15,6-17 1 0,-6 17 3 16,6-17-5-16,-6 17 2 0,6-15 3 0,-6 15-4 15,6-17 5-15,-6 17 0 0,7-10-1 16,-7 10 0-16,0 0-1 0,6-18 3 16,-6 18-1-16,0 0 1 0,7-11-3 0,-7 11 2 15,0 0-2 1,0 0 4-16,6-15 0 0,-6 15-1 16,0 0 2-16,0 0 4 0,0 0 2 0,6-13 9 15,-6 13 2-15,0 0 10 0,0 0-1 16,0 0 4-16,0 0 1 0,0 0 8 0,13-8 3 15,-13 8-4-15,0 0 0 0,0 0-8 16,0 0 5-16,0 0-5 0,30 14-4 16,-30-14 0-16,12 10 2 0,-4-1-9 0,-8-9-3 0,16 17 0 15,-8-8-2-15,-2 3-4 0,3-4-21 0,-3 5-37 16,0-4-46-16,-6-9-89 0,16 23-82 16,-12-14-137-16,0 1-194 0,0 1 8 15,-2 1-343-15,-2-12-334 0</inkml:trace>
  <inkml:trace contextRef="#ctx0" brushRef="#br0" timeOffset="85002.18">7326 15740 2200 0,'-6'-14'-85'0,"6"14"22"16,0 0 10-16,0 0 16 0,0 0 7 16,0 0 15-16,-4-19 9 0,4 19 8 0,0 0 10 15,0 0 5-15,0 0 12 0,0 0 6 16,0 0-11 0,-3-17 19-16,3 17-13 0,0 0 9 15,0 0 0-15,0 0 2 0,0 0-4 0,0 0-6 16,0 0 14-16,0 0-12 0,0 0 2 15,0 0 2-15,0 0 4 0,0 0-1 16,0 0-1-16,0 0 0 0,0 0-8 0,0 0 2 16,0 0 24-16,0 0-24 0,-32 31 7 15,32-31-7-15,-14 13-3 0,14-13-8 0,-16 13 2 0,10-7 0 16,6-6-4-16,-14 13-1 0,14-13-5 16,-14 14-4-16,14-14-3 0,-12 9 0 15,12-9 2-15,-10 12-9 0,10-12 5 0,-9 8-3 16,9-8-4-16,0 0 11 0,-11 10-18 15,11-10 11-15,0 0 0 0,0 0 0 0,-10 10-2 16,10-10 1 0,0 0-1-16,0 0 7 0,0 0-3 15,0 0-1-15,0 0-6 0,-11 12 3 0,11-12-1 16,0 0 1-16,0 0-1 0,0 0-4 16,0 0 4-16,0 0 8 0,0 0-6 0,0 0 2 15,0 0-1-15,0 0 3 0,0 0 0 16,0 0 4-16,0 0 0 0,26 15-4 15,-26-15-5-15,0 0 10 0,17 7-10 0,-17-7 3 0,12 4 3 16,-12-4-4-16,16 8 5 0,-16-8-4 16,14 6-7-16,-14-6 7 0,17 8-3 0,-17-8 2 15,15 9-2-15,-15-9 7 0,15 8-5 16,-15-8 6-16,14 11-9 0,-14-11 4 0,13 11 2 16,-13-11-5-16,11 10 1 0,-11-10-1 15,10 9 3-15,-10-9-3 0,8 7-1 0,-8-7-1 0,0 0 4 16,11 12-2-16,-11-12-6 0,0 0 1 15,9 10-13-15,-9-10-7 0,0 0-9 16,10 10-11-16,-10-10-19 0,0 0-8 0,11 9-26 16,-11-9-18-16,10 7-39 0,-10-7-83 15,0 0-470-15,20 6 38 0</inkml:trace>
  <inkml:trace contextRef="#ctx0" brushRef="#br0" timeOffset="87479.09">6960 15780 1862 0,'0'0'-84'16,"0"0"19"-16,0 0 12 0,0 0 7 0,0 0 11 0,0 0 9 15,0 0 16-15,0 0-1 0,0 0 11 16,0 0 3-16,0 0 4 0,0 0-1 16,0 0 1-16,0 0 8 0,0 0-10 0,0 0 4 15,0 0 2-15,0 0-7 0,0 0 16 16,0 0 0-16,0 0-4 0,0 0-1 15,0 0 9-15,0 0 0 16,-28-21 9-16,28 21-3 0,0 0 12 16,0 0-6-16,0 0 0 0,0 0 1 15,0 0-2-15,0 0-9 0,-8-12-2 16,8 12 11-16,0 0-16 0,0 0-2 0,0 0 2 16,0 0-8-16,0 0 5 0,0 0-8 0,-12-12 3 15,12 12 0-15,0 0 0 0,0 0 1 16,0 0 9-16,0 0-6 0,0 0-1 0,0 0-4 0,0 0 0 15,0 0 6-15,0 0-11 0,0 0-18 16,0 0-18-16,0 0-16 0,0 0-17 16,0 0-23-16,0 0-28 0,0 0-61 0,0 0-383 15,0-9 251-15</inkml:trace>
  <inkml:trace contextRef="#ctx0" brushRef="#br0" timeOffset="88968.05">6972 15647 1528 0,'0'0'-66'15,"0"0"15"-15,0 0 10 0,0 0 10 0,0 0 12 16,0 0 0-16,0 0 7 0,0 0 7 15,0 0 5-15,-19-13 8 0,19 13 8 16,0 0-1-16,0 0 4 0,0 0-1 0,0 0-3 16,0 0 6-16,0 0 11 0,-9-14-6 15,9 14-1 1,0 0 12-16,0 0-10 0,0 0 7 0,0 0 11 16,0 0 0-16,-4-18 1 0,4 18 10 15,0 0-10-15,0 0 11 0,0 0-4 16,0 0-6-16,-4-16 3 0,4 16-14 0,0 0-6 15,0 0 10-15,0 0-20 0,-2-18-1 16,2 18 9-16,0 0-12 0,0 0-1 0,0 0-1 16,-2-19 0-16,2 19 5 0,0 0 6 0,0 0 1 15,0 0-3-15,0 0 1 0,0-23 2 16,0 23-3-16,0 0-3 0,0 0 4 0,0 0-10 16,0 0 4-16,0 0-2 0,2-19-1 15,-2 19 8-15,0 0-17 0,0 0 4 0,0 0 2 16,0 0-9-16,0 0 12 0,0 0-14 15,0 0 10-15,0 0 1 16,0 0-2-16,0-17 2 0,0 17 0 16,0 0-5-16,0 0-1 0,0 0 7 15,0 0-2-15,0 0 8 0,0 0 0 16,0 0-8-16,0 0 7 0,0 0-2 0,0 0 4 16,0 0-8-16,0 0 8 0,0 0-4 15,0 0-5-15,0 0 1 0,0 0 1 0,0 0-6 16,0 0 2-16,0 0-7 0,0 0 4 0,0 0 0 0,0 0 1 15,0 0-4-15,0 0-2 0,0 0-1 16,0 0 5-16,0 0-4 0,0 0 0 16,0 0 5-16,2-17-3 0,-2 17-3 0,0 0 4 15,0 0-2-15,0 0 1 0,0 0-1 16,0 0 1-16,0 0-3 0,0 0 7 16,0 0-4-16,0 0-3 15,0 0-5-15,0 0 3 0,0 0 1 16,0 0 2-16,0 0-2 0,0 0 4 0,0 0-1 15,0 0 4-15,0 0 3 0,0 0-2 16,0 0-9-16,0 0 9 0,0 0 0 0,0 0-8 16,0 0 2-16,0 0 2 0,0 0-1 15,0 0 5-15,0 0-7 0,0 0 7 16,0 0-6-16,0 0 3 0,0 0-8 0,0 0 6 0,0 0-5 16,0 0 7-16,0 0-11 0,0 0 13 15,0 0-4-15,0 0-3 0,0 0-3 0,0 0 5 16,-8-15-2-16,8 15-1 0,0 0-2 15,0 0 1-15,0 0 6 0,0 0-7 0,0 0-3 16,0 0 10-16,0 0-8 0,0 0 7 16,0 0-5-16,0 0 3 0,0 0-3 0,0 0 9 0,0 0-13 15,0 0 8-15,0 0-5 0,0 0 1 16,0 0-5-16,0 0 3 0,0 0 5 16,0 0-7-16,0 0 4 0,0 0 1 0,0 0-3 15,0 0 8-15,0 0 6 0,0 0-9 16,0 0-6-16,-2-21 5 0,2 21 1 15,0 0 5-15,0 0-10 16,0 0 5-16,0 0-5 0,0 0 2 0,0 0-1 16,0 0-2-16,0 0 2 0,0 0 6 15,0 0-8-15,0 0 2 0,0 0 2 16,0 0-1-16,0 0 0 0,4-19 3 0,-4 19 2 16,0 0-1-16,0 0-4 0,0 0 6 15,0 0 2-15,0 0-13 0,0 0 1 16,0 0-3-16,0 0-13 0,0 0-14 0,0 0-21 0,0 0-18 15,0 0-15-15,0 0-21 0,0 0-34 0,0 0-90 16,14 0-432-16,-14 0 94 0</inkml:trace>
  <inkml:trace contextRef="#ctx0" brushRef="#br0" timeOffset="104733.73">7025 15561 2512 0,'0'0'-124'16,"0"0"21"-16,0 0 12 0,0 0-5 0,0 0 1 16,0 0-3-16,0 0 5 0,0 0 4 15,0 0 11-15,0 0 7 0,0 0 7 16,0 0 14-16,0 0 21 0,0 0 7 15,0 0 12-15,-18 7 13 0,18-7 4 0,0 0 15 16,0 0 11-16,0 0 1 0,0 0 13 16,0 0 5-16,0 0-2 0,0 0-3 0,0 0-1 0,0 0 3 15,0 0-5-15,0 0 15 0,0 0 5 0,0 0 19 16,0 0 10-16,0 0 18 0,0 0-1 16,0 0 7-16,0 0-6 0,0 0-3 0,0 0-7 15,-18 4-7-15,18-4-7 0,0 0-8 16,0 0 0-16,0 0 3 0,0 0-1 15,0 0-1 1,0 0-6-16,0 0-7 0,0 0-6 0,0 0-9 16,0 0-3-16,0 0-9 0,0 0-1 15,0 0-10-15,0 0-3 0,0 0-5 0,0 0-3 16,0 0-1-16,0 0-2 0,0 0-3 16,0 0-1-16,0 0-1 0,0 0-2 0,0 0 1 15,0 0-1-15,0 0-1 0,0 0-1 16,0 0-3-16,0 0 3 0,0 0-1 0,0 0-2 15,0 0 4-15,0 0-5 0,0 0-3 0,0 0-4 16,-6-29-5-16,6 29-4 0,0 0-5 16,0 0-2-16,0 0-3 0,0 0-2 0,0 0 2 15,0 0 3-15,0 0 5 0,0 0-2 16,0 0 2-16,0 0 4 0,0 0 2 16,0 0 1-16,0 0 9 0,0 0 8 0,0 0 10 0,0 0 0 15,0 0 4-15,0 0 4 0,0 0-5 0,0 0 0 16,0 0-1-16,0 0-1 0,0 0-2 15,0 0-3-15,2-23 0 0,-2 23-2 16,0 0 2-16,0 0 3 0,2-26-6 0,-2 26-5 16,4-19 5-16,-4 19-1 0,4-27 5 15,0 12 0-15,-1 0 0 16,-3 15 2-16,5-27-1 0,-1 13 1 16,-4 14 1-16,6-27 0 0,-4 12-4 0,-2 15 2 15,2-26-5-15,0 15 3 0,-2 11-5 16,4-27 4-16,-2 13-6 0,-2 14 1 15,2-24 0-15,0 13-3 0,-2 11-1 0,2-22-1 16,-2 22 1-16,5-20 0 0,-5 20-3 16,4-18 1-16,-4 18-1 0,5-17 4 0,-5 17-4 0,2-15 3 15,-2 15-2-15,0 0 0 0,4-23 0 16,-4 23-1-16,2-13-2 0,-2 13 2 0,0 0-2 16,6-21-1-16,-6 21 0 0,2-12 2 15,-2 12-2-15,0 0 0 0,5-17 0 16,-5 17 1-16,0 0 2 0,2-17 0 0,-2 17-1 15,0 0 0 1,2-18 0-16,-2 18 0 0,0 0-1 0,0 0-4 16,2-20 4-16,-2 20-1 0,0 0 1 15,2-16 1-15,-2 16-1 0,0 0-1 16,2-16 0-16,-2 16 1 0,0 0-2 16,0 0 3-16,0 0 2 0,0 0-2 0,-2-22-3 15,2 22 3-15,0 0 0 0,0 0 0 16,0 0 1-16,0 0 4 0,0 0 1 0,0 0-1 0,0 0 2 15,0-19 3-15,0 19 1 0,0 0-2 0,0 0 3 16,0 0-4-16,0 0-1 0,0 0-2 16,0 0-4-16,0 0 2 0,0 0 0 15,0 0-1-15,0 0-1 0,0 0-4 0,0 0 2 16,0 0 1-16,0 0-2 0,0 0 4 16,0 0-4-1,0 0 6-15,0 0 2 0,0 0-6 0,0 0 3 16,0 0-1-16,0 0 1 0,0 0-1 15,0 0 2-15,0 0-4 0,0 0 2 0,0 0-1 16,0 0 1-16,0 0 2 0,0 0 4 16,0 0 2-16,0 0 4 0,0 0 6 0,0 0-1 15,0 0 0-15,0 0 1 0,0 0-2 16,0 0-7-16,0 0 2 0,0 0-3 0,0 0 0 16,0 0 1-16,0 0-4 0,-17-8 3 0,17 8-6 15,0 0 3-15,0 0-3 0,0 0 3 16,0 0-1-16,0 0-3 0,-17-7 0 0,17 7 1 15,0 0-3-15,0 0 2 0,0 0-2 16,0 0-1-16,-13-9 1 0,13 9-2 0,0 0 2 16,0 0-2-16,0 0-2 0,-10-13 2 0,10 13 0 15,0 0-3-15,0 0 2 0,0 0-2 0,-6-13-1 16,6 13 1-16,0 0 2 0,0 0-3 16,0 0 2-16,0 0 5 0,0 0-4 0,-2-16-4 15,2 16 3-15,0 0 3 0,0 0 0 16,0 0-1-16,0 0-4 0,0 0 5 15,0 0-2-15,0 0 0 16,0 0 0-16,0 0-2 0,0 0 3 16,8-24 1-16,-8 24-2 0,0 0 1 15,0 0 0-15,0 0-1 0,0 0 1 0,0 0 1 16,0 0 0-16,0 0 1 0,10-10-1 16,-10 10 0-16,0 0 2 0,0 0-5 0,0 0-2 15,0 0-8-15,0 0-5 0,0 0-3 16,0 0-5-16,0 0-7 0,0 0-12 0,0 0-8 0,0 0-19 15,0 0-18-15,11-11-24 0,-11 11-18 16,0 0-31-16,0 0-42 0,0 0-60 16,0 0-160-16,0 0-457 0,0 0-249 0</inkml:trace>
  <inkml:trace contextRef="#ctx0" brushRef="#br0" timeOffset="107611.64">14198 11100 2506 0,'0'0'-138'0,"0"0"24"15,0 0 10-15,0 0 4 0,0 0 12 0,0 0 13 0,0 0 6 16,0 0 15-16,0 0 12 0,0 0 10 15,0 0 11-15,0 0 1 0,0 0 16 0,0 0 4 16,0 0 9-16,0 0 12 0,0 0 3 16,0 0 4-16,0 0 3 0,0 0 3 15,0 0-3-15,0 0 7 0,0 0-1 0,0 0-3 16,0 0 1 0,-48-13 7-16,48 13-12 0,-17-2-6 15,17 2-2-15,-18-2 5 0,18 2-14 0,-20-5 1 16,20 5 5-16,-23-1-13 0,23 1 3 15,-20-2 5-15,20 2-7 0,-25-4 14 0,25 4-27 16,-18-2 11-16,18 2 7 0,0 0-1 16,-29 0-6-16,29 0 1 0,-20 0-3 15,20 0-3-15,0 0-1 0,-28 0 1 0,28 0-2 0,0 0 1 16,-24 0-7-16,24 0 14 0,0 0-4 0,-24 0 1 16,24 0-5-16,-17 2-1 0,17-2 1 15,0 0 2-15,-19 3-4 0,19-3 7 16,0 0-8-16,0 0 10 0,-23 1-10 0,23-1 1 15,0 0 0-15,0 0-3 0,-19 2-4 16,19-2-5-16,0 0-12 0,0 0-27 0,-10 0-23 0,10 0-51 16,0 0-109-16,0 0-297 0,0 0 281 15</inkml:trace>
  <inkml:trace contextRef="#ctx0" brushRef="#br0" timeOffset="110736.92">13962 11108 1479 0,'0'0'-48'0,"0"0"14"16,0 0 7-16,0 0 10 0,18-8 1 15,-18 8 2-15,0 0-1 0,0 0 1 0,0 0 4 16,0 0-2-16,0 0 3 0,0 0 2 15,0 0 5-15,0 0 6 0,0 0 4 16,0 0 10-16,0 0 4 16,0 0 6-16,0 0 4 0,0 0 11 15,0 0-17-15,0 0-1 0,0 0 3 16,0 0-6-16,0 0-4 0,0 0 9 0,0 0-10 16,0 0 5-16,0 0-6 0,13 25-1 15,-13-25 4-15,0 0-4 0,0 0 0 0,0 0 0 16,2 18 3-16,-2-18 3 0,0 0 6 15,0 0-8-15,4 16 3 0,-4-16-3 0,0 0 2 16,0 0 4-16,0 19 6 0,0-19-18 0,0 0 3 16,0 0-8-16,0 21 5 0,0-21-5 15,0 0 1-15,0 21-6 0,0-21 7 0,0 0-3 16,0 19 2-16,0-19-6 0,0 0 9 16,-6 19-3-16,6-19-1 0,0 0-5 0,-4 19 20 15,4-19-16-15,-3 17 1 0,3-17 4 0,-4 16-8 16,4-16 12-16,0 0-6 0,-4 22 10 15,4-22-18-15,-4 15 4 0,4-15-1 0,-3 18-7 16,3-18-4-16,-2 15 12 0,2-15-3 16,0 0 0-16,-3 21-1 0,3-21 3 0,0 0-2 15,-2 21-8-15,2-21 10 0,0 0 3 16,-2 17 3-16,2-17-8 16,0 0-3-16,-2 19 3 0,2-19 3 15,0 0-11-15,-3 19 7 0,3-19 1 16,0 0 0-16,-2 19 4 0,2-19 2 0,0 0-9 15,0 18 9-15,0-18-4 0,0 0 7 16,0 0-2-16,-2 22 1 0,2-22 3 16,0 0-10-16,0 17 7 0,0-17 9 0,0 0-15 15,0 0 1-15,0 23 5 0,0-23-5 0,0 0 0 0,-2 15 0 16,2-15 0-16,0 0-1 0,0 0 1 16,-2 17 8-16,2-17-10 0,0 0 19 0,0 0 0 15,0 0-17-15,0 19 12 0,0-19-10 16,0 0-2-16,0 0 5 0,0 0-7 15,0 0 13-15,0 22-11 0,0-22 15 0,0 0-5 16,0 0-5 0,0 0 1-16,0 16-2 0,0-16-1 15,0 0 6-15,0 0-8 0,0 0 7 0,0 22-13 16,0-22 4-16,0 0 2 0,0 0 2 16,0 17-9-16,0-17 6 0,0 0-3 0,0 0 7 15,0 19-13-15,0-19 5 0,0 0 2 16,0 0-2-16,0 0-1 0,-1 21 2 15,1-21 5-15,0 0-4 0,0 0-7 0,-2 19 7 0,2-19-8 16,0 0 8-16,0 0-5 0,0 19 11 16,0-19-7-16,0 0 3 0,0 0 4 0,-2 17-4 15,2-17 0-15,0 0 1 0,0 0 7 16,0 19-3-16,0-19-6 0,0 0 0 0,0 0 1 16,0 21-3-16,0-21 4 0,0 0-4 15,0 0-1-15,0 21 5 0,0-21-4 0,0 0 6 0,0 0-9 16,0 21 4-16,0-21-2 0,0 0-5 15,0 0 4-15,0 17 5 0,0-17 1 0,0 0-4 16,0 0 4-16,0 19-8 0,0-19 7 16,0 0-5-16,0 0 2 0,0 19 0 0,0-19 1 15,0 0-1-15,0 0 0 0,0 0 0 16,0 23-6 0,0-23 6-16,0 0-2 0,0 0 2 0,-2 17-1 15,2-17 3-15,0 0-3 0,0 0 1 16,-2 18-11-16,2-18 8 0,0 0 3 15,0 0 0-15,-5 15 0 0,5-15 0 0,0 0 1 16,0 0-2-16,-3 17-1 0,3-17 6 16,0 0-4-16,0 0-1 0,-4 17 3 0,4-17-2 15,0 0-1-15,0 0 2 0,-2 19-3 0,2-19 4 16,0 0-4-16,-2 16 5 0,2-16-3 0,0 0-1 16,-1 16-3-16,1-16 0 0,0 0 5 15,0 0-6-15,-2 23 2 0,2-23 5 16,0 0-7-16,0 16 7 0,0-16-7 0,0 0 5 15,0 0-9-15,-2 18 5 0,2-18 2 16,0 0 5-16,0 0-12 16,2 18 11-16,-2-18-10 0,0 0 4 15,0 0 2-15,0 17 1 0,0-17 1 0,0 0-3 16,0 0-6-16,0 17 7 0,0-17 1 16,0 0-2-16,0 0 3 0,2 17-3 15,-2-17 1-15,0 0 6 0,1 16-7 0,-1-16 0 16,0 0-3-16,0 0 9 0,2 17-10 15,-2-17 4-15,0 0-2 0,0 0 4 0,0 0-1 0,2 20 5 16,-2-20-8-16,0 0 7 0,0 0-8 16,0 0 6-16,2 18-3 0,-2-18 0 0,0 0-2 15,0 0 5-15,0 0-3 0,2 17 4 16,-2-17-6-16,0 0 3 0,0 0 2 16,0 0-2-16,3 19 1 0,-3-19 1 0,0 0-2 15,0 0 7 1,0 0-5-16,0 19 2 0,0-19 3 15,0 0 3-15,0 0 1 0,0 0 7 0,-3 19-5 16,3-19 13-16,0 0-16 0,0 0 2 16,0 0-6-16,-4 19 3 0,4-19-2 0,0 0-4 15,0 0 5-15,-2 15 2 0,2-15-9 16,0 0 5-16,0 0-1 0,-3 15-1 16,3-15-3-16,0 0 1 0,-4 16 1 0,4-16-2 0,0 0-3 15,0 0 8-15,-4 19 1 0,4-19-6 0,0 0-1 16,-2 15 0-16,2-15-3 0,0 0 2 15,0 0 2-15,-2 19 0 0,2-19-1 0,0 0 5 16,-1 15-4-16,1-15 1 0,0 0-1 16,0 0 0-16,-2 21 5 0,2-21-5 15,0 0-5-15,-2 17 6 0,2-17-3 0,0 0 13 0,0 0 5 16,0 19-4-16,0-19-2 0,0 0-1 16,0 0 0-16,-3 21-2 0,3-21-1 0,0 0 10 15,-2 22-10-15,2-22 0 0,0 0-5 16,-4 20 4-16,4-20-2 0,0 0-2 0,0 21 2 15,0-21-2-15,0 0-3 0,-2 21 3 16,2-21-1-16,2 16 1 16,-2-16 0-16,0 0-2 0,-2 21-2 15,2-21 5-15,0 0-3 0,0 18 2 16,0-18-3-16,0 0 2 0,-3 19 0 16,3-19-2-16,0 0 1 0,-2 18-1 0,2-18 1 15,0 0 2-15,0 19 2 0,0-19 7 16,0 0-9-16,-4 19-3 0,4-19 0 0,0 0 3 15,-2 19-1-15,2-19 4 0,-1 15-6 0,1-15 5 0,0 0-4 16,-4 21-1-16,4-21 2 0,0 0 0 16,-2 21 1-16,2-21-2 0,-2 13-1 15,2-13 3-15,0 0 0 0,0 24-1 0,0-24 2 16,-6 15-1-16,6-15 1 0,-2 15 0 16,2-15 1-16,0 0 1 0,0 19-5 0,0-19 6 15,0 0-5 1,-4 21 3-16,4-21-5 0,0 0 4 15,0 21-4-15,0-21 2 0,-2 13 10 0,2-13-12 16,0 0 0-16,-2 23 2 0,2-23-2 16,-2 15 3-16,2-15-3 0,0 16 3 15,0-16 1-15,0 12-3 0,0-12 0 0,0 16 2 16,0-16 2-16,0 15 0 0,0-15 1 16,-3 15-3-16,3-15 4 0,0 18-2 0,0-18 2 0,0 15-3 15,0-15-2-15,0 17 0 0,0-17 0 0,-2 16 4 16,2-16 5-16,0 14 7 0,0-14 6 15,-2 15 0-15,2-15 1 0,-2 14 1 16,2-14-2-16,-2 15-1 0,2-15-1 0,0 14-3 16,0-14 1-16,-4 15 2 0,4-15-6 15,-4 15-3 1,4-15 1-16,-2 13-3 0,2-13 1 0,-2 16-1 16,2-16 4-16,-7 15-5 0,7-15 2 15,-2 16-2-15,2-16-2 0,-4 15 1 0,4-15 1 16,-5 17-3-16,3-10 0 0,2-7 1 15,-5 15-2-15,5-15-2 0,-3 13 0 16,3-13 0-16,-4 16 3 0,4-16 0 0,-4 13 5 16,4-13 1-16,-2 12 6 0,2-12-5 0,-2 13 1 0,2-13-2 15,-2 14-1-15,2-14-1 0,0 0-4 16,-5 20 3-16,5-20-2 0,0 0-3 16,-2 23 2-16,2-23-1 0,-2 18 1 0,2-18-5 15,0 0 6-15,0 23-5 0,0-23 3 16,0 16-2-16,0-16 3 0,0 0 1 0,0 27 2 15,0-27-1-15,0 16 2 0,0-16-1 0,-3 16 2 16,3-16-1-16,0 20-3 0,0-20 0 0,0 0 1 16,0 24-2-16,0-24 1 0,0 19-2 15,0-19 4-15,3 18 0 0,-3-18 3 0,-3 19 4 16,3-19-2-16,0 18 0 0,0-18 2 16,-2 20-2-16,2-20 0 0,0 22-6 0,0-22 4 15,-3 21-4 1,3-21 0-16,0 24 1 0,0-24 0 15,0 22-2-15,0-22-1 0,0 26-3 16,0-26 2-16,0 22-2 0,0-22 4 0,0 21-2 16,0-21-3-16,0 21 1 0,0-21 0 15,3 23-3-15,-3-23 0 0,0 20 2 0,0-20 1 16,0 21-2-16,0-21 2 0,0 21-3 16,0-21 2-16,0 19-1 0,0-19 3 0,-3 24-5 0,3-24 2 15,-2 19-2-15,2-19 2 0,-2 20-1 16,2-20-1-16,-2 22 4 0,2-22-1 0,-3 19-2 15,3-19-1-15,-4 19-1 0,4-19 4 16,-4 19 1-16,4-19 1 0,-8 19-5 0,8-19 0 16,-4 18 1-16,4-18 2 0,-4 21-3 15,4-21-1 1,-2 20 3-16,2-20 0 0,-3 19 0 0,3-19 0 16,-2 19-2-16,2-19 3 0,-2 21-2 15,2-21 1-15,0 19-3 0,0-19 2 16,-2 22-1-16,2-22 2 0,0 20-1 0,0-20 0 15,0 21 0-15,0-21 2 0,2 20-1 16,-2-20 0-16,0 16-1 0,0-16 1 0,2 20-2 16,-2-20 4-16,2 15-5 0,-2-15 5 0,0 0-1 15,3 22 5-15,-3-22-2 0,0 0 1 0,0 20 2 16,0-20 1-16,0 0 0 0,2 16 0 16,-2-16 0-16,0 0 2 0,2 15-1 15,-2-15 1-15,0 0 0 0,0 0 4 0,2 18-5 16,-2-18 0-16,0 0-4 0,0 0 3 15,0 0-1-15,0 0-9 0,0 19-32 0,0-19-40 0,0 0-54 0,0 0-62 16,0 0-42-16,-2 9-64 0,2-9-136 16,0 0-124-16,-13 5-339 0,13-5-271 15</inkml:trace>
  <inkml:trace contextRef="#ctx0" brushRef="#br0" timeOffset="111708.92">13670 14640 2581 0,'0'0'-128'0,"0"0"28"16,0 0 12-16,0 0 20 0,0 0 15 0,0 0 16 0,0 0 12 15,0 0 12-15,0 0 12 0,0 0 1 16,0 0 8-16,0 0 11 0,0 0 20 15,0 0 11-15,0 0 3 0,0 0 18 0,0 0 3 16,0 0 3-16,0 0 5 0,0 0 4 16,0 0 7-16,0 0 4 0,0 0-3 15,0 0-2-15,0 0-1 16,0 0-1-16,0 0 1 0,0 0-9 16,-46-10-3-16,46 10-2 0,0 0-7 0,-35 0-7 15,35 0-6-15,-27 0-3 0,11 0-5 16,16 0-5-16,-33 0-5 0,15 0 2 15,-2 0 0-15,20 0-2 0,-35 0-1 0,16-4-4 16,19 4-5-16,-36-1-2 0,20 1-2 16,16 0-3-16,-25-2-5 0,25 2 1 0,-22 0-1 0,22 0-3 15,-22-2 4-15,22 2-8 0,0 0 1 16,-25 0-2-16,25 0-5 0,0 0-2 0,-16-3-4 16,16 3-12-16,0 0-9 0,0 0-11 15,0 0-12-15,0 0-21 0,-25 0-20 16,25 0-26-16,0 0-42 0,0 0-47 0,0 0-63 15,0 0-151 1,-13-7-462-16,13 7-247 0</inkml:trace>
  <inkml:trace contextRef="#ctx0" brushRef="#br0" timeOffset="113229.21">12709 14427 2586 0,'0'0'-87'0,"0"0"31"0,0 0-2 0,0 0 9 15,0 0 20-15,-8-12 23 0,8 12 9 16,0 0 11-16,0 0 1 0,0 0-1 15,0 0-11-15,0 0 14 0,0 0 1 0,32-8-15 16,-32 8 23-16,0 0-14 0,31 0 9 16,-16 0 1-16,-15 0-1 0,33 2-5 0,-10-2 1 0,-4 3-10 15,8-2 4-15,-4 1 1 0,4 0-8 16,2 0 1-16,-6 0 13 0,-1 0-17 16,5 0 5-16,-4 0 0 0,-3-1 1 0,2 1-1 15,-4 0 0-15,3 0-4 0,-21-2 14 16,26 2 3-16,-26-2 12 0,23 3 4 15,-23-3 6-15,22 1 3 16,-22-1-5-16,18 0-10 0,-18 0 5 16,18 3-7-16,-18-3-2 0,0 0-4 15,23 1 4-15,-23-1-1 0,15 3 3 0,-15-3-5 16,0 0 20-16,21 3 4 0,-21-3 4 16,0 0 7-16,15 4 8 0,-15-4 8 0,0 0 5 15,0 0 4-15,12 5 5 0,-12-5-2 16,0 0-11-16,0 0-2 0,4 17-7 0,-4-17-9 0,0 0-4 15,-4 23-10-15,4-23 2 0,-2 19-8 0,2-19 2 16,-2 23-11-16,2-23 0 0,-1 26-3 16,1-12 0-16,0-14-5 0,0 32 0 15,0-15-1-15,0 0-1 0,-2 1 2 0,-1 1-5 16,1-1 1-16,0 0 0 0,0 1-5 16,-1 0 1-1,-1 0 2-15,0 0-4 0,-1 1 0 0,1 0-1 16,2-1 4-16,-3-1-4 0,4 4 1 15,-1-2-1-15,0-1 2 0,0 0-1 0,0-3-3 16,2 4 3-16,-2-4-1 0,2-16 1 16,-3 27-2-16,3-27 1 0,-2 24 6 15,-2-14 3-15,4-10 1 0,-4 20 0 0,4-20 0 16,-8 17 2-16,8-17-2 0,-6 13 0 0,6-13 0 16,-7 12-2-16,7-12-1 0,-9 9-1 0,9-9 0 15,-12 8-3-15,12-8-5 0,-13 8 4 16,13-8-2-16,0 0 1 0,-24 7-3 0,24-7-1 15,-21 2 7-15,21-2-9 0,-22 0 4 16,22 0-3-16,-25 1-1 0,25-1-1 16,-27 0 2-16,27 0-3 0,-25-1 3 0,25 1 0 0,-31-2 15 15,16 2 1-15,-4-1-7 0,19 1 4 0,-38-5-5 16,18 5-1-16,2-1-1 0,0-4-5 16,-2 4 1-16,0-1-1 0,0 0 2 0,20 2-2 15,-34-2-3-15,15-2-3 0,2 4 2 16,17 0-6-16,-36-3-3 0,18-1-2 15,18 4 1-15,-32-4 0 16,32 4 2-16,-26-4 0 0,26 4 1 16,-24-4 1-16,24 4-2 0,-21-2-2 15,21 2 6-15,-23-1-1 0,23 1-3 0,-16-2-8 16,16 2-5-16,0 0-5 0,-20-2 1 16,20 2 4-16,0 0 2 0,-20-4 1 0,20 4 0 15,0 0-1-15,0 0 4 0,-13-8 1 16,13 8 0-16,0 0 1 0,0 0 1 0,0 0 3 0,-4-17 0 15,4 17 1-15,0 0 4 0,0 0 0 16,2-23-1-16,-2 23 1 0,0 0 0 16,4-24-1-16,-4 24 4 0,2-22-2 0,-2 22-2 15,2-21 2-15,-2 21 3 0,2-25-2 16,-2 25-2-16,2-24 1 0,1 8 0 0,-3 16-1 16,0-32-1-1,2 17-1-15,-2-2 1 0,0 17 4 0,2-34-1 16,-2 19-3-16,2-3 2 0,-2 18-1 15,1-30 0-15,-1 14 3 0,2 0-2 16,-2 16-2-16,2-35 1 0,-2 18-1 0,0-2 2 16,5 1-5-16,-5-1 1 0,0 1-4 15,2 0-4-15,0 1-7 0,-1 0-5 0,1 0-6 16,-2 17 4-16,4-28-2 0,-2 12 7 0,0 3-1 16,-2 13 2-16,4-23 6 0,-4 23 0 0,5-19 2 15,-5 19 0-15,5-19 1 0,-5 19 0 16,3-14 2-16,-3 14 1 0,0 0-2 0,4-21 4 15,-4 21-1-15,0 0 4 0,7-15-3 16,-7 15 5-16,0 0-1 0,4-13 2 16,-4 13 3-16,0 0-4 15,0 0-3-15,0 0 7 0,4-15-2 16,-4 15 3-16,0 0-1 0,0 0 4 0,18-8-1 16,-18 8 3-16,0 0-3 0,23 0 3 15,-23 0-1-15,0 0 0 0,31 6-1 16,-31-6-2-16,25 2 1 0,-7 0 1 0,-18-2-4 15,27 3-11-15,-16-1-39 0,-11-2-53 16,23 3-70-16,-13-3-71 0,-10 0-165 0,17 0-184 0,-17 0-240 16,11 1-165-16</inkml:trace>
  <inkml:trace contextRef="#ctx0" brushRef="#br0" timeOffset="114031.68">12812 14657 2437 0,'0'0'-67'0,"0"0"33"0,0 0 28 15,0 0 6-15,0 0 0 0,0 0 14 16,0 0 12-16,0 0 0 0,0 0 1 0,0 0 2 0,0 0-12 16,0 0 8-16,0 0-1 0,0 0 14 15,0 0-1-15,0 0 0 0,0 0 9 0,0 0-1 16,0 0 8-16,-15-36 8 0,15 36-2 15,0 0 2-15,0 0-2 0,-21-3 0 16,21 3-2-16,0 0-5 0,-21 0-7 16,21 0 8-16,0 0-3 15,-19 7-2-15,19-7 4 0,-14 8 0 0,14-8-1 16,-13 11-1-16,13-11-1 0,-12 15 0 16,3-6-5-16,9-9-2 0,-11 23-5 0,6-12-5 15,5-11 1-15,-4 22-4 0,4-22-4 16,-2 23-2-16,2-23-3 0,2 21 1 15,-2-21-3-15,2 18-4 0,-2-18 1 16,5 16-6-16,-5-16 1 0,7 14-9 0,-7-14-14 0,8 9-5 16,-8-9-6-16,0 0-3 0,17 8-1 0,-17-8-7 15,0 0 6-15,21-3 2 0,-21 3-3 16,0 0 3-16,23-12 0 0,-23 12 5 0,17-13 0 16,-7 6 6-16,-10 7 1 0,11-15 2 15,-1 9 2-15,-10 6 0 0,11-15 5 16,-11 15 2-16,11-15 7 0,-11 15 4 0,9-13 6 0,-9 13 1 15,9-10 4-15,-9 10 5 0,7-9 0 16,-7 9 4-16,0 0 0 0,6-13-1 0,-6 13 2 16,0 0 2-16,0 0 2 0,0 0 2 15,10-15 4-15,-10 15 4 0,0 0-2 16,0 0 3-16,0 0 4 0,0 0 10 0,0 0 7 16,0 0 4-1,0 0-1-15,0 0-6 0,0 0-2 0,0 0 0 16,0 0-5-16,0 0 0 0,2 43-8 15,-2-43-3-15,0 20-4 0,0-20-4 16,-2 23-4-16,2-23-1 0,-3 25-7 0,3-25-3 16,0 23-6-16,0-23-15 0,0 24-28 15,0-24-35-15,-3 21-53 0,3-21-61 0,3 19-59 16,-3-12-85-16,5 0-176 0,-5-7-82 0,0 13-321 16,0-13-282-16</inkml:trace>
  <inkml:trace contextRef="#ctx0" brushRef="#br0" timeOffset="114664.9">12978 14825 2629 0,'0'0'-111'0,"9"-14"27"16,-9 14 17-16,0 0 21 0,0 0 7 16,11-9 10-16,-11 9 13 0,0 0 13 15,0 0 19-15,0 0 10 0,0 0 6 0,0 0 10 16,9-11 2-16,-9 11 0 0,0 0-1 16,0 0-1-16,0 0 0 0,0 0-5 15,21 0 7-15,-21 0 2 0,0 0 1 0,0 0-2 0,0 0 4 16,0 0-10-16,22 8 3 0,-22-8 10 15,0 0 8-15,11 12 1 0,-11-12 10 0,0 0 6 16,5 12 4-16,-5-12 1 0,0 0-2 16,0 0-9-16,0 0-3 0,-9 27-13 0,9-27 2 15,-11 13-8-15,11-13-1 0,-14 10-1 16,14-10-1-16,-13 13 3 0,13-13 4 0,-12 13 1 0,12-13 0 16,-9 9-1-16,9-9 0 0,-13 10-4 15,13-10-3-15,-12 9-1 0,12-9-7 0,0 0-1 16,-10 13-4-16,10-13-2 0,0 0-2 15,-7 10-3-15,7-10-1 0,0 0-4 16,0 0 0-16,0 0-1 0,0 0 0 0,0 0-6 16,0 0-1-1,17 23-1-15,-17-23-9 0,14 4-20 0,-14-4-25 16,0 0-34-16,20 2-43 0,-20-2-42 16,18 0-49-16,-18 0-34 0,13 0-79 15,-13 0-142-15,0 0-460 0,0 0-333 0</inkml:trace>
  <inkml:trace contextRef="#ctx0" brushRef="#br0" timeOffset="116740.12">12464 14795 2627 0,'0'0'-142'0,"0"0"25"16,0 0 22-16,0 0 20 0,0 0 19 15,0 0 18-15,0 0 10 0,0 0 28 0,-8-19 15 0,8 19 0 16,0 0 5-16,0 0 15 0,0 0-1 16,0 0 10-16,0 0-5 0,0 0-1 15,0 0-7-15,0 0 1 0,0 0 6 0,0 0-14 16,0 0-6-16,-14-7 2 0,14 7-3 15,0 0 4-15,0 0 1 0,0 0 14 16,0 0 13-16,0 0 9 0,0 0 9 0,0 0 13 0,-23 0-4 0,23 0-3 16,0 0 1-16,0 0-5 0,-28-1-8 15,28 1-4-15,0 0-2 0,-28 0-2 16,28 0-2-16,-18 0-9 0,18 0 6 16,-21 0 0-16,21 0 0 0,-24 0-5 0,24 0-7 15,-20 1 1-15,20-1 1 0,-23 3-5 16,23-3 5-1,-25 1-1-15,25-1 1 0,-25 3 1 0,25-3-6 16,-26 0 0-16,12 1-1 0,14-1-7 16,-29 2-2-16,29-2-4 0,-33 2 1 0,19-2-1 15,14 0-3-15,-31 2-1 0,11-2-3 16,3 2 0-16,17-2 5 0,-34 0-4 0,17 0 5 16,17 0 0-16,-31 0 2 0,15 0-2 15,16 0-2-15,-29 0 2 0,29 0-1 0,-30-2-2 0,30 2 0 16,-27 2-2-16,27-2-4 0,-26-2 4 15,26 2-1-15,-25 2-6 0,25-2 2 0,-25 0-4 16,25 0 1-16,-24 1 1 0,24-1-1 16,-26 0 2-16,26 0-3 0,-24 3 3 15,24-3 1-15,-26 3 1 0,13 0-1 0,13-3-1 16,-26 1-3 0,26-1 3-16,-24 2 1 0,9-1-3 15,15-1-3-15,-28 3 0 0,16-1 1 0,12-2-3 16,-27 1 3-16,11 2-2 0,16-3 0 15,-32 3 3-15,18-3-2 0,14 0 0 16,-32 3 3-16,21-1-1 0,11-2-1 0,-34 2-1 16,18-2-1-16,-2 3 1 0,18-3-1 15,-32 2 0-15,16 0-1 0,1-1-2 0,15-1 2 0,-36 3 0 16,19-3-2-16,-2 1-2 0,19-1 1 16,-36 3 1-16,17-2-1 0,0-1-2 0,-2 0 1 15,1 2 8-15,1-2-8 0,-1 1 0 16,-2 2 2-16,2-3 1 0,-2 0-1 0,2 0-1 15,-5 0-2-15,7 0 0 0,-6 0-3 16,1 0-7-16,-2 0-2 0,1-3-5 0,1 3 2 0,-1-1-3 16,-1 1 2-16,2-2 2 0,-2 1 3 15,1-2 1-15,1 3-1 0,0-1 5 0,0-2 3 16,-3 3 0-16,3-1-2 0,-1-1 2 16,1-3 0-16,0 5-8 0,1-2-11 15,0-3-5-15,-2 5-9 0,1-6-2 0,1 5-8 16,-7-1 5-1,4-1 1-15,-2 0 5 0,1-1 9 16,-2 3 2-16,3-4 5 0,1 4 10 0,0-3 3 16,0 2 2-16,3-1 3 0,-1 0 2 15,2 2-5-15,0-2 5 0,-3 2 0 16,4-1 3-16,0 0-5 0,-3 0 5 0,4-2-3 16,-4 3 1-16,1-2 1 0,0-1-2 15,0 3 0-15,0-4 0 0,-2 4 2 0,2-1-1 0,-1 0 2 16,-1-2-2-16,2 3 3 0,0-2 3 0,-3 2 1 15,4-2-2-15,-2 0-4 0,1 1 4 16,-2 0-1-16,4 2 7 0,-3-3 1 16,2 3 0-16,-2-2-3 0,1-1 1 0,-1 0-4 15,2 1 4-15,-2 0-2 0,-1-1-2 16,0 3 1-16,0-3 5 16,-1 2 5-16,3-2 4 0,-2 2 3 15,0-2 3-15,1 2 0 0,-1 1 1 16,4-3-5-16,-4 2 1 0,3-1 7 0,0 0 0 15,-2 0-2-15,1 1 4 0,21 1-3 16,-40-4-6-16,18 1 1 0,2 1-4 0,-2 2-3 16,1-2 1-16,0 1-3 0,0-1 0 15,-3 0-3-15,3 0 1 0,0 0 0 0,-2 0-4 0,1-1 2 16,2 2-3-16,-1 1 0 0,1-1 2 16,20 1-6-16,-42-2 1 0,23-1 1 15,-2 3 1-15,2-2-2 0,-3 1 0 0,22 1 0 16,-38-3 1-16,17 2-2 0,3-2 0 15,-2 3 3-15,20 0 0 0,-40-3 1 0,21 2-3 16,0-2 3 0,19 3-2-16,-39-4 1 0,23 4 2 0,-3-1-4 15,19 1 7-15,-38-2 0 0,23 2 2 16,15 0 1-16,-34-2 0 0,17 2 1 16,17 0 1-16,-27-3 0 0,27 3-2 15,-30 0 2-15,30 0-3 0,-28 0 2 0,28 0-1 16,-27 0 2-16,12-3 2 0,15 3-6 15,-25 3 2-15,25-3 2 0,-26 0-1 0,26 0-1 0,-23-3 0 16,23 3-4-16,-23 3 4 0,23-3-1 0,-23 0-3 16,23 0 2-16,-24 0 3 0,24 0-5 15,-23 0-2-15,23 0 3 0,-23 0-2 16,23 0-1-16,-23 0 0 0,23 0-1 0,-24 0 1 16,24 0-2-16,-24 0-1 0,24 0 0 15,-18 3 0-15,18-3-1 0,-21 0-3 0,21 0 1 0,-22 0 1 16,22 0-2-16,-18 0 2 0,18 0 0 15,0 0 1-15,-28 2 0 0,28-2 3 0,-19 0-3 16,19 0-3-16,-21 0 0 0,21 0 0 16,-21 2 1-16,21-2-3 0,-24 0 1 15,24 0 0-15,-21 0 1 0,21 0-2 0,-21 1 2 16,21-1-1 0,-19 0 0-16,19 0 3 0,-20 4-4 15,20-4 2-15,0 0 0 0,-22 0 1 0,22 0-2 16,0 0 3-16,-26 0-1 0,26 0 3 15,-15 3-4-15,15-3 1 0,0 0-3 0,-21 0 7 16,21 0-8-16,0 0 1 0,0 0 3 16,-23 1-1-16,23-1-1 0,0 0 1 0,0 0 0 15,0 0 1-15,-22 3-2 0,22-3 0 0,0 0 2 0,0 0-1 16,0 0 1-16,0 0 0 0,-16 0-3 16,16 0 4-16,0 0 1 0,0 0-6 15,0 0 1-15,0 0 2 0,0 0-2 0,0 0-1 16,0 0 1-16,0 0-2 0,0 0-5 15,0 0-9-15,0 0-18 0,0 0-20 16,0 0-22-16,0 0-34 16,0 0-48-16,0 0-34 0,-13 0-36 15,13 0-44-15,0 0-87 0,0 0-112 0,0 0-391 16,0 0-224-16</inkml:trace>
  <inkml:trace contextRef="#ctx0" brushRef="#br0" timeOffset="117273.02">7540 14516 2467 0,'10'-14'-125'0,"-10"14"16"0,0 0 13 15,10-11 5-15,-10 11 7 0,0 0 10 16,11-9 13-16,-11 9 12 0,0 0 21 16,0 0 18-16,0 0 6 0,11-10 29 0,-11 10 36 15,0 0 9-15,0 0 18 0,0 0 20 16,0 0 12-16,0 0-1 0,0 0 0 16,0 0-11-16,0 0-4 0,0 0-11 0,-26 35-8 0,26-35-3 15,-14 15-8-15,4-7-5 0,-2 1-1 16,12-9 0-16,-18 15-2 0,7-7-1 0,-2 1-1 15,2-1 3-15,11-8-6 0,-22 14-9 16,10-7 0-16,12-7-10 0,-14 11-2 0,14-11-5 16,-15 7-3-16,15-7-3 0,-11 7 0 15,11-7-3-15,0 0-3 0,-10 9-1 0,10-9-4 16,0 0 0-16,0 0 0 0,0 0-2 0,0 0 4 16,-6 13-4-16,6-13 3 0,0 0 5 15,0 0 10-15,0 0 10 0,0 0 15 0,0 0 1 16,20 20 4-16,-20-20-3 0,18 9-3 15,-8-5-8-15,2 2-5 0,4 2-5 16,-4 0-4-16,1-3-6 16,2 3-4-16,-2-1-17 0,-1 2-26 15,2-3-37-15,-2 1-45 0,-12-7-57 16,19 18-44-16,-9-8-41 0,-3-3-44 0,-7-7-84 16,10 16-604-16,-7-9-422 0</inkml:trace>
  <inkml:trace contextRef="#ctx0" brushRef="#br0" timeOffset="118360.88">6920 14665 2869 0,'0'0'-132'0,"8"-25"25"15,-8 25 15-15,0 0 10 0,0 0 17 0,6-19 18 16,-6 19 18 0,0 0 19-16,6-16 13 0,-6 16 4 15,9-9 14-15,-9 9-1 0,8-11 12 0,-8 11 9 16,9-12-3-16,-9 12 6 0,11-11 2 16,-11 11-1-16,10-10-1 0,-10 10-1 15,15-11 0-15,-15 11 2 0,13-10 4 0,-13 10 3 16,16-9 11-16,-16 9-1 0,13-7 4 15,-13 7 2-15,17-7 0 0,-17 7-9 0,0 0-5 0,23-3-5 16,-23 3-4-16,16-3-6 0,-16 3-7 16,0 0 2-16,24 5-4 0,-24-5 1 15,16 1-4-15,-16-1 0 0,14 7 5 0,-14-7 1 16,15 7 2-16,-15-7 5 0,17 8 3 16,-17-8 7-16,15 11 8 0,-7-5-3 0,-8-6 1 15,16 13 2 1,-10-6-5-16,-6-7 1 0,10 18-1 0,-10-18-3 15,8 15-8-15,-3-4-6 0,-5-11-3 16,6 14-1-16,-6-14-5 0,4 16-1 16,-4-16-2-16,5 18-3 0,-5-18-2 0,6 16-3 15,-6-16 1-15,4 15-3 0,-4-15 0 16,2 12 7-16,-2-12 5 0,0 0 6 16,0 0 7-16,0 24-3 0,0-24 5 0,0 0-4 0,-6 18-1 15,6-18-5-15,-6 13 3 0,6-13-5 0,-11 11-2 16,11-11-5-16,-11 9-1 0,11-9-3 15,-14 8 0-15,14-8-2 0,-14 10 2 16,14-10-8-16,0 0 6 0,-18 10-1 0,18-10-3 16,-15 6-2-16,15-6 2 0,0 0-1 15,-21 5-4 1,21-5-1-16,-15 2-1 0,15-2-1 0,0 0 2 16,-24 5-1-16,24-5 18 0,-14 2-5 15,14-2 2-15,0 0-5 0,-26-2-2 0,26 2-3 16,0 0-2-16,-25-5 1 0,25 5-4 15,-14-2 4-15,14 2-3 0,-16-5-1 16,16 5 1-16,-16-7-1 0,16 7-2 0,-16-8-4 16,16 8 3-16,-14-7 4 0,14 7-2 0,-13-10 1 0,13 10-11 15,0 0 7-15,-12-15 1 0,12 15 0 16,-7-14 1-16,7 14-2 0,0 0 1 0,-4-23-2 16,4 23-2-16,2-20 2 0,-2 20-2 15,2-21-3-15,-2 21-3 0,4-25-10 16,-4 25-10-16,5-27-13 0,-3 14-17 0,0 3-23 15,0-3-26-15,0 1-28 0,-2 12-38 0,7-19-38 16,-5 10-54-16,-2 9-91 0,4-17-168 0,-4 17-83 16,6-13-250-16,-6 13-207 0</inkml:trace>
  <inkml:trace contextRef="#ctx0" brushRef="#br0" timeOffset="119634.14">7035 14960 2458 0,'0'0'-85'16,"0"0"39"-16,0 0 27 0,0 0 19 15,0 0 16-15,0 0 18 0,0 0 22 0,0 0 6 16,0 0 9-16,0 0 9 0,0 0 4 15,0 0 12-15,0 0 8 0,0 0 6 0,0 0 4 16,0 0 3-16,0 0 3 0,0 0-1 16,0 0-4-16,-28 22-5 0,28-22-5 0,-14 12-10 0,8-1-9 15,6-11-11-15,-13 16-9 0,13-16-7 16,-10 17-4-16,3-8-4 0,7-9-11 16,-6 12-1-16,6-12-5 0,-9 14-2 0,9-14-4 15,-8 11-1-15,8-11-4 0,0 0-4 16,-6 14 0-16,6-14-2 0,0 0-4 0,0 0 0 15,-6 13-3 1,6-13 1-16,0 0-6 0,0 0 3 16,0 0-8-16,0 0-4 0,0 0-11 0,0 0-4 15,0 0-6-15,0 0-6 0,0 0-6 16,0 0 1-16,0 0-6 0,0 0 7 16,33-38-6-16,-26 31 4 0,-7 7-4 0,17-19 4 15,-11 10-2-15,2 0 0 0,-8 9-2 16,20-20 4-16,-14 12 4 0,2-4 0 0,-8 12 5 0,11-16 3 15,-11 16 3-15,11-13 7 0,-11 13 5 0,8-13 14 16,-8 13 2-16,10-12 5 0,-10 12 8 16,0 0 8-16,9-13 1 0,-9 13 6 15,0 0 1-15,10-10 2 0,-10 10-7 0,0 0 0 16,0 0 6-16,0 0 13 0,0 0 4 16,0 0 6-16,0 0 1 0,0 0 3 0,0 0-2 0,0 0 5 15,26 18-6-15,-26-18-3 0,8 13-6 16,-8-13-3-16,11 14-3 0,-11-14-6 0,9 16-9 15,-9-16-1-15,6 17-4 0,0-6-12 16,-6-11-34-16,6 18-39 0,-1-8-51 0,-5-10-69 16,8 18-59-16,-4-7-85 0,1-3-170 15,-3 2-109 1,-2-10-306-16,4 18-301 0</inkml:trace>
  <inkml:trace contextRef="#ctx0" brushRef="#br0" timeOffset="123246.27">7150 14102 2478 0,'0'0'-142'0,"2"-11"11"0,-2 11 2 0,0 0-1 15,0 0 2-15,0 0 5 0,0 0 0 16,0 0 18-16,0 0 11 0,0 0 15 16,0 0 8-16,0 0 4 0,0 0-28 0,0 0-75 15,0 0-126-15,-10-11 97 0</inkml:trace>
  <inkml:trace contextRef="#ctx0" brushRef="#br0" timeOffset="123377.9">7142 14080 907 0,'0'0'36'0,"0"0"0"16,0 0-22-16,-11-18-48 0,11 18-58 15,0 0-85-15,0 0-53 0,-7-16 76 0</inkml:trace>
  <inkml:trace contextRef="#ctx0" brushRef="#br0" timeOffset="123704.63">7186 13213 619 0,'0'0'-5'0,"0"-23"5"0,0 12-15 15,0 11-24-15,-2-24-33 16,2 13-93-16,0 11 55 0</inkml:trace>
  <inkml:trace contextRef="#ctx0" brushRef="#br0" timeOffset="123855.79">7201 12963 612 0,'0'0'111'0,"2"-19"-1"15,-2 19-5-15,4-21-14 0,-4 21 10 16,2-20-26-16,-2 20 5 0,4-22-2 0,-4 22-18 15,2-21-16-15,-2 21-17 0,2-19-13 0,-2 19-16 16,2-17-23-16,-2 17-36 16,2-19-56-16,-2 19-114 0,4-17-122 0,-2 5 113 15</inkml:trace>
  <inkml:trace contextRef="#ctx0" brushRef="#br0" timeOffset="124006.88">7264 12598 1102 0,'3'-25'96'15,"-3"25"12"-15,4-21-6 0,-4 21-21 0,2-21 2 16,-2 21-18-16,0-17-2 16,0 17-8-16,0 0-24 0,0-27-31 0,0 27-36 0,0-15-29 15,0 15-43-15,0-15-79 0,0 15-264 0,0-14 390 16</inkml:trace>
  <inkml:trace contextRef="#ctx0" brushRef="#br0" timeOffset="124128.09">7294 12296 1174 0,'0'0'-41'0,"2"-17"27"0,-2 17 4 16,0-19-1-16,0 19-12 0,0-21-11 15,0 12-14-15,0-4-16 0,0 13-32 0,0-23-181 16,0 23 90-16</inkml:trace>
  <inkml:trace contextRef="#ctx0" brushRef="#br0" timeOffset="124287.23">7308 11948 771 0,'0'0'18'0,"0"0"22"0,3-23 7 0,-3 23 9 15,0 0 12-15,2-18 4 16,-2 18-14-16,0 0-9 0,3-20-24 0,-3 20-15 16,0 0-38-16,2-19-42 0,-2 19-69 0,0 0-183 0,2-17 102 15</inkml:trace>
  <inkml:trace contextRef="#ctx0" brushRef="#br0" timeOffset="124430.45">7328 11757 878 0,'0'-18'6'0,"0"18"19"16,0 0 25-16,0 0 15 0,-2-24 0 16,2 24 6-16,0 0-1 0,0 0-2 0,-2-21-13 15,2 21-11-15,0 0-25 0,0 0-36 16,0 0-53-16,-2-19-69 0,2 19-251 15,0 0 123-15</inkml:trace>
  <inkml:trace contextRef="#ctx0" brushRef="#br0" timeOffset="124584.11">7326 11653 1137 0,'2'-23'63'16,"-2"23"12"-16,0 0 10 0,0 0 9 0,0 0-3 16,0 0 6-16,-4-23-9 0,4 23-19 15,0 0-9-15,0 0-26 0,0 0-14 16,0-20-24-16,0 20-15 0,0 0-25 0,0 0-28 15,0 0-42 1,0 0-77-16,0 0-285 0,2-20 361 16</inkml:trace>
  <inkml:trace contextRef="#ctx0" brushRef="#br0" timeOffset="128796.38">8283 11186 1170 0,'0'0'196'0,"0"0"-39"15,21-6-66-15,-21 6 0 16,0 0-22-16,0 0 15 0,0 0 17 15,0 0 16-15,0 0 15 0,0 0 16 16,0 0 8-16,0 0 8 0,0 0 2 0,0 0-6 16,0 0-7-16,0 0-17 0,0 0-8 15,0 0-21-15,0 0-9 0,0 0-9 0,0 0-8 16,0 0-11-16,14-5-4 0,-14 5-10 16,0 0-6-16,20-3-7 0,-20 3-2 0,0 0-4 15,30 3-3-15,-30-3-7 0,25 0 0 0,-25 0-3 16,29 0-2-16,-12 0-3 0,3 2-3 15,-2-2-1-15,3 1-1 0,1-1 0 0,-2 0-4 16,4 2 0-16,-3-2 0 0,3 2-3 16,-1 0 1-16,-2 0-2 0,0-2 0 15,0 0 0-15,0 1-1 0,1-1-5 0,-2 2 6 0,2 0-4 16,-1-2 1-16,-2 4 1 0,2-4 0 0,-1 4-2 16,-2-4 4-16,0 2-5 0,-18-2 3 15,37 2-1-15,-21-2-2 0,0 0 0 0,-16 0 6 16,30 0-4-16,-15 2-2 0,-15-2-1 15,30-2 0-15,-16 4-2 0,-14-2 4 0,34 0-2 16,-17 0 0 0,2 2 0-16,0-2 0 0,3 1-1 15,-4-1 2-15,1 2-2 0,0 1 1 16,0-3-1-16,1 1 0 0,-2-1 0 0,-18 0 2 16,32 0 0-16,-17 2-2 0,-15-2 4 15,28 0 0-15,-14 0-3 0,-14 0 1 0,26 0-2 16,-26 0 2-16,25 0-1 0,-25 0 1 15,26 0-3-15,-26 0 1 0,28 0 1 0,-28 0 1 0,24 0-2 16,-24 0 1-16,26-2 1 0,-26 2 0 16,21-1 0-16,-21 1-1 0,22-3 0 15,-22 3 3-15,20-2-3 0,-20 2 1 0,18-1-2 16,-18 1 4-16,18-2-5 0,-18 2 1 16,0 0 0-16,24-2 1 0,-24 2 1 0,0 0-1 15,23-2-2 1,-23 2 2-16,0 0 1 0,22-2 1 0,-22 2-2 15,16-2 4-15,-16 2-2 0,0 0 3 16,0 0-1-16,23-3 4 0,-23 3-1 0,0 0 3 16,18-5-1-16,-18 5 0 0,0 0-2 15,0 0 0-15,0 0-2 0,0 0 1 16,16-3 0-16,-16 3-4 0,0 0 0 0,0 0 0 16,0 0 2-16,0 0 0 0,0 0-2 0,0 0 1 15,18-4 2-15,-18 4 1 0,0 0-4 0,0 0 1 16,0 0-2-16,0 0 3 0,0 0-8 15,0 0-2-15,0 0-10 0,0 0-12 0,0 0-22 16,0 0-24-16,0 0-28 0,0 0-21 16,0 0-18-16,0 0-17 0,0 0-6 15,0 0-4-15,0 0 14 16,-45-14-1-16,45 14 12 0,-19-1 6 16,19 1 19-16,-21-6 19 0,21 6 5 0,-24-6 25 15,24 6 23-15,-23-5 4 0,23 5 34 16,-23-6 14-16,23 6 21 0,-21-5 6 15,21 5 14-15,-20-7 5 0,20 7 1 16,-14-6-1-16,14 6 5 0,-15-5-3 0,15 5-3 16,0 0-1-16,-17-8 3 0,17 8 6 0,0 0-6 0,-15-5 0 15,15 5-2-15,0 0-2 0,0 0-3 16,-15-7-5-16,15 7-2 0,0 0-5 0,0 0-1 16,0 0-3-16,0 0-5 0,0 0-1 15,-17-4-2-15,17 4 1 0,0 0-1 0,0 0 0 16,0 0 2-16,0 0-1 0,0 0 0 15,0 0 0-15,0 0 6 0,0 0 4 0,0 0 1 16,0 0-1-16,0 0-4 0,0 0 1 0,0 0-4 16,0 0-2-16,0 0-4 0,47 14-2 15,-47-14-3-15,17 6 1 0,-17-6-7 0,21 4 3 16,-21-4-3-16,24 5 2 0,-14-1-5 16,-10-4 0-16,21 9 0 0,-21-9-3 0,21 5 2 15,-12-2 0 1,-9-3-1-16,16 8 3 0,-16-8-1 0,14 10 12 15,-14-10 7-15,6 10 3 0,-6-10 6 16,0 0 11-16,0 0-4 0,-2 24 1 16,2-24-2-16,0 0 2 0,-16 23-9 0,10-13-4 15,-2 1-4-15,0 0-2 0,-1 0-12 16,-2 3-32-16,3-3-41 0,-3 0-46 16,1 3-56-16,-1-3-55 0,0-1-72 0,-1 0-175 0,0-3-515 15,-2 1-439-15</inkml:trace>
  <inkml:trace contextRef="#ctx0" brushRef="#br0" timeOffset="133658.2">7053 11197 2863 0,'0'0'-137'16,"0"0"23"-16,0 0 23 0,0 0 16 0,0 0 25 16,0 0 19-1,-4-20 19-15,4 20 35 0,0 0 18 0,0 0 6 16,0 0 16-16,0 0 13 0,0 0 19 16,0 0 8-16,0 0 10 0,6-26 3 0,-6 26-2 15,0 0 2-15,6-11-8 0,-6 11-8 16,0 0-7-16,0 0-8 0,9-15-10 15,-9 15-5-15,0 0-9 0,12-14-11 16,-12 14-3-16,11-11-4 0,-11 11-4 0,13-10-4 0,-13 10-5 16,12-9-4-16,-4 3-3 0,-8 6 1 15,16-7-5-15,-8 3-2 0,-8 4-2 0,17-6-3 16,-7 2 1-16,-10 4-3 0,20-4 0 16,-12 3-2-16,-8 1 0 0,22 0 0 0,-22 0-2 15,20 0 0-15,-9 1 1 0,-11-1 5 16,21 3 0-16,-12 0 4 15,1-1-4-15,-10-2 1 0,20 7-4 16,-10-3 1-16,-10-4 0 0,19 12-1 16,-10-6 0-16,-9-6-1 0,18 10-1 0,-18-10-2 15,15 14-1-15,-7-8 3 0,-8-6-3 16,14 13 4-16,-14-13-4 0,10 14 3 0,-10-14 0 16,10 15 10-16,-10-15 2 0,6 13 4 15,-6-13 3-15,8 14 3 0,-8-14-1 0,2 13-1 0,-2-13-2 16,0 0 1-16,-2 19 1 0,2-19-1 15,0 0-6-15,-5 21 5 0,5-21-4 16,-7 15 0-16,7-15 1 0,-8 15-2 0,8-15-1 16,-8 13 1-16,8-13-1 0,-8 18 0 15,8-18 4-15,-12 15-6 0,6-7 3 0,6-8 1 16,-10 13-3 0,10-13 1-16,-11 11 1 0,11-11-1 0,-12 11-1 15,12-11-1-15,-11 11-2 0,11-11-1 16,-13 7-3-16,13-7 2 0,-14 8-2 0,14-8 0 15,-16 6-1-15,16-6-1 0,0 0 4 16,-23 5-7-16,23-5-3 0,-17 2 2 16,17-2-2-16,0 0-2 0,-21 2-1 0,21-2 9 15,0 0-5-15,0 0-4 0,-28-4 8 0,28 4-1 16,-12-8-3-16,12 8-3 0,-17-7 5 0,17 7 4 16,-13-11 4-16,13 11 3 0,-12-14 2 15,12 14-6-15,-15-15 3 0,15 15-2 0,-10-15 0 16,2 5-6-16,8 10 4 0,-10-14-5 15,10 14-6-15,-10-14 13 0,10 14-5 16,-11-18 1-16,11 18-6 0,-9-15 1 0,9 15-6 0,-6-19-5 16,6 19-16-16,-4-17-21 0,2 7-21 0,2 10-30 15,0-21-39-15,0 21-41 0,0-19-51 16,2 10-44-16,0-3-65 0,-2 12-132 0,4-18-144 16,-2 8-316-16,-2 10-332 0</inkml:trace>
  <inkml:trace contextRef="#ctx0" brushRef="#br0" timeOffset="134846.29">6479 11147 2723 0,'0'0'-106'0,"0"0"21"0,0 0 6 0,-28 0 6 16,28 0 8-16,0 0 3 0,0 0 7 16,0 0 5-16,0 0 5 0,0 0 15 0,0 0 9 15,0 0 19-15,0 0 34 0,0 0 17 16,0 0 11-16,0 0 11 0,0 0 5 15,0 0-6-15,0 0-11 0,0 0-8 0,0 0-4 0,0 0-6 16,0 0 5-16,0 0-12 0,0 0 3 16,0 0 5-16,0 0 3 0,0 0 6 0,66-1 0 15,-66 1-2-15,25-2-4 0,-8 2-3 16,-17 0-1-16,36 0-4 0,-16-1-2 16,-2 1-5-16,4 1 6 0,-3-2 8 0,-1 2 9 15,4-1 5-15,-22 0-4 0,38 0 2 0,-21 0-3 0,-17 0-7 16,30 0-4-16,-16 0-7 0,-14 0-4 15,24 2-3-15,-24-2-1 0,23 1-6 16,-23-1 0-16,19 3-2 0,-19-3 1 0,17 1-6 16,-17-1-1-16,0 0 3 0,22 2-7 15,-22-2-3-15,0 0-2 0,18 2-3 0,-18-2-5 16,0 0-6 0,19 3-6-16,-19-3 1 0,0 0 0 0,0 0 2 15,17 1-3-15,-17-1-7 0,0 0 3 16,0 0-3-16,0 0-7 0,0 0-3 15,0 0-14-15,0 0-10 0,0 0-6 16,0 0-4-16,0 0-1 0,0 0 1 0,0 0 6 16,0 0-16-16,0 0 8 0,-42-26 15 15,42 26-3-15,-14-7 23 0,14 7-10 0,-16-7 4 0,16 7 7 16,-12-9 5-16,12 9 11 0,-13-10 10 16,13 10 21-16,-11-10 12 0,11 10 12 0,-13-9 3 15,13 9 12-15,0 0 8 0,0 0 5 16,-14-13 0-16,14 13-2 0,0 0 3 0,0 0-8 15,-13-12 2-15,13 12-3 0,0 0 0 16,0 0-2 0,0 0 1-16,0 0-2 0,-11-10-4 0,11 10-2 15,0 0-1-15,0 0-4 0,0 0-2 16,0 0-7-16,0 0-2 0,0 0-4 0,0 0-2 16,0 0-1-16,0 0-3 0,0 0-3 15,0 0-2-15,0 0-1 0,0 0 0 16,0 0-1-16,0 0-3 0,0 0 1 0,0 0-3 15,0 0 1-15,34 41-3 0,-23-34-3 0,-1 3 2 16,3-3-4-16,-4 3-1 0,3-1 0 0,-2 1-3 16,2 0 1-16,-2-2-1 0,-2 1-1 15,3 1 1-15,-11-10 2 0,15 14-3 16,-9-6 2-16,-6-8-1 0,11 11 3 0,-11-11 8 16,10 10 3-16,-10-10 3 0,0 0 1 15,0 0 3-15,-2 19-3 0,2-19-7 0,0 0 1 0,-19 14-1 16,19-14-12-16,-17 11-27 0,17-11-36 0,-21 7-44 15,9-3-48-15,12-4-43 0,-26 7-51 16,14-2-92-16,-1-2-634 0,-2 1-428 0</inkml:trace>
  <inkml:trace contextRef="#ctx0" brushRef="#br0" timeOffset="136266.34">5803 10939 2845 0,'7'-20'-135'0,"-7"20"27"16,7-18 21-16,-7 18 21 0,8-15 17 0,-8 15 33 0,2-13 26 15,-2 13 22-15,0 0 26 0,6-13 12 16,-6 13 12-16,0 0-1 0,0 0-8 0,0 0 11 15,0 0 15-15,0 0-1 0,0 0-8 16,0 0-2-16,0 0-7 0,0 0-8 16,0 0-9-16,0 0-5 0,0 0-5 15,-16 45-7 1,16-45-3-16,-5 24-3 0,5-24-6 0,0 24-2 16,-2-12-4-16,2-12-5 0,2 21 3 0,-2-21-4 15,5 21-4-15,-5-21-1 0,6 16-3 16,-6-16-4-16,10 14-5 0,-10-14-9 0,11 9-10 15,-11-9-3-15,12 7-1 0,-12-7-4 16,0 0-2-16,0 0 2 0,30-8-1 16,-30 8 0-16,20-14 0 0,-12 5-1 0,0 0 9 0,-8 9 0 15,15-22 10-15,-9 11 8 0,1-2 13 16,-7 13 9-16,11-21 11 0,-11 21 6 0,6-17 10 16,-6 17 1-16,6-18 0 0,-6 18 0 15,6-11-3-15,-6 11-6 0,0 0 0 16,4-14 3-16,-4 14 2 0,0 0 3 0,0 0-6 15,0 0-5-15,0 0-1 0,0 0-4 0,0 0-2 0,0 0-2 16,-6 54-5-16,8-39-5 0,0 2-14 16,0-2-28-16,2 3-37 0,0-1-46 15,0 0-58-15,0 0-57 0,0 1-79 0,2-2-174 16,0-1-124-16,1 1-245 0,-1-1-176 16</inkml:trace>
  <inkml:trace contextRef="#ctx0" brushRef="#br0" timeOffset="136852.72">6613 11403 2423 0,'0'0'-50'0,"0"0"45"0,0 0 27 16,0 0 13-16,0 0 28 0,-16-6 11 16,16 6 22-16,0 0-1 0,0 0 5 0,0 0-9 15,0 0-5-15,0 0-15 0,0 0-6 16,0 0-8-16,0 0-9 0,0 0-5 16,0 0-2-16,36-15-6 0,-36 15-3 0,22-4-11 15,-22 4-10 1,21-6-17-16,-21 6-14 0,24-1-28 15,-24 1-23-15,22-2-30 0,-22 2-21 0,22 2-23 16,-22-2-27-16,17 0-20 0,-17 0-72 16,0 0-459-16,12-2 11 0</inkml:trace>
  <inkml:trace contextRef="#ctx0" brushRef="#br0" timeOffset="137106.76">6672 11330 2134 0,'-11'-11'-14'15,"11"11"20"-15,0 0 13 0,0 0 12 16,0 0 16-16,0 0 15 0,0 0 18 16,-8-9 4-16,8 9 14 0,0 0 4 0,0 0 11 15,0 0 17 1,0 0 5-16,0 0 10 0,0 0 1 0,0 0-2 16,0 0-14-16,0 0-10 0,0 43-12 15,0-43-14-15,2 27-1 0,0-10-18 0,-2 0-7 16,0 2-13-16,0 1-25 0,0-2-39 15,2 0-37-15,-2 3-43 0,0-2-42 16,2 0-43-16,0 0-36 0,-2-2-49 0,0 0-120 16,0-1-515-16,2-1-272 0</inkml:trace>
  <inkml:trace contextRef="#ctx0" brushRef="#br0" timeOffset="138542.54">7279 11618 2606 0,'0'0'-110'0,"0"0"11"16,0 0 6-16,0 0 9 0,0 0 18 0,0 0-3 0,0 0 4 15,0 0 9-15,0 0 17 0,0 0 9 16,0 0 7-16,0 0 28 0,0 0 24 15,0 0 23-15,0 0 26 0,0 0 17 0,0 0 3 16,0 0 6-16,0 0-8 0,0 0-4 31,0 0-4-31,0 0 5 0,0 0-5 0,0 0-3 0,-19 38-6 16,19-38-5-16,-11 17 1 0,5-8-5 16,6-9 0-16,-12 22-2 0,8-12-7 0,4-10-5 15,-12 21-1-15,8-12-12 0,4-9-1 16,-8 21-8-16,8-21-1 0,-6 15-4 0,6-15-2 15,-7 15-2-15,7-15-3 0,-4 12-1 16,4-12-4-16,0 0-1 0,0 0-4 16,-6 15-7-16,6-15-10 0,0 0-3 0,0 0-2 0,0 0-4 15,0 0-4-15,0 0-4 0,0 0 1 16,0 0-6-16,31-31-3 0,-31 31-1 0,14-19-1 16,-8 10 7-16,2-4-1 0,-2 2 5 15,3-3 3-15,-1 3 4 0,-1-3 2 0,-1-1 7 16,0 3 6-16,-6 12 10 0,11-20-2 15,-11 20 1 1,10-18-2-16,-10 18-2 0,6-15 1 16,-6 15-3-16,8-12-1 0,-8 12 1 0,6-11-4 15,-6 11 4-15,0 0-7 0,6-13 1 16,-6 13 2-16,0 0 0 0,0 0-3 0,0 0-2 16,6-15 3-16,-6 15 4 0,0 0-2 15,0 0 0-15,0 0 0 0,8-11 0 0,-8 11 0 16,0 0 1-16,0 0-2 0,0 0-1 0,0 0-1 0,0 0-4 15,0 0 7-15,0 0 0 0,0 0 0 16,0 0-1-16,0 0 1 0,0 0 13 16,0 0 17-16,0 0 5 0,0 0 13 15,0 0-1-15,0 0-1 0,0 0-1 0,0 0-8 16,0 0 1-16,0 0-3 0,0 0-6 16,28 5 1-16,-28-5 1 15,0 0-2-15,0 0-3 0,9 15 3 16,-9-15 4-16,0 0 3 0,8 13 1 15,-8-13 2-15,8 12 1 0,-8-12 2 0,11 14-3 16,-11-14-7-16,11 16-1 0,-5-6-3 0,2 0-5 16,-8-10 3-16,11 20-10 0,-6-11-6 15,3 3-10-15,-8-12-22 0,8 17-25 16,-8-17-24-16,9 16-28 0,-9-16-33 0,6 16-39 0,-6-16-38 16,6 12-40-16,-6-12-107 0,7 10-588 15,-7-10-369-15</inkml:trace>
  <inkml:trace contextRef="#ctx0" brushRef="#br0" timeOffset="139160.13">7330 11603 2726 0,'0'0'-142'0,"0"0"28"0,0 0 20 0,0 0 13 16,0 0 22-16,0 0 10 0,0 0 13 15,0 0 13-15,-6-13 5 0,6 13 17 0,0 0 13 16,0 0 20-16,0 0 15 0,0 0 24 16,0 0 17-1,0 0 9-15,0 0 10 0,0 0 6 16,0 0-2-16,2-21 0 0,-2 21-3 0,0 0-4 15,0 0-9-15,0 0-6 0,0 0-13 16,0 0 2-16,4-18-4 0,-4 18-2 16,0 0-4-16,0 0 2 0,0 0 4 0,6-16-3 15,-6 16-2-15,0 0 1 0,0 0 1 16,4-16 3-16,-4 16 2 0,0 0-1 0,0 0-1 0,0 0-7 16,0 0 2-16,0 0-13 0,0 0-5 0,4-15-10 15,-4 15-1-15,0 0-3 0,0 0-5 16,0 0 0-16,0 0-2 0,0 0-4 15,0 0 5-15,0 0-7 0,0 0 0 0,0 0-1 16,7 46-5-16,-7-46 0 0,-2 22-1 16,2-22-7-1,-5 31-22-15,1-14-41 0,0 2-47 0,0-2-60 16,0 4-66-16,0-2-75 0,0 4-191 16,-3 2-102-16,0 0-341 0,1-3-346 0</inkml:trace>
  <inkml:trace contextRef="#ctx0" brushRef="#br0" timeOffset="181813.92">7584 17026 811 0,'0'0'83'0,"0"0"-52"0,0 0-47 0,4-40-22 16,-4 40-9-16,0 0-1 0,0 0 21 15,0 0 38-15,0 0 22 0,0 0 9 0,0 0 14 16,0 0 5-16,0 0-23 0,0 0 22 15,0 0 4-15,-10-20-1 0,10 20 2 0,0 0 6 16,0 0-4-16,0 0 12 0,0 0-10 16,-9-13 20-16,9 13 11 15,0 0 18-15,0 0 13 0,0 0 12 0,0 0 12 16,0 0 7-16,0 0 2 0,0 0-6 0,-11-9-12 16,11 9-9-16,0 0-10 0,0 0-14 15,0 0-9-15,0 0-11 0,0 0-6 0,-20-3-7 16,20 3-3-16,0 0-3 15,0 0-3-15,0 0-3 0,0 0 0 0,-24 0 3 16,24 0-3-16,0 0-7 0,0 0 7 16,-25 4-3-16,25-4-2 0,0 0-4 0,-22 4-5 15,22-4-3-15,-14 4-7 0,14-4-2 16,0 0-3-16,-28 4-7 0,28-4-9 16,-16 0 2-16,16 0 0 0,-22 1-3 0,22-1 0 15,-19 5-7-15,19-5-8 0,-21 0 7 16,21 0 1-16,-19 3-2 0,19-3 1 0,-17 3 0 15,17-3-3-15,0 0-1 16,-28 1 0-16,28-1-2 0,-14 2-4 0,14-2 1 16,0 0 3-16,-26 4-3 0,26-4 1 0,-16 0-6 15,16 0 3-15,0 0-1 0,-24 1 0 16,24-1 1-16,0 0-1 0,-21 0-3 0,21 0-3 16,0 0 7-16,-19 0-1 0,19 0 3 15,0 0-2-15,-21 0-3 0,21 0 4 0,0 0-2 16,0 0 4-16,-26-1-21 0,26 1-2 15,0 0 7-15,-21-2-1 0,21 2 4 16,0 0-1-16,0 0 1 0,-21-2 0 0,21 2 5 16,0 0-1-16,0 0-1 0,0 0 0 15,-21 0 3-15,21 0 0 0,0 0 1 16,0 0 3-16,0 0-2 0,0 0-2 16,0 0 1-16,-20-2 2 0,20 2-1 0,0 0 2 15,0 0-1-15,0 0-1 0,0 0 2 16,0 0-1-16,0 0 0 0,0 0 4 0,0 0 7 15,0 0-3-15,0 0 1 0,0 0-3 16,0 0 4-16,0 0-3 0,0 0 0 0,0 0-6 16,-6-15 4-16,6 15-4 15,0 0-1-15,0 0 1 0,0 0 7 0,0 0-8 16,8-26-1-16,-8 26-2 0,0 0 0 0,9-23 1 16,-9 23 1-16,7-17-3 0,-7 17 0 15,6-18-4-15,-6 18 6 0,6-19 2 0,-6 19-3 16,4-18 0-16,-4 18 0 0,7-18-1 15,-7 18 0-15,4-17-1 0,-4 17 3 0,4-13 0 16,-4 13-1-16,4-14 0 0,-4 14-1 16,0 0 2-16,5-15-1 0,-5 15 2 15,0 0-3-15,0 0 1 0,6-17 4 16,-6 17-4-16,0 0 1 0,0 0-2 0,3-15-9 16,-3 15-15-16,0 0-20 0,0 0-36 15,0 0-45-15,2-22-64 0,-2 22-52 16,-2-9-108-16,2 9-192 0,0 0-33 0,-7-15-289 15,7 15-219-15</inkml:trace>
  <inkml:trace contextRef="#ctx0" brushRef="#br0" timeOffset="182963.62">7197 16441 2553 0,'0'0'-72'16,"-11"12"10"-16,11-12 7 0,0 0 18 16,0 0 11-16,0 0 3 0,0 0 12 0,0 0 17 15,0 0 11-15,0 0 20 0,0 0 12 16,0 0 12-16,0 0 11 0,0 0 2 0,0 0-8 16,47-8-4-16,-47 8-9 0,0 0-3 15,25-6-16-15,-25 6-17 0,19-4-30 16,-19 4-25-16,21-4-18 0,-21 4-28 0,22-4-12 15,-12 3-27-15,0-3-34 0,-10 4-75 16,18-6-421-16,-10 5 118 0</inkml:trace>
  <inkml:trace contextRef="#ctx0" brushRef="#br0" timeOffset="183247.87">7235 16372 1838 0,'0'0'-8'0,"0"0"27"0,0 0-1 16,0 0 0-16,0 0 5 0,0 0 7 15,0 0 7-15,0 0 37 0,0 0 14 0,0 0 12 16,0 0 2-16,0 0 3 0,0 0 4 16,0 0 1-16,0 0-5 0,0 0-10 15,0 0-6-15,14 44-11 0,-14-44-8 16,-4 21-6-16,4-21-9 0,-4 23-1 0,2-12-13 15,2-11-4-15,0 23-16 0,0-23-23 16,-4 21-35-16,4-21-35 0,-6 21-42 16,6-21-34-16,-2 19-37 0,2-13-100 0,0-6-499 15,-2 12-83-15</inkml:trace>
  <inkml:trace contextRef="#ctx0" brushRef="#br0" timeOffset="183797.16">7478 16193 2209 0,'0'0'-81'15,"0"0"22"-15,0 0 5 0,0 0 13 16,0 0 1-16,0 0 15 0,0 0 8 0,0 0 20 15,0 0 7-15,0 0 6 0,0 0 14 16,0 0 12-16,0 0 14 0,11-17 9 16,-11 17 2-16,0 0-8 0,21-4 3 0,-21 4-11 15,22-2-4-15,-22 2-7 0,22-4-5 16,-22 4-17-16,26-1-24 0,-26 1-17 16,25-4-21-16,-13 2-32 0,-12 2-25 0,22-5-22 15,-14 4-51-15,-8 1-98 0,18-2-265 16,-18 2 278-16</inkml:trace>
  <inkml:trace contextRef="#ctx0" brushRef="#br0" timeOffset="184026.23">7617 16107 1629 0,'0'0'31'0,"0"0"22"15,0 0 12-15,0 0-3 0,0 0 25 0,0 0 1 16,0 0-2-16,0 0 8 0,0 0-7 16,0 0 4-16,0 0-21 0,0 0-16 0,-10 34-1 15,10-34-6-15,-6 16-17 0,6-16-30 16,0 0-40-16,-4 19-50 0,4-19-65 0,0 0-134 16,-7 14-360-16,5-7 123 0</inkml:trace>
  <inkml:trace contextRef="#ctx0" brushRef="#br0" timeOffset="184947.15">7356 14958 1833 0,'0'0'-51'0,"0"0"19"15,0 0 20-15,0 0 14 0,0 0 3 16,0 0 21-16,0 0 7 0,0 0 12 0,0 0 15 16,0 0 0-16,0 0 1 0,0 0 0 15,0 0 6-15,0 0 4 0,0 0 5 16,0 0-1-16,53 9-3 0,-53-9-9 16,16 2-7-16,-16-2-6 0,17 3-8 0,-17-3-3 15,0 0-21-15,28 1-31 0,-28-1-31 16,19-1-47-16,-8 1-41 0,-11 0-71 15,0 0-157-15,26-6-237 0,-16 2 195 0</inkml:trace>
  <inkml:trace contextRef="#ctx0" brushRef="#br0" timeOffset="185479.15">7451 14918 1710 0,'0'0'-3'0,"0"0"23"0,0 0 17 16,0 0 11-16,0 0 15 0,0 0 13 15,0 0 19-15,0 0-1 0,0 0-8 0,0 0-4 16,0 0-8-16,0 0-6 0,0 0-9 16,0 0 0-16,0 0-3 0,0 0-9 0,0 0 6 15,0 0-5-15,0 0-7 0,0 0-5 16,0 0-4-16,0 0-5 0,25 35-6 15,-25-35-4-15,4 14-17 0,-4-14-34 16,0 19-35-16,0-19-34 0,0 23-25 0,0-9-44 16,0-14-104-16,-2 27-406 0,0-11 78 15</inkml:trace>
  <inkml:trace contextRef="#ctx0" brushRef="#br0" timeOffset="186399.89">7152 15200 1962 0,'0'0'10'0,"0"0"41"0,0 0 21 15,0 0-6-15,0 0-4 0,0 0 10 16,0 0 1-16,0 0 5 0,0 0 2 0,0 0 9 15,0 0 10-15,0 0 4 0,0 0 4 16,0 0 0-16,0 0-8 0,0 0-9 16,55-7-11-16,-55 7-11 0,0 0-12 15,18-6-25-15,-18 6-30 0,0 0-46 0,16-4-33 16,-16 4-45-16,13 0-35 0,-13 0-44 16,8-6-75-16,-8 6-517 0,0 0-106 15</inkml:trace>
  <inkml:trace contextRef="#ctx0" brushRef="#br0" timeOffset="186662.55">7227 15125 2390 0,'0'0'-16'0,"0"0"22"0,0 0 11 15,0 0 12-15,0 0 6 0,0 0 12 16,0 0-5-16,0 0 4 0,0 0 1 0,0 0 11 15,0 0 2-15,0 0-1 0,0 0-3 16,0 0-1-16,0 0-4 0,0 0 0 0,0 0-4 16,0 0-3-16,-2 42-7 0,2-42-1 15,-4 22-9-15,4-22-9 0,-2 23-18 16,2-23-31-16,-2 22-40 0,2-22-34 0,0 23-28 16,0-13-43-16,-2-1-83 0,2-9-508 15,-2 18-55-15</inkml:trace>
  <inkml:trace contextRef="#ctx0" brushRef="#br0" timeOffset="188848.39">7707 11923 2153 0,'0'0'-84'0,"0"0"25"0,0 0 15 16,0 0 13-16,0 0 15 0,0 0 21 0,0 0 13 15,0 0 9-15,0 0-1 0,0 0-7 16,0 0 13-16,0 0-18 0,0 0 2 15,0 0 4-15,0 0 1 0,0 0 9 0,0 0 4 16,0 0 2-16,21-13 6 0,-21 13-10 0,0 0 7 16,0 0-5-16,24 0-8 15,-24 0 4-15,0 0-10 0,16-2-2 0,-16 2 2 16,0 0-8-16,21 0 4 0,-21 0 2 16,0 0-6-16,22 0 0 0,-22 0-3 0,0 0 0 15,0 0 3-15,0 0 7 0,22 2 5 16,-22-2 1-16,0 0 3 0,0 0 6 0,0 0 6 15,0 0 5-15,0 0 5 0,18 0 1 16,-18 0-10-16,0 0 0 0,0 0-1 16,0 0-5-16,0 0-4 0,0 0-3 15,0 0-9-15,0 0 0 0,0 0-3 0,0 0-5 16,0 0 7-16,-62 7-6 0,62-7-2 0,-19 2 5 16,19-2-4-16,-18 2-2 0,18-2 1 15,-18 2-2-15,18-2 0 0,0 0-2 16,-23 2 0-16,23-2 5 0,0 0-5 0,-17 2 5 15,17-2-1-15,0 0 1 0,0 0 4 16,0 0-3-16,-21 2-1 0,21-2-4 16,0 0 1-16,0 0 0 0,0 0 0 15,0 0-3-15,0 0 0 0,0 0 1 0,0 0-2 16,0 0-4-16,0 0 0 0,0 0 0 16,0 0 0-16,0 0 0 0,0 0-2 0,0 0 1 15,0 0-3-15,0 0 3 0,47-19 2 16,-47 19 0-16,0 0 3 0,20-3 11 15,-20 3-14-15,0 0-1 0,16-6 2 16,-16 6-4-16,0 0 4 0,0 0-4 0,0 0 1 16,16-3-4-16,-16 3 3 0,0 0 1 15,0 0 1-15,0 0 4 0,0 0 1 0,0 0-2 16,0 0 8-16,0 0 1 0,0 0 4 16,0 0-1-16,0 0 7 0,0 0 1 0,-50 12 2 15,50-12 2-15,0 0-2 0,-18 4 0 16,18-4-7-16,0 0 1 0,0 0-5 0,0 0-19 15,0 0-28-15,-18 1-36 0,18-1-41 16,0 0-48-16,0 0-68 0,0 0-145 0,0 0-465 16,0 0-173-16</inkml:trace>
  <inkml:trace contextRef="#ctx0" brushRef="#br0" timeOffset="190408.37">7431 11227 2356 0,'0'0'-136'16,"0"0"22"-16,0 0 17 0,0 0 22 15,0 0 15-15,0 0 22 0,0 0 12 0,0 0 18 16,0 0 15-16,0 0-1 0,0 0 11 16,0 0-3-16,0 0 7 0,0 0 5 0,0 0-3 15,0 0 6-15,0 0 5 0,0 0-1 16,0 0 13-16,0 0 2 0,0 0 18 15,0 0-9-15,0 0 12 0,0 0-6 0,0 0-5 16,0 0-7-16,0 0-3 0,0 0-6 16,0 0 3-16,47-1-13 0,-47 1 2 0,0 0-7 15,0 0-2-15,22 1-5 0,-22-1 5 16,0 0-6-16,18 3-3 0,-18-3-5 16,18 3 2-16,-18-3 2 0,16 2-1 0,-16-2-2 15,17 2-2-15,-17-2-3 0,21 2 9 16,-21-2-1-16,19 2 5 0,-19-2-1 15,22 0 8-15,-22 0 1 0,18 0 9 0,-18 0-4 16,22 0-1-16,-22 0-4 0,19 2-3 16,-19-2-8-16,19 0 6 0,-19 0-5 15,0 0 1-15,27 0-3 0,-27 0 4 0,18 0-8 16,-18 0-8-16,0 0 5 16,25 0 1-16,-25 0 2 0,17 0-5 0,-17 0-2 15,0 0 3-15,25-2-2 0,-25 2-1 0,0 0-2 16,24 0 3-16,-24 0-4 0,0 0 3 15,22 0-5-15,-22 0 4 0,0 0-2 16,22 2 0-16,-22-2 2 0,0 0-2 0,21 0-1 16,-21 0 3-16,0 0-5 0,17 2 5 15,-17-2-2-15,0 0-3 0,21 0 0 0,-21 0 1 16,0 0 0-16,24 0 1 0,-24 0-1 16,0 0 3-16,0 0-3 0,23-2 2 0,-23 2 5 15,0 0-3-15,16-2-3 0,-16 2 11 16,0 0 3-16,0 0 6 0,0 0 1 15,28 0-7-15,-28 0 5 0,0 0-3 0,15-2 3 16,-15 2-4-16,0 0-5 0,0 0 5 16,19-4-6-16,-19 4-2 0,0 0 1 15,17-2-2-15,-17 2-1 0,0 0 1 0,0 0-7 16,21-1 8-16,-21 1-1 0,0 0-3 16,15-5 1-16,-15 5 0 0,0 0-3 0,0 0 4 15,18-1-2-15,-18 1 0 0,0 0-4 16,0 0 4-16,20-4-3 0,-20 4-1 15,0 0 0-15,0 0 1 0,21-2 1 0,-21 2-1 16,0 0-1-16,0 0 2 16,21-2 1-16,-21 2-7 0,0 0 7 0,21-4-3 15,-21 4 1-15,0 0-1 0,22 0 1 16,-22 0-1-16,0 0 7 0,18-1-7 0,-18 1 2 16,0 0-3-16,20-5 5 0,-20 5 1 0,0 0-5 15,17-1 3-15,-17 1-2 0,0 0 1 0,16-4 0 16,-16 4 1-16,0 0-1 15,0 0 3-15,20-2-5 0,-20 2 1 0,0 0-1 16,0 0-2-16,0 0 4 0,20-2-2 16,-20 2 3-16,0 0-3 0,0 0 1 0,0 0-2 15,16-4-4-15,-16 4-12 0,0 0-29 16,0 0-42-16,0 0-52 0,0 0-40 0,0 0-43 16,0 0-68-16,0 0-553 0,19 2-187 15</inkml:trace>
  <inkml:trace contextRef="#ctx0" brushRef="#br0" timeOffset="202406.71">11115 11275 2400 0,'0'0'-135'0,"0"0"24"0,0 0 9 16,0 0 14-16,0 0 11 0,0 0 20 15,0 0 14-15,0 0 19 16,0 0 7-16,0 0 3 0,0 0 12 0,0 0 12 0,0 0-2 16,0 0 18-16,0 0 2 0,0 0 5 15,0 0 9-15,0 0-8 0,0 0-5 0,0 0 6 16,0 0-4-16,0 0 9 16,0 0 4-16,0 0 2 15,0 0-4-15,0 0 14 0,0 0 1 0,0 0-4 0,0 0 3 0,0 0 2 16,0 0 1-16,0 0-1 15,0 0 0-15,0 0 1 0,0 0-6 16,0 0-2-16,0 0-4 0,4 36-4 16,-4-36-3-16,4 14 2 0,-4-14-8 0,2 15-3 0,-2-15-3 15,4 19-3-15,-4-19 0 0,5 19-1 16,-5-19-2-16,2 19 1 0,-2-19-1 16,5 21 4-16,-5-21-2 0,2 23-1 0,-2-23 3 0,0 21-5 15,2-10 4-15,-2-11-9 0,2 24-1 16,-2-24-1-16,0 22 1 15,0-22-2-15,0 24 1 0,0-24-2 0,0 22 8 16,0-22-6-16,0 22 2 16,0-8 4-16,0-14-2 0,-2 21 3 0,2-21-2 0,0 23 9 15,0-23 2-15,-2 23 0 0,2-23-1 16,-2 21-2-16,2-21 0 0,-3 21 1 16,3-21 1-16,-4 20-1 0,4-20 0 0,0 20-7 0,0-20 3 15,0 19-4-15,0-19 2 0,-3 17-3 16,3-17-1-16,-2 17 5 0,2-17 1 15,0 0 0-15,0 27-1 0,0-27-3 16,-2 16 3-16,2-16-2 0,0 19 0 16,0-19-6-16,-2 17 4 0,2-17-4 0,-2 19 4 15,2-19-6-15,-2 20 0 0,2-20 2 16,0 19 0-16,0-19-3 0,0 19 2 16,0-19-2-16,0 19 2 0,0-19 0 15,0 0 4-15,0 27 0 0,0-27 1 0,0 19 0 0,0-19-1 0,0 17-1 16,0-17-3-16,0 0 0 15,2 27 0-15,-2-27 0 16,0 17 0-16,0-17-4 0,0 16-2 0,0-16 0 0,0 0 2 0,0 26-4 16,0-26 0-16,0 16 0 0,0-16 1 15,2 14-2-15,-2-14-1 0,0 0-1 16,2 21-1-16,-2-21-1 16,0 0 2-16,0 21-2 0,0-21 3 15,0 0-3-15,-2 19 2 0,2-19 0 0,0 0-1 0,0 19-2 16,0-19 4-16,0 0-3 0,-2 16 0 15,2-16-2-15,0 0 5 0,0 0-3 16,0 20 0-16,0-20-1 0,0 0 2 16,0 0 0-16,-2 18 1 0,2-18-6 0,0 0 4 0,0 0 1 15,-2 17 2-15,2-17-4 0,0 0 1 16,0 0-1-16,-4 21 0 0,4-21 1 16,0 0-2-16,-1 14 1 0,1-14 2 0,0 0-2 0,0 0 1 15,0 0-1-15,-5 16-1 16,5-16 3-16,0 0-2 0,0 0 3 15,0 0-3-15,0 0 0 0,-2 19 1 0,2-19 0 16,0 0-2-16,0 0 2 16,0 0-1-16,0 0 0 0,-2 16 0 0,2-16-1 0,0 0 2 15,0 0-2-15,0 0 2 0,0 0-1 16,0 0 0-16,0 0 0 0,0 0-1 16,0 0 0-16,0 19 3 0,0-19-2 0,0 0 2 0,0 0-4 15,0 0 2-15,0 0-1 0,0 0 2 16,0 0-1-16,0 0-2 0,0 0-1 15,0 0 3-15,0 0 2 16,0 0-4-16,0 0 1 0,0 0 0 16,0 0 2-16,0 0-1 0,0 0-1 0,0 0 1 0,0 0 0 15,0 0 0-15,0 0 0 0,0 0 5 16,0 0-6-16,0 0 4 16,0 0-5-16,4 15 4 0,-4-15-3 0,0 0 1 15,0 0-1-15,0 0 4 0,0 0-3 0,0 0 0 0,0 0 1 16,0 0 1-16,0 0 1 0,0 0-2 15,0 0 0-15,0 0 2 16,0 0-2-16,0 0 1 0,0 0-3 0,0 0-1 0,0 0 3 0,0 0 0 16,0 0-3-16,0 0 1 15,0 0-1-15,0 0 2 0,0 0 2 0,0 0-2 16,0 0 0-16,0 0 1 16,0 0-1-16,0 0 2 0,0 0-4 15,0 0 3-15,0 0-2 0,0 0 2 0,0 0-3 0,0 0 3 16,0 0-1-16,0 0 2 0,0 0-4 15,0 0 3-15,0 0-1 16,0 0-1-16,0 0 6 0,-24 2-5 0,24-2 2 16,0 0-2-16,0 0 0 0,0 0 2 0,-21 1-2 0,21-1 0 15,0 0 0-15,0 0 2 0,-21 2-2 16,21-2 2-16,0 0-4 16,0 0 3-16,-25 0-1 0,25 0 1 15,0 0-1-15,-21 4 0 0,21-4-2 0,0 0 3 0,-22 2 1 16,22-2 0-16,0 0-1 0,-23 0 0 15,23 0-1-15,0 0 1 0,-21 2-2 16,21-2 3-16,0 0-4 0,-20 2 2 16,20-2-2-16,0 0 2 0,-20 2 0 0,20-2 0 0,0 0 0 15,0 0 0-15,-24 4 1 16,24-4 0-16,0 0-3 0,-19 1 4 16,19-1-3-16,0 0 1 0,-17 4 1 0,17-4-1 0,0 0 0 15,-19 3 0-15,19-3 0 0,0 0 5 0,-19 1-6 16,19-1 3-16,0 0-1 15,0 0 1-15,-23 2-2 0,23-2 3 16,0 0-3-16,-17 4-1 0,17-4 0 16,0 0 5-16,-19 1-2 0,19-1-2 0,0 0 0 0,-17 4 2 15,17-4-2-15,0 0 2 16,0 0-1-16,-22 3 0 0,22-3-1 16,0 0 1-16,-16 1-1 0,16-1 2 0,0 0 1 15,-19 2-1-15,19-2 1 0,0 0-3 0,-19 3 1 0,19-3 0 16,0 0-2-16,-19 1 1 15,19-1-5-15,0 0 5 0,0 0 1 16,-24 2-1-16,24-2-1 0,0 0 2 16,0 0-2-16,0 0 5 0,-21 2-5 0,21-2 2 0,0 0 2 15,0 0-2-15,0 0-1 0,-17 2 2 16,17-2-3-16,0 0 0 0,0 0-1 16,0 0 4-16,0 0-4 15,-17 4 2-15,17-4 0 0,0 0 1 0,0 0-2 0,0 0 4 0,0 0-4 16,0 0 3-16,0 0-2 15,-19 2 0-15,19-2-1 0,0 0 0 16,0 0 0-16,0 0 2 0,0 0-1 16,0 0 0-16,0 0-2 0,-17 3 3 0,17-3 1 0,0 0 0 0,0 0-3 15,0 0-6-15,0 0-16 16,0 0-27-16,0 0-37 0,0 0-50 16,0 0-67-16,0 0-71 15,0 0-166-15,0 0-168 0,0 0-273 0,0 0-249 0</inkml:trace>
  <inkml:trace contextRef="#ctx0" brushRef="#br0" timeOffset="210199.99">9467 12163 995 0,'0'0'219'0,"0"0"-61"0,0 0-53 15,0 0 22-15,0 0-1 0,0 0 8 16,0 0 11-16,0 0-3 0,0 0 3 0,0 0-1 0,0 0-7 0,0 0-7 16,0 0-2-16,0 0-7 15,0 0-2-15,0 0 3 0,0 0-6 16,0 0-13-16,0 0-8 0,20-6-12 0,-20 6-5 0,0 0-7 15,0 0-12-15,0 0-3 16,21-2-7-16,-21 2-6 0,0 0-6 16,26-1-5-16,-26 1-3 0,23-3-2 0,-23 3-3 15,25-1-3-15,-10-1-1 0,-15 2-3 0,34-2-1 0,-17 0-3 16,2 1-1-16,-19 1-4 16,34-3-4-16,-15 2-7 0,0-2-5 15,-2 2-6-15,1-1-3 0,-18 2-4 16,34-3 7-16,-16 2-2 0,1 1 1 0,-19 0 4 0,30-3-1 15,-30 3 3-15,27-3-1 0,-14 1-3 16,-13 2 8-16,27-2-2 0,-14 0 1 16,-13 2 4-16,23-2-5 15,-23 2 6-15,24-3-4 0,-24 3 1 0,22-2 1 0,-22 2 0 0,22-2 1 16,-22 2 1-16,19 0-3 16,-19 0 1-16,18-1 2 0,-18 1-3 15,0 0 2-15,30 1 2 0,-30-1 1 16,20 0-3-16,-20 0-2 0,17 2 4 15,-17-2 0-15,18 0 1 0,-18 0 3 0,20 2-5 0,-20-2 0 16,0 0-1-16,23 2 0 0,-23-2 1 16,0 0 3-16,21 1-3 15,-21-1 0-15,0 0-2 0,17 2 2 0,-17-2 2 0,0 0 2 16,0 0-3-16,21 2 0 0,-21-2 1 16,0 0 1-16,17 4 0 0,-17-4-2 15,0 0 0-15,20 3-4 0,-20-3 4 16,0 0 1-16,18 3 0 0,-18-3-1 0,0 0-3 0,21 1 3 15,-21-1 0-15,0 0 0 0,20 5-2 16,-20-5 1-16,0 0 2 16,16 1-2-16,-16-1 1 0,0 0 1 15,0 0-1-15,20 4 0 0,-20-4-3 0,0 0 0 16,0 0 2-16,0 0-2 0,14 4 1 0,-14-4 1 0,0 0 0 16,0 0-1-16,0 0 0 15,0 0-2-15,0 0 4 0,0 0 0 16,15 6 3-16,-15-6-1 0,0 0-1 0,0 0 2 0,7 13 3 15,-7-13-2-15,0 0 3 0,0 0 0 16,4 15 7-16,-4-15-4 16,0 0-2-16,4 17 2 0,-4-17 0 0,0 0-4 15,4 22 0-15,-4-22 3 0,2 15 2 0,-2-15 2 0,2 17-7 16,-2-17 5-16,5 19-1 0,-5-19 2 16,2 19-2-16,-2-19 0 15,4 21 0-15,-2-10-2 0,-2-11-3 16,4 21 2-16,-2-7-1 0,-2-14-1 0,6 22 3 0,-3-8-6 15,-3-14 4-15,5 24 5 0,-3-12-3 16,-2-12 6-16,4 24 0 0,-4-24-4 16,2 22 3-16,-2-22-3 0,2 22-1 15,0-12-1-15,-2-10-1 0,0 19 4 0,0-19-8 0,0 17 1 16,0-17 1-16,2 19-1 16,-2-19-1-16,0 17 0 0,0-17-1 15,0 0 1-15,-2 23 0 0,2-23-2 16,0 18 2-16,0-18-6 0,0 0 5 15,4 24-2-15,-4-24 2 0,0 16-2 0,0-16-2 0,0 0 3 16,2 21-2-16,-2-21-3 0,2 13 9 16,-2-13-9-16,0 0 3 15,0 20-1-15,0-20-3 0,0 0 4 0,0 18-4 0,0-18 1 0,0 0 1 16,0 0-3-16,-2 21 8 16,2-21-7-16,0 0-2 0,2 16 3 0,-2-16 1 15,0 0 2-15,0 0-2 16,0 18 1-16,0-18 0 0,0 0-1 0,0 0 0 0,2 16 0 15,-2-16 2-15,0 0 0 0,0 0-4 16,2 17 2-16,-2-17 0 0,0 0 0 16,0 0 2-16,4 16-3 15,-4-16 3-15,0 0-1 0,0 0-2 0,3 17-2 16,-3-17 0-16,0 0 0 0,0 0-5 0,2 18-8 0,-2-18 0 16,0 0 1-16,0 0 2 0,0 17-1 15,0-17 3-15,0 0-2 16,0 0 3-16,0 22 1 0,0-22 1 0,0 0 0 0,0 0 4 15,0 20-3-15,0-20 2 0,0 0 1 16,0 0 1-16,0 17 1 0,0-17-2 16,0 0 2-16,0 0-2 0,0 0 3 15,0 18 0-15,0-18 0 0,0 0 2 16,0 0-5-16,0 0-6 0,0 0 3 0,0 0-3 0,-2 19 4 16,2-19 2-16,0 0-3 15,0 0 2-15,0 0 2 0,0 0-1 16,0 0 3-16,-7 13 3 0,7-13-2 0,0 0 3 0,0 0-4 15,-10 9 4-15,10-9-1 0,0 0 0 0,0 0 3 16,-12 8-2-16,12-8-2 16,0 0 7-16,0 0-5 0,-18 7 6 15,18-7-3-15,0 0-2 0,-19 4 5 0,19-4-3 0,0 0 2 16,-21 4 3-16,21-4-4 0,0 0 0 16,-23 2 3-16,23-2-6 15,0 0 3-15,-22 2-4 0,22-2 3 16,-16 1 0-16,16-1-3 0,0 0 0 15,-22 2 0-15,22-2 0 0,-17 3 0 0,17-3 3 0,0 0-2 16,-24 1 0-16,24-1 0 0,-20 0 1 16,20 0-2-16,0 0 2 0,-30 0-2 15,30 0-2-15,-23 2 4 0,23-2-2 0,-26 0 0 0,26 0 0 16,-26-2-1-16,26 2 2 16,-26 0-3-16,26 0 2 0,-30 0-3 0,30 0 3 15,-29 0 0-15,15-1-2 16,14 1 2-16,-26 0 1 0,26 0-2 15,-33 0-1-15,19 0-4 0,14 0 1 0,-32 0-2 0,15 0-6 16,17 0 1-16,-30 0-7 0,30 0 2 16,-29 1-2-16,16-1 4 15,13 0 2-15,-28 2-2 0,28-2 5 0,-25 2-3 16,25-2 5-16,-23 2-3 0,23-2-9 0,-25 2-8 0,25-2 0 16,-24 2-11-16,24-2 1 0,-25 2-1 15,25-2 7-15,-24 0 3 16,24 0 5-16,-20 0 1 0,20 0 1 0,-24 0 0 0,24 0 5 0,-21 0 1 15,21 0 5-15,-21 0-1 16,21 0-1-16,-21 0 5 0,21 0 1 16,-22 0 1-16,22 0-2 0,0 0 6 15,-27-2-5-15,27 2 1 0,-19-2 2 16,19 2 0-16,0 0-4 0,-25-4 4 0,25 4 3 0,-16-2-1 16,16 2 0-16,0 0 0 0,-22-3 6 15,22 3-2-15,0 0-1 0,-22-3 6 16,22 3-4-16,0 0 3 0,-19-3 0 0,19 3-5 0,0 0 2 15,-19-2-2-15,19 2 1 0,0 0 4 16,0 0-6-16,-25 0-2 16,25 0 4-16,0 0-2 0,0 0 6 15,-26 0-10-15,26 0 6 0,0 0 9 0,0 0 5 0,-21 0-2 16,21 0 1-16,0 0-5 0,0 0 1 16,-23 0-3-16,23 0-1 15,0 0 2-15,0 0-2 0,-23 0-1 16,23 0 2-16,0 0 0 0,0 0-1 0,-22 0 1 15,22 0 10-15,0 0 13 0,0 0-1 0,0 0 5 0,-20-2 0 16,20 2-7-16,0 0 0 16,0 0-1-16,-18-5-1 0,18 5-6 15,0 0 6-15,0 0-4 0,-14-10 4 0,14 10-5 0,0 0 7 16,-11-11-6-16,11 11-1 0,0 0-1 16,-8-16-3-16,8 16-3 0,-7-11-3 0,7 11-3 15,0 0 1-15,-7-19-1 16,7 19 2-16,0 0-4 15,-4-20 2-15,4 20 4 0,-2-15 1 0,2 15-2 0,0 0 3 0,-2-25 0 16,2 25-4-16,0-18 4 0,0 18-6 16,0-19 3-16,0 19-1 15,2-21-3-15,-2 21 1 0,0-25-1 16,0 25-2-16,0-23 2 0,0 23-3 0,2-22 0 0,-2 22 4 0,0-23 3 16,0 23 3-16,2-24 3 15,-2 24-3-15,0-25-1 0,0 25-3 16,0-22 2-16,0 22-3 0,2-23 0 0,-2 23-5 0,3-23 1 15,-3 10 1-15,0 13 3 16,4-25-6-16,-2 13-1 0,-2 12 0 16,2-22-2-16,-2 22-3 0,3-23-4 0,-3 23-1 15,2-21 3-15,-2 21-3 16,0-19 2-16,0 19-2 0,2-19 2 0,-2 19-3 0,0-18 4 0,0 18-1 16,0 0 1-16,0-24 1 15,0 24 1-15,2-16-2 0,-2 16-2 16,0 0 4-16,2-23-2 0,-2 23 0 0,0 0 0 0,4-20 1 15,-4 20 1-15,0 0 0 0,4-20-1 16,-4 20 3-16,0 0 0 0,5-16-2 16,-5 16 2-16,0 0-3 0,4-16 4 15,-4 16 4-15,0 0-6 16,4-15 2-16,-4 15-3 0,0 0 4 0,4-15-2 0,-4 15-2 16,0 0 2-16,0 0-1 0,4-17 1 15,-4 17-1-15,0 0 2 0,0 0-1 16,4-15 1-16,-4 15-3 0,0 0 1 15,0 0-1-15,0 0 1 0,3-18 0 0,-3 18-4 0,0 0 2 16,0 0 3-16,0 0-4 0,2-17 1 16,-2 17-2-16,0 0 2 15,0 0-4-15,0 0 1 0,5-15 0 0,-5 15 1 0,0 0 1 0,0 0 3 16,0 0-4-16,0 0-2 16,0 0 1-16,6-13-4 0,-6 13-12 0,0 0-22 15,0 0-43-15,12-8-44 16,-12 8-41-16,13 0-46 0,-13 0-74 15,0 0-645-15,23-5-349 0</inkml:trace>
  <inkml:trace contextRef="#ctx0" brushRef="#br0" timeOffset="211088.53">9572 12586 2695 0,'0'0'-127'0,"0"0"25"15,6-19 18-15,-6 19 26 0,0 0 8 0,0 0 21 0,4-15 20 0,-4 15 16 16,0 0 28-16,0 0 9 16,0 0 4-16,0 0 10 0,0 0 2 15,0-19-3-15,0 19 3 0,0 0-5 0,0 0-8 0,0 0-3 16,0 0-1-16,-21-10 1 0,21 10-3 16,0 0-2-16,0 0-1 0,-25 2-5 15,25-2-1-15,0 0 1 0,-21 8 5 16,21-8 3-16,0 0-1 15,-18 11-1-15,18-11-5 0,-12 10 4 0,12-10-6 0,-10 11-3 0,10-11 4 16,-8 11-5-16,8-11-2 16,-8 14-2-16,8-14-4 0,-6 13 1 15,6-13-5-15,-2 18 0 0,2-18-3 16,0 0-1-16,2 22-2 0,-2-22 1 0,2 17-1 0,-2-17-1 0,6 13 1 16,-6-13 3-16,6 14-6 15,-6-14-1-15,12 10 0 0,-12-10-10 16,0 0 2-16,16 7-14 15,-16-7-2-15,0 0-6 0,18 3-3 0,-18-3-1 0,0 0 0 0,0 0-1 16,0 0 4-16,29-16 1 16,-29 16 11-16,10-13-10 0,-10 13 4 0,12-18 7 15,-6 8-4-15,-6 10 8 16,10-17 4-16,-10 17 4 0,8-16 1 0,-4 6 3 0,-4 10 11 16,7-13 5-16,-7 13 8 0,7-13 8 15,-7 13 0-15,0 0 1 0,8-18-1 16,-8 18 1-16,0 0-1 0,4-13-1 0,-4 13 7 0,0 0-6 15,0 0-1-15,0 0 1 0,9-14-4 16,-9 14-6-16,0 0-2 0,0 0 3 16,0 0 3-16,0 0 11 0,0 0 1 15,0 0 1-15,0 0-3 16,0 0-4-16,0 0-4 0,0 0 0 0,4 45-6 0,-4-45 0 16,0 0-4-16,0 24-3 0,0-24-4 15,-2 19-4-15,2-19-19 0,-2 22-36 16,2-22-33-16,-2 22-38 0,2-22-35 15,0 23-26-15,0-10-27 0,0-3-32 0,-3 1-70 0,3-11-604 16,-2 21-301-16</inkml:trace>
  <inkml:trace contextRef="#ctx0" brushRef="#br0" timeOffset="211772">9705 12830 2571 0,'0'0'-130'0,"15"-6"34"15,-15 6 15-15,0 0 9 0,0 0 11 0,0 0 25 0,0 0 14 16,0 0 9-16,0 0 22 16,0 0 4-16,19-2 12 0,-19 2 15 0,0 0-3 15,0 0 12-15,0 0-6 16,0 0 3-16,0 0 8 0,6 21-7 0,-6-21-1 0,0 0-12 0,5 14-4 16,-5-14 5-16,0 0-9 15,0 0 1-15,2 16-2 16,-2-16-4-16,0 0-8 0,0 0 6 0,0 0-1 0,-2 20 1 0,2-20 10 15,0 0 0-15,0 0 0 0,0 0 3 16,0 19 1-16,0-19 5 0,0 0-8 16,0 0-6-16,0 0-4 0,0 0 7 15,0 0-3-15,0 0 1 16,0 0-7-16,0 0 3 0,0 0-4 0,0 0-2 0,0 0-2 0,0 0-2 16,0 0-3-16,0 0 0 15,0 0-1-15,0 0 1 0,0 0-1 16,0 0 6-16,0 0-8 0,0 0 16 15,40-27-1-15,-40 27-4 0,10-12-1 0,-10 12-3 0,11-9 2 16,-11 9-5-16,11-7 1 0,-11 7 2 16,0 0 0-16,12-12 3 0,-12 12 4 15,0 0 5-15,0 0 8 16,13-9 5-16,-13 9 5 0,0 0 10 0,0 0 13 0,0 0 6 16,0 0 8-16,0 0-5 0,0 0-1 0,23 14-4 15,-23-14-4-15,0 0-5 16,5 16-1-16,-5-16-6 0,0 0-2 15,4 19-4-15,-4-19-4 0,2 13-7 0,-2-13-4 0,0 0-5 16,0 21 2-16,0-21-8 0,0 0-3 16,2 18-5-16,-2-18-18 15,0 0-25-15,2 15-29 0,-2-15-38 0,0 0-37 16,0 0-47-16,4 15-43 0,-4-15-74 16,0 0-151-16,0 0-486 0,4 6-349 0</inkml:trace>
  <inkml:trace contextRef="#ctx0" brushRef="#br0" timeOffset="212104.2">10052 12889 2720 0,'0'0'-102'0,"13"-10"31"0,-13 10 18 16,0 0 17-16,0 0 13 0,0 0 20 15,0 0 3-15,18-6 5 0,-18 6 13 16,0 0-3-16,0 0 3 0,22-4-10 0,-22 4 8 16,0 0 10-16,19-3-2 0,-19 3 7 15,0 0 0-15,21-2-3 0,-21 2-9 16,0 0-4-16,23-2-3 0,-23 2-12 0,0 0-22 0,20-2-15 15,-20 2-27-15,0 0-15 0,16-3-15 0,-16 3-15 16,11 0-19-16,-11 0-23 0,0 0-48 16,0 0-381-16,0 0 223 0</inkml:trace>
  <inkml:trace contextRef="#ctx0" brushRef="#br0" timeOffset="212442.9">10255 12748 1582 0,'0'0'-37'15,"0"0"20"-15,0 0 27 0,0 0 2 0,0 0 8 16,7-17 7-16,-7 17 8 0,0 0 10 15,0 0 0-15,0 0 1 0,0 0 3 16,0 0 17-16,0 0 15 0,0 0 10 0,0 0 13 16,0 0 5-16,0 0 11 0,0 0 1 0,0 0-1 15,0 0-1-15,21 26-11 0,-21-26-5 0,4 16-10 16,-4-16-10-16,2 21-2 0,-2-21-13 16,0 20-9-16,0-20-7 0,0 27-4 15,0-13-11-15,0-14-16 0,-4 30-44 0,4-15-55 16,0-15-57-16,-2 33-69 0,0-18-165 15,0-1-459 1,0 0-158-16</inkml:trace>
  <inkml:trace contextRef="#ctx0" brushRef="#br0" timeOffset="214480.68">9182 12691 2367 0,'0'0'-96'0,"0"0"28"0,0 0 4 15,0 0 16-15,0 0 9 0,0 0 7 16,0 0 15-16,0 0 20 0,0 0 13 0,0 0 8 15,0 0 17 1,0 0 6-16,0 0 16 0,0 0 1 0,0 0-3 16,0 0 1-16,-32-13 0 0,32 13 1 15,0 0-4-15,0 0-4 0,0 0 4 16,-21-2-5-16,21 2 7 0,0 0-7 16,0 0 1-16,-25 0-5 0,25 0-2 0,0 0-1 15,-23 2-1-15,23-2-8 0,0 0 0 16,-26 0-5-16,26 0 0 0,-19 0-4 0,19 0-3 0,-21 0-4 15,21 0-1-15,-19 1 5 0,19-1-2 0,-22 0 1 16,22 0-6-16,-22 0 0 0,22 0-2 16,-24-1-4-16,24 1 2 0,-21 0-3 15,21 0 1-15,-21 0-4 0,21 0-1 0,-23 0-3 16,23 0 2-16,-22-2-7 0,22 2 2 16,-23-4 1-1,23 4 5-15,-23-3-6 0,23 3-2 0,-23-1 3 16,23 1-3-16,-24-3 5 0,24 3-3 15,-23 0-1-15,23 0 16 0,-21-1-5 0,21 1 3 16,-21-2-4-16,21 2 0 0,-26-2 0 16,26 2-4-16,-23-2 1 0,23 2 0 15,-23-1-2-15,23 1-1 0,-26-2-2 0,26 2-1 16,-25-5 2-16,25 5 1 0,-24-4-1 0,24 4-1 0,-23-3-3 16,23 3 1-16,-23-2 0 0,23 2 3 15,-23 0-5-15,23 0 0 0,-22-2 1 16,22 2 2-16,-18-2 0 0,18 2-1 0,0 0-1 15,-28-1 2-15,28 1 0 0,-19-3-4 16,19 3 0-16,-20-2 2 0,20 2 2 16,0 0-2-16,-28-1-1 15,28 1 0-15,-20 1 3 0,20-1-2 16,-21 2 3-16,21-2-7 0,-19 0 3 0,19 0 1 16,-19 3 2-16,19-3-3 0,0 0-1 15,-30 0 0-15,30 0 4 0,-17 0-2 0,17 0 0 16,-21 0 1-16,21 0 0 0,-19 1-2 15,19-1 1-15,0 0-3 0,-30 0 3 16,30 0 0-16,-18 0 3 0,18 0-3 0,-20 0 1 0,20 0-2 16,-21 0 1-16,21 0 0 0,0 0-1 15,-30-4-2-15,30 4 3 0,-18-2-1 0,18 2 3 16,0 0-4-16,-26-1 0 0,26 1-1 16,0 0-1-16,-25 0 2 0,25 0 0 0,-20 1-2 15,20-1 3-15,-16 2-1 0,16-2-5 16,0 0 2-16,-26 3 2 0,26-3-2 0,0 0 2 0,-23 0-1 15,23 0 2-15,0 0-2 0,-26 0-2 16,26 0 2-16,-16 1 2 0,16-1 0 0,0 0-1 16,-24 2-3-16,24-2-1 0,0 0-7 15,-25-2-7-15,25 2 2 0,0 0 2 0,-23 0-2 16,23 0 7-16,-17-4 1 0,17 4 0 16,0 0 2-1,-24-2 3-15,24 2-1 0,0 0-1 0,-22-1 4 16,22 1 0-16,0 0 1 0,-20 0-2 15,20 0-3-15,0 0 5 0,-21-2-5 16,21 2 3-16,0 0-2 0,-24-2-2 0,24 2 1 16,0 0 1-16,-22-2 3 0,22 2 1 15,0 0-2-15,-26-3 2 0,26 3-3 0,-17 0 8 16,17 0-4-16,0 0-5 0,-26-4 4 0,26 4 3 16,0 0-5-16,-20 0 3 0,20 0-2 0,0 0-2 15,-20-3 7-15,20 3-5 0,0 0 5 16,0 0-2-16,-23 0 2 0,23 0-1 0,0 0-2 15,0 0-2-15,0 0 4 0,0 0-3 16,-21 0 10-16,21 0-13 0,0 0 5 16,0 0-2-16,0 0 3 15,0 0 3-15,0 0-4 0,-23-1 2 16,23 1-4-16,0 0 3 0,0 0-2 0,0 0-1 16,0 0 3-16,0 0-3 0,0 0 2 15,0 0-9-15,0 0-10 0,0 0-6 0,-22 0-5 16,22 0-10-16,0 0-9 0,0 0-19 15,0 0-4-15,0 0-4 0,0 0 1 16,0 0-5-16,0 0-5 0,0 0-13 0,0 0-25 0,0 0-44 16,0 0-119-16,0 0-350 0,0 0 138 15</inkml:trace>
  <inkml:trace contextRef="#ctx0" brushRef="#br0" timeOffset="-213642.67">7047 12639 1851 0,'0'0'-28'16,"0"0"12"-16,0 0 8 0,0 0 5 0,0 0 3 15,-3-22-7-15,3 22 22 0,0 0 6 16,0 0-3-16,0 0 8 0,0 0 13 0,5-26-7 0,-5 26 7 16,0 0 4-16,4-15-13 0,-4 15-5 15,0 0 4-15,4-14 1 0,-4 14 6 0,0 0 0 16,6-14-7-16,-6 14-1 0,0 0 0 16,9-15 0-16,-9 15-1 0,0 0 7 15,12-14-7-15,-12 14-7 0,9-7 3 0,-9 7 3 16,0 0-14-1,17-12 0-15,-17 12 1 0,10-6-1 16,-10 6 2-16,0 0 13 0,20-9-8 0,-20 9-4 16,12-4 4-16,-12 4 2 0,0 0-11 15,17-3 2-15,-17 3 1 0,0 0-1 0,21-3 1 16,-21 3-8-16,0 0 3 0,0 0-3 16,27 0 2-16,-27 0 2 0,0 0 0 15,20 0-9-15,-20 0 4 0,0 0 3 0,21 4-1 0,-21-4 1 16,0 0 1-16,19 4-4 0,-19-4-1 0,0 0 4 15,17 4-5-15,-17-4 2 0,0 0 0 16,14 4-4-16,-14-4 2 0,14 3-1 16,-14-3 4-16,0 0 6 0,14 10 1 0,-14-10 7 15,0 0-14-15,15 8 10 0,-15-8-5 16,0 0 3-16,15 9-6 0,-15-9 4 0,11 8 3 0,-11-8 4 16,10 6 3-16,-10-6 7 0,0 0-8 0,10 13 0 15,-7-6 1-15,-3-7 3 0,6 8 2 16,-6-8-5-16,3 10 9 0,-3-10-9 15,2 11-2-15,-2-11 6 0,2 14 0 0,-2-14 1 16,0 0 2-16,0 16 6 0,0-16 0 16,0 14-2-16,0-14-1 15,-2 13-5-15,2-13 1 0,2 14-3 16,-2-14-5-16,0 0-2 0,-2 17 7 16,2-17 6-16,-2 11 5 0,2-11 4 0,0 0 3 15,-3 15 6-15,3-15 3 0,-4 13 0 16,4-13-1-16,-7 8-2 0,7-8-5 0,-6 10-4 15,6-10-6-15,-6 7 0 0,6-7-7 16,0 0-2-16,-11 12-3 0,11-12-1 0,-6 7-2 0,6-7-1 16,0 0 1-16,-10 11-1 0,10-11 1 15,-9 5-2-15,9-5-1 0,-9 5 0 0,9-5-3 16,-10 6 0-16,10-6-2 0,-10 4 1 16,10-4-2-16,0 0 0 0,-18 4-2 15,18-4 2-15,0 0-2 0,-12 4 2 0,12-4-3 16,-13 0 2-1,13 0-1-15,0 0 4 0,0 0-3 0,-17 1-1 16,17-1 0-16,0 0 1 0,-15-1-1 16,15 1 0-16,0 0-4 0,0 0 4 0,-22-10-3 15,22 10 2-15,0 0-5 0,-18-8 4 16,18 8-2-16,0 0 1 0,-15-7 0 16,15 7 1-16,0 0 0 0,-11-10-1 0,11 10 1 15,0 0 8-15,-10-9-1 0,10 9 6 0,0 0-1 16,0 0-2-16,-13-14-1 0,13 14 1 0,0 0-4 15,0 0 3-15,-10-13-3 0,10 13-2 16,0 0 3-16,-6-11-4 0,6 11-3 0,0 0 3 16,-7-14-6-16,7 14 5 0,0 0-3 15,0 0 1-15,-5-17-1 0,5 17 1 16,0 0-3-16,-4-19 3 16,4 19-2-16,0 0 2 0,-4-16 0 15,4 16 1-15,0 0 2 0,-4-18-3 0,4 18 0 16,0 0-5-16,-2-17-1 0,2 17-4 15,0 0-6-15,2-21-5 0,-2 21-18 0,4-14-21 16,-2 5-30-16,-2 9-41 0,8-17-58 16,-3 7-50-16,2-1-75 0,-1 0-187 15,0-3-480-15,-2 4-428 0</inkml:trace>
  <inkml:trace contextRef="#ctx0" brushRef="#br0" timeOffset="-212291.75">7302 12489 2851 0,'0'0'-144'0,"0"0"23"0,0 0 13 0,0 0 6 0,0 0 14 16,0 0 12-16,0 0 14 0,0 0 16 16,0 0-8-16,0 0 18 0,0 0-1 15,0 0 11-15,0 0 10 0,0 0 16 0,0 0 16 16,0 0 15-16,0 0 5 0,0 0 17 15,0 0 7-15,0 0 1 0,0 0 8 0,0 0 3 16,0 0-12-16,0 0-1 0,0 0 1 0,0 0-1 0,0 0-3 16,0 0 3-16,0 0 3 0,0 0 4 15,0 0-2-15,0 0-1 0,0 0 2 16,-14-29 5-16,14 29 4 0,0 0-5 0,0 0-6 16,0 0-4-16,0 0-6 0,0 0-1 15,0-21-5-15,0 21 1 0,0 0 0 16,0 0 0-16,0 0-4 15,0-22 0-15,0 22-1 0,0 0 3 16,0 0-2-16,0 0-5 0,4-23-1 16,-4 23-2-16,0 0 1 0,0 0-2 0,2-19-2 15,-2 19-1-15,0 0-5 0,0 0 0 16,2-21-7-16,-2 21-2 0,0 0 1 0,2-15-3 16,-2 15-3-16,0 0 1 0,0 0-1 15,2-22 4-15,-2 22 2 0,0 0 0 0,2-16 1 0,-2 16 3 16,0 0-4-16,0 0 2 0,0 0 1 15,2-20-2-15,-2 20-2 0,0 0-3 16,0 0 1-16,0 0-4 0,-2-21 3 0,2 21-5 16,0 0-1-16,0 0 0 0,0 0-3 15,0-19 0-15,0 19 1 0,0 0-2 0,0 0 0 16,0 0 0 0,0-19-2-16,0 19 1 0,0 0 1 0,0 0-4 15,2-17 5-15,-2 17-3 0,0 0 3 16,0 0 0-16,2-17 1 0,-2 17 3 0,0 0-4 15,0 0 3-15,0 0-1 0,0-23-1 16,0 23 5-16,0 0-8 0,2-15-2 16,-2 15 1-16,0 0 1 0,0 0-2 15,5-21 3-15,-5 21-2 0,0 0-2 0,0-15-1 0,0 15 1 16,0 0 1-16,0 0-3 0,0-23 2 0,0 23 0 16,0 0 0-16,3-18-2 0,-3 18 4 15,0 0-5-15,2-16 4 0,-2 16-2 16,0 0-2-16,0 0 4 0,0-22-4 0,0 22 2 15,0 0 2-15,0 0-2 0,2-17 1 16,-2 17 0-16,0 0-2 16,0 0 3-16,2-17-2 0,-2 17 2 15,0 0 2-15,0 0-5 0,2-17 1 16,-2 17 0-16,0 0 0 0,0 0-1 0,0-19 1 16,0 19-1-16,0 0 0 0,0 0-1 15,4-19 0-15,-4 19 2 0,0 0 0 0,4-16 0 16,-4 16-3-16,0 0 3 0,2-16 5 15,-2 16-5-15,0 0-5 0,0 0 7 0,2-21-2 0,-2 21-2 16,0 0 1-16,0 0 2 0,0-20-2 16,0 20-1-16,0 0 2 0,0 0 5 15,2-20-10-15,-2 20 3 0,0 0 0 0,2-18 0 16,-2 18-3-16,0 0 1 0,4-22-8 16,-4 22 0-16,3-16-13 0,-3 16-10 0,4-13-10 15,-4 13-23-15,0 0-19 0,5-19-36 0,-5 19-47 0,4-10-43 16,-4 10-57-16,2-9-135 0,-2 9-565 15,6-7-414-15</inkml:trace>
  <inkml:trace contextRef="#ctx0" brushRef="#br0" timeOffset="-211420.24">7578 12546 2800 0,'4'-15'-130'0,"-4"15"35"0,0 0 16 16,6-13 14-16,-6 13 11 0,0 0 27 0,7-14 18 16,-7 14 26-16,0 0 22 0,0 0 10 15,10-13 10-15,-10 13 10 0,0 0 11 16,0 0 3-16,0 0 0 0,8-10 8 16,-8 10-16-16,0 0 1 0,0 0-9 0,0 0-3 0,0 0-1 15,0 0 3-15,0 0-1 0,0 0-2 0,0 0-1 16,0 0-4-16,0 0-5 0,0 0-5 15,0 0-1-15,-35 31 4 0,35-31-14 16,-15 11 1-16,15-11-5 0,-15 12-1 0,15-12-5 16,-14 11-2-16,14-11-1 0,-14 11-6 15,14-11-1-15,-14 10 0 0,14-10-3 0,-11 8 0 0,11-8-3 16,0 0-2-16,-15 9-2 0,15-9-2 16,0 0-5-16,-10 7 3 0,10-7 1 0,0 0 2 15,0 0-1-15,0 0-3 0,0 0 1 16,-13 8 4-16,13-8-6 0,0 0 3 15,0 0-2-15,0 0 4 0,0 0-2 0,0 0 2 16,0 0 1 0,0 0 4-16,0 0-4 0,0 0 1 0,0 0 2 15,0 0-3-15,0 0 0 0,30 19 4 16,-30-19-5-16,15 13 1 0,-7-5 0 16,0 2-2-16,2-1 1 0,0 2-4 0,0 3-1 15,0-3 0-15,-1 3-3 0,2 1-19 16,-3-2-34-16,1 1-33 0,-1 2-48 0,0-3-47 15,1 2-70-15,-2-2-143 0,-1 1-545 0,0-4-359 16</inkml:trace>
  <inkml:trace contextRef="#ctx0" brushRef="#br0" timeOffset="-209915.2">7302 12891 2732 0,'0'0'-145'0,"0"0"28"15,0 0 12 1,0 0 10-16,0 0 30 0,0 0 8 0,0 0 18 15,0 0 33-15,0 0 6 0,0 0 18 16,0 0 30-16,0 0 20 0,0 0 13 16,0 0 4-16,0 0 2 0,0 0-9 0,0 0-11 15,0 0-7-15,0 0-3 0,0 0-9 16,0 0-5-16,0 0 0 0,0 0-5 16,0 0-1-16,0 0-3 0,0 0 15 0,0 0 10 0,0 0 9 15,0 0 3-15,0 0 3 0,0 0-8 16,0 0-8-16,-12 38-3 0,12-38-8 0,0 0-6 15,-2 17-2-15,2-17-4 0,0 0-3 16,-5 17-6-16,5-17-1 0,0 0-1 16,-2 21 3-16,2-21-4 0,0 0-7 0,-4 21 4 15,4-21-1-15,-2 13-3 16,2-13 1-16,0 0-3 0,-2 27 1 16,2-27-2-16,-2 19-2 0,2-19-1 15,-2 19 1-15,2-19 0 0,-2 17 10 0,2-17-2 16,-3 18 6-16,3-18-2 0,-2 15-2 15,2-15 3-15,0 0-3 0,-2 21 3 16,2-21-7-16,0 0 1 0,-2 15-6 0,2-15 1 16,0 0-5-16,0 0 2 0,0 0 0 0,-2 19 2 15,2-19-4-15,0 0 0 0,0 0 1 0,0 0-2 16,0 0 1-16,-2 15 6 0,2-15-8 16,0 0 2-16,0 0-1 0,0 0-3 0,0 0 4 15,0 0-5-15,0 0 0 0,0 0-3 16,0 0 0-16,0 0 1 0,0 0-1 0,0 0-5 15,0-60-1-15,0 60-1 0,4-25 2 0,-4 10-8 16,2-3 0-16,2 2 0 0,-1 0 2 0,-3 16 1 16,6-32 2-16,-4 16-1 0,0 1 3 15,-2 15 3-15,6-24-4 0,-3 10 7 16,-3 14 1-16,4-21 1 0,-4 21 5 0,4-19 2 16,-4 19-1-16,4-18-1 0,-4 18-1 15,0 0 0 1,2-18-2-16,-2 18 2 0,0 0-3 0,2-16-3 15,-2 16 2-15,0 0 2 0,0 0-6 16,2-17 4-16,-2 17-1 0,0 0 0 0,0 0 2 16,0 0-3-16,0 0 0 0,0 0 5 15,4-17-1-15,-4 17 0 0,0 0 0 16,0 0-1-16,0 0-2 0,0 0 1 0,0 0-1 16,0 0 1-16,0 0-1 0,0 0-1 0,0 0 3 0,0 0-2 15,0 0 1-15,0 0 4 0,0 0-6 16,0 0 1-16,0 0 3 0,0 0-1 0,0 0-2 15,0 0 4-15,0 0 1 0,-2 53-3 16,2-53 1-16,-2 24 1 0,0-9-1 16,2-15 5-16,-4 32-10 0,2-15 2 15,0 2-1-15,0-2 5 16,0 2-3-16,0-2 0 0,0 2 1 16,-3-1-2-16,3-1 0 0,0 1 2 0,0-2-1 15,0 1 7-15,0 1 1 0,-2-4 3 16,-1 4-1-16,3-1-1 0,2-17-1 15,-6 30-1-15,3-14-1 0,1-1 1 0,-2-2-1 16,4-13 0-16,-4 26-1 0,4-26-2 16,-4 20 2-16,4-20-1 0,-4 19-1 0,4-19 1 0,-2 16-4 15,2-16 3-15,0 0-5 0,-2 19 3 16,2-19-1-16,0 0 1 0,-4 14-1 0,4-14 0 16,0 0-2-16,0 0-6 0,0 0-5 15,-4 19-15-15,4-19-16 0,0 0-20 0,0 0-29 16,0 0-33-16,0 0-36 0,0 0-43 15,-2 15-36 1,2-15-78-16,0 0-145 0,0 0-404 0,0 0-225 16</inkml:trace>
  <inkml:trace contextRef="#ctx0" brushRef="#br0" timeOffset="-209197.23">7203 12981 2518 0,'0'0'-121'0,"0"0"20"15,0 0 16-15,0 0-1 0,0 0 19 16,0 0 12-16,0 0 6 0,-30 17 22 0,30-17 9 16,0 0 12-16,0 0-2 0,-8 13 18 15,8-13 4 1,-9 10 7-16,9-10 8 0,0 0 11 0,-6 12 9 16,6-12-3-16,0 0-3 0,-8 12 5 15,8-12-6-15,0 0 6 0,0 0-3 16,0 0-1-16,-9 13 2 0,9-13-5 0,0 0 4 15,0 0-1-15,0 0 2 0,0 0 15 16,0 0 2-16,0 0 5 0,0 0-3 16,0 0 1-16,0 0 0 0,0 0 0 0,0 0-6 0,0 0 0 15,0 0 1-15,0 0-11 0,0 0-4 0,0 0-3 16,0 0-11-16,0 0 0 0,0 0-1 16,0 0-2-16,23-40-7 0,-23 40-2 15,9-17 0-15,-3 8-5 0,-6 9 0 0,13-19-1 16,-4 9-4-16,-9 10 3 0,10-19-5 15,-10 19 2-15,8-15 2 16,-2 7 4-16,-6 8 0 0,10-13 0 16,-10 13-3-16,0 0-1 0,10-17-1 15,-10 17-4-15,0 0 2 0,8-15 0 0,-8 15-4 16,0 0 2-16,9-14-7 0,-9 14 3 16,0 0 1-16,0 0 1 0,13-7-4 0,-13 7 5 15,0 0-4-15,0 0-1 0,0 0-2 16,19-2 6-16,-19 2-2 0,0 0 0 0,0 0 8 0,0 0 2 15,16 19 1-15,-16-19-1 0,4 11-3 16,-4-11 4-16,7 15 3 0,-7-15-9 16,7 20 1-16,-5-9 3 0,-2-11-2 0,6 21-3 15,-2-9-2-15,2-1 0 0,3 2-1 16,-3 1-1-16,3-3-6 0,1 0-15 0,-1 0-34 16,3 1-43-16,-1 0-58 0,-2-1-73 0,-1-1-154 0,-2-1-538 15,0-1-321-15</inkml:trace>
  <inkml:trace contextRef="#ctx0" brushRef="#br0" timeOffset="-208595.37">7201 13722 2771 0,'0'0'58'0,"0"0"57"16,0 0 3-16,0 0-4 0,4-20 0 0,-4 20-6 15,0 0-7-15,0 0-13 0,0 0-9 16,0 0-7-16,0 0-13 0,0 0-2 16,0 0-9-16,0 0-6 0,0 0-5 0,0 0-13 15,0 0-21-15,0 0-36 0,0 0-43 16,0 0-64-16,8-4-62 0,-8 4-90 0,0 0-172 0,0 0-392 16,0 0-211-16</inkml:trace>
  <inkml:trace contextRef="#ctx0" brushRef="#br0" timeOffset="-208432.53">7180 13809 2646 0,'0'0'-11'0,"0"23"6"15,0-23 21-15,0 0-1 0,0 0 3 0,0 0-2 16,0 0-6-16,6 15-1 0,-6-15-28 16,0 0-36-16,0 0-53 0,9 8-51 15,-9-8-102-15,0 0-404 0,2 7 96 0</inkml:trace>
  <inkml:trace contextRef="#ctx0" brushRef="#br0" timeOffset="-208309.98">7197 13962 1974 0,'0'0'22'0,"0"0"20"0,0 0-34 15,0 0-36-15,-2 24-24 0,2-24-32 16,0 0-43-16,0 0-85 0,0 0-286 0,0 0 331 0</inkml:trace>
  <inkml:trace contextRef="#ctx0" brushRef="#br0" timeOffset="-208162.85">7201 14068 1477 0,'0'0'26'0,"-8"18"9"16,8-18 4-16,0 0-21 0,0 0-16 15,0 0-14-15,-5 15-21 0,5-15-30 16,-2 6-44-16,2-6-89 0,0 0-192 0,0 0 123 16</inkml:trace>
  <inkml:trace contextRef="#ctx0" brushRef="#br0" timeOffset="-208024.77">7175 14175 1098 0,'0'0'69'0,"0"0"29"0,0 0-17 15,0 0-31-15,0 0-47 0,-4 15-44 0,4-15-75 16,0 0-136-16,0 0-74 0,0 0 105 16</inkml:trace>
  <inkml:trace contextRef="#ctx0" brushRef="#br0" timeOffset="-206040.36">7677 13026 1049 0,'0'0'130'0,"0"0"23"16,0 0-19-16,0 0 0 0,0 0-1 15,0 0-4-15,0 0 2 0,0 0-6 0,0 0-12 16,0 0-9-16,0 0-14 0,0 0-7 16,0 0-4-16,0 0-8 0,0 0 3 15,0 0-9-15,19-21-6 0,-19 21-4 0,22-2-5 16,-22 2-8 0,24-3-7-16,-10 1-5 0,-14 2-4 15,25-4-16-15,-25 4-18 0,23-4-30 0,-23 4-24 16,19-2-23-16,-19 2-4 0,18-4-26 15,-18 4-14-15,0 0-20 0,20 0-37 16,-20 0-66-16,0 0-379 0,6-3 149 0</inkml:trace>
  <inkml:trace contextRef="#ctx0" brushRef="#br0" timeOffset="-205801.84">7789 12946 1922 0,'0'0'31'0,"0"0"28"0,0 0 16 0,-4-13 22 15,4 13 18-15,0 0 21 0,0 0 6 16,0 0-11-16,0 0-13 0,0 0-18 0,0 0-7 0,0 0-7 16,0 0-1-16,0 0 4 0,0 0-7 15,0 0-5-15,0 0-7 0,0 0-8 16,0 0-5-16,-4 38-5 0,4-38-10 0,-2 23-20 16,2-8-53-16,0-15-49 0,-2 28-60 15,-1-10-49-15,3-4-55 0,0-14-130 16,-4 34-452-16,2-18-155 15</inkml:trace>
  <inkml:trace contextRef="#ctx0" brushRef="#br0" timeOffset="-205137.3">7362 13339 2394 0,'0'0'-73'0,"0"0"20"0,0 0 13 0,31 11 13 16,-31-11 7-16,0 0 14 0,0 0 14 16,22-2 21-16,-22 2 9 0,0 0 5 15,22-1-5-15,-22 1-4 0,0 0 1 0,26-4-6 0,-26 4-3 16,17-3-5-16,-17 3-10 0,0 0-13 15,22-3-24-15,-22 3-16 0,0 0-16 0,18-3-22 16,-18 3-19-16,0 0-21 0,14-3-24 16,-14 3-64-16,0 0-338 0,12-1 262 15</inkml:trace>
  <inkml:trace contextRef="#ctx0" brushRef="#br0" timeOffset="-204814.19">7474 13287 1530 0,'0'0'5'0,"0"0"30"0,0 0-5 15,-4-19 12-15,4 19 1 0,0 0 7 16,0 0-3 0,0 0 24-16,0 0 11 0,0 0-2 0,0 0 9 15,0 0 7-15,0 0-1 0,0 0-5 16,0 0-9-16,0 0-6 0,0 0-5 0,10 51-7 16,-10-51-14-16,0 24-16 0,0-24-33 15,2 24-48-15,-2-24-63 0,0 23-58 16,0-23-147-16,0 21-349 0,2-10 96 0</inkml:trace>
  <inkml:trace contextRef="#ctx0" brushRef="#br0" timeOffset="-199666.12">17750 11113 657 0,'0'0'117'0,"0"0"-40"16,0 0-26-16,0 0-21 0,0 0-10 15,0 0 2-15,0 0 8 0,0 0 4 16,0 0-2-16,0 0 7 0,0 0 8 0,0 0-3 0,0 0 0 16,0 0 15-16,0 0 1 0,0 0 8 0,0 0 4 15,0 0 4-15,0 0-8 0,0 0-10 16,0 0 0-16,0 0 7 0,0 0-16 0,0 0 12 15,0 0 8-15,0 0-7 0,0 0 17 16,0 0-8-16,0 0-6 0,0 0 7 16,0 0-8-1,0 0-2-15,0 0-11 0,0 0 6 0,0 0-18 16,0 0-1-16,0 0-6 0,0 0 1 16,0 0-6-16,0 0 1 0,0 0-9 0,0 0 1 15,0 0 2-15,0 0-4 0,0 0-6 16,0 0 6-16,0 0-3 0,23 31 3 15,-23-31-6-15,0 0 3 0,0 0-6 0,19 0 5 16,-19 0-1-16,0 0-2 0,21 2-5 0,-21-2-1 16,0 0 4-16,28-2-2 0,-28 2 1 0,19 0 8 15,-19 0-8-15,19 0 2 0,-19 0-3 16,21 0 0-16,-21 0-1 0,0 0-1 0,28-1 1 16,-28 1 1-16,17 0-2 0,-17 0 1 15,18-3-2-15,-18 3 1 0,0 0-2 16,24-1 0-16,-24 1-2 0,0 0 5 0,19-3 1 0,-19 3-3 15,0 0-1-15,0 0 1 0,23 0-4 0,-23 0 1 16,0 0 1-16,19 0 3 0,-19 0-2 16,0 0-2-16,0 0-3 0,24-3 9 15,-24 3-9-15,0 0 2 0,18 3 3 0,-18-3-4 16,0 0 18-16,0 0-1 0,26-3-3 16,-26 3 2-16,0 0-9 15,23 0 3-15,-23 0 0 0,0 0 0 16,18-1 2-16,-18 1-3 0,0 0-4 15,0 0 4-15,20 0-4 0,-20 0 2 0,0 0-1 16,0 0-5-16,0 0 3 0,26 0-2 16,-26 0 3-16,0 0-4 0,0 0 4 0,0 0 2 15,19 0-3-15,-19 0-1 0,0 0-2 16,0 0 6-16,0 0-5 0,21 0-1 0,-21 0 3 0,0 0-1 16,0 0-3-16,0 0 2 0,21 1 2 15,-21-1-2-15,0 0 5 0,16 6-1 16,-16-6 6-16,0 0 2 0,0 0 1 0,18 1 0 15,-18-1 2-15,0 0 2 0,0 0-2 16,21 0-3-16,-21 0 3 0,0 0-4 0,0 0 3 16,15 4 4-1,-15-4 0-15,0 0 4 0,0 0-1 0,0 0-3 16,19 0 2-16,-19 0 0 0,0 0-2 16,0 0 0-16,0 0 0 0,0 0-1 15,17 3 9-15,-17-3-4 0,0 0 0 0,0 0-1 16,0 0-3-16,0 0 1 0,0 0-2 15,0 0-1-15,0 0 2 0,0 0 2 16,0 0-3-16,0 0-1 0,19 0 4 0,-19 0 0 0,0 0 1 16,0 0-1-16,0 0 1 0,0 0-1 0,0 0 6 15,0 0-3-15,0 0 4 0,0 0-5 16,0 0-5-16,0 0-9 0,0 0-7 0,0 0-11 16,0 0-7-16,0 0-7 0,0 0-2 15,0 0 1-15,0 0 0 0,0 0 1 16,0 0-2-16,0 0-11 0,0 0-22 0,0 0-33 0,0 0-40 15,13 0-66-15,-13 0-100 0,0 0-682 16,0 0-433-16</inkml:trace>
  <inkml:trace contextRef="#ctx0" brushRef="#br0" timeOffset="-187114.81">17747 11129 2819 0,'0'0'-170'0,"0"0"33"0,0 0 18 15,0 0 27-15,0 0 14 0,0 0 25 16,0 0 19-16,0 0 13 0,0 0 23 0,0 0 1 0,0 0 5 16,-10-44-11-16,10 44 20 0,0 0-8 15,0 0 9-15,0 0 11 0,0 0 4 16,2-20-5-16,-2 20 1 0,0 0-2 0,0 0 3 15,0 0 7-15,2-15 3 0,-2 15 1 16,0 0-2-16,0 0 4 0,0 0 2 0,4-19-5 16,-4 19-2-16,0 0 1 0,0 0 3 0,2-17-7 15,-2 17 1-15,0 0 2 0,0 0 0 0,3-17-3 16,-3 17-1-16,0 0-4 0,0 0-4 16,0-19 3-16,0 19-3 0,0 0-5 0,0 0 6 15,0-19-1-15,0 19 3 0,0 0 0 16,0 0 0-16,0-23-3 0,0 23-2 0,0 0 5 15,0-17 6 1,0 17-2-16,0 0 1 0,0-19 2 16,0 19 2-16,0 0 3 0,0 0-2 0,0-23-4 15,0 23-1-15,0 0-2 0,2-21-5 16,-2 21-1-16,0 0 0 0,0-19-1 16,0 19-2-16,0 0-5 0,2-21 2 0,-2 21-5 15,0 0 2-15,0-19-4 0,0 19 2 16,0 0 1-16,3-21-2 0,-3 21-2 0,0 0 2 0,2-17-2 15,-2 17-1-15,0 0 1 0,2-20-7 16,-2 20 5-16,0 0-1 0,0-22-2 16,0 22 2-16,0 0-4 0,0-20-3 0,0 20 2 15,0 0-1-15,0-19 7 0,0 19-5 16,0 0-1-16,0 0-1 0,0-20 0 0,0 20 0 16,0 0 0-1,0 0-2-15,-2-19 3 0,2 19-1 0,0 0 5 16,0 0-4-16,0-19 0 0,0 19 0 15,0 0 0-15,0 0 1 0,0 0-1 0,-2-19-2 16,2 19 1-16,0 0-2 0,0 0 0 16,0 0 2-16,0 0 4 0,-3-19-6 15,3 19 4-15,0 0-4 0,0 0 4 16,0 0 1-16,0 0 5 0,0 0-5 0,0-20-4 0,0 20 4 16,0 0-2-16,0 0-3 0,0 0 4 0,0 0 1 15,0 0-5-15,0 0 0 0,0 0 1 16,0-18-1-16,0 18 2 0,0 0-2 0,0 0 1 15,0 0-2-15,0 0 2 0,0 0-1 16,0 0-2-16,0 0 2 0,0 0 6 16,-2-19-8-1,2 19 1-15,0 0 0 0,0 0 1 0,0 0-1 16,0 0 4-16,0 0-4 0,0 0 0 16,0 0 0-16,0 0 4 0,-2-18-5 0,2 18 6 15,0 0-4-15,0 0-1 0,0 0 0 16,0 0 0-16,0 0 5 0,0 0-3 0,0-22-2 15,0 22 0-15,0 0 0 0,0 0 0 16,0 0 3-16,-3-18-5 0,3 18 5 0,0 0-3 0,0 0 1 16,0 0-2-16,-4-22 2 0,4 22 0 15,0 0 3-15,0 0-1 0,-2-18 4 16,2 18-2-16,0 0-1 0,0 0 1 0,-2-17-3 16,2 17 2-16,0 0-3 0,0 0 4 15,0 0-1-15,0-20-2 0,0 20 0 0,0 0 1 16,0 0 0-16,0 0 4 0,-2-19-4 0,2 19-3 0,0 0 2 15,0 0-3-15,0 0 2 0,0-20-2 16,0 20 1-16,0 0 1 0,0 0-1 16,0 0 1-16,-2-19 2 0,2 19-5 0,0 0 4 15,0 0-1-15,0 0-1 0,-2-21 0 16,2 21-1-16,0 0 2 0,0 0-2 0,0 0-1 16,0-19 1-1,0 19 4-15,0 0-2 0,0 0 1 16,0 0-3-16,-2-17 1 0,2 17 1 15,0 0 0-15,0 0 0 0,0 0 3 0,0 0 1 16,0 0 2-16,0 0-2 0,0 0 6 16,0-21-3-16,0 21 0 0,0 0 6 0,0 0-8 15,0 0 2-15,0 0 0 0,0 0-2 16,0 0 0-16,0-19-1 0,0 19 1 0,0 0 5 0,0 0-9 16,0 0 4-16,0 0-4 0,2-17 1 15,-2 17 0-15,0 0-1 0,0 0-1 16,0 0 1-16,0 0-1 0,0-19 3 0,0 19-2 15,0 0-2-15,0 0 0 0,2-17 0 16,-2 17 6-16,0 0-4 0,0 0-2 0,0 0-1 16,0-23 2-1,0 23-1-15,0 0 1 0,0 0-4 0,0 0 1 16,2-19 3-16,-2 19-1 0,0 0 0 16,0 0 0-16,0 0 1 0,0 0 0 0,0-18-2 15,0 18 0-15,0 0 2 0,0 0 0 16,0 0-1-16,0 0 0 0,0 0 0 15,0-18 0-15,0 18 0 0,0 0-1 0,0 0 1 16,0 0 1-16,0 0-1 0,0 0-2 0,0 0 2 16,0 0 0-16,0-19-1 0,0 19-1 0,0 0 0 15,0 0 1-15,0 0 0 0,0 0 0 16,0 0 0-16,0 0-1 0,0 0 1 0,2-18 0 16,-2 18-2-16,0 0 3 0,0 0 4 15,0 0-6-15,0 0 0 0,0 0 1 16,0 0-2-16,0 0 0 0,0 0-1 0,0 0 0 0,2-17-2 15,-2 17-1-15,0 0 1 0,0 0-3 16,0 0 3-16,0 0-6 0,0 0 0 0,0 0-3 16,0 0 5-16,0 0 4 0,0 0-7 15,0 0 2-15,0 0 2 0,0 0 2 0,0 0 0 16,0 0 1-16,0 0-1 0,0 0 5 16,0 0-3-16,0 0 3 15,0 0 2-15,0 0 2 0,0 0 2 16,0 0 0-16,0 0 1 0,0 0 1 15,0 0-1-15,0 0-1 0,0 0 1 0,0 0-5 16,0 0 1-16,0 0 1 0,0-19-2 16,0 19 6-16,0 0-3 0,0 0-3 15,0 0 3-15,0 0-2 0,0 0 2 0,0 0-1 16,0 0 0-16,0 0-2 0,0 0 0 0,0 0 1 0,0 0-1 16,0 0-3-16,0 0-4 0,0 0-1 15,0 0-11-15,0 0-7 0,0 0-8 16,0 0-2-16,0 0-1 0,0 0 1 0,0 0 5 15,0 0 4-15,0 0 3 0,0 0 1 16,0 0 1-16,0 0 3 0,0 0 1 0,0 0 3 16,0 0-9-1,0 0-39-15,0 0-59 0,0 0-61 16,0 0-80-16,0 0-180 0,0 0-428 0,0 0-231 16</inkml:trace>
  <inkml:trace contextRef="#ctx0" brushRef="#br0" timeOffset="-177083.6">17822 10012 941 0,'0'0'147'15,"0"0"-66"-15,0 0-6 16,0 0-18-16,0 0 0 0,0 0 3 0,0 0-11 15,0 0-3-15,0 0 11 0,0 0-8 16,0 0-4-16,0 0-7 0,0 0 11 0,0 0-8 16,0 0-1-16,0 0-6 15,0 0 6-15,0 0-11 0,0 0 13 0,0 0 1 16,0 0-5-16,0 0 8 0,0 0-2 0,0 0 13 0,0 0-11 16,0 0 11-16,0 0 11 15,0 0-1-15,0 0-1 0,0 0 5 0,0 0-6 16,0 0-12-16,0 0 1 15,0 0-13-15,-7-18-4 0,7 18-2 0,0 0-4 0,0 0-1 16,0 0-10-16,0 0 0 16,0 0 3-16,0 0-17 0,0 0 6 0,0 0-5 15,0 0 9-15,0 0-1 0,0 0-6 16,-18-3-1-16,18 3-2 0,0 0-1 0,0 0 5 16,0 0-6-16,0 0 1 15,0 0 1-15,0 0-1 0,0 0 7 0,0 0 2 16,0 0 3-16,0 0 6 0,0 0 6 0,0 0 7 0,0 0 6 15,0 0 0-15,0 0-3 16,0 0 7-16,0 0 5 0,0 0-4 0,0 0 2 0,0 0 1 16,0 0 2-16,0 0 2 15,0 0-8-15,0 0-2 0,0 0-1 0,0 0-7 16,0 0-3-16,0 0-6 16,0 0-1-16,0 0-5 0,0 0-2 0,0 0-1 15,39-6-2-15,-39 6 0 0,20-2-1 16,-20 2-7-16,28 0 3 0,-14-1-4 0,-14 1 3 15,34 0-3-15,-15 0-1 0,-19 0-2 16,36 0 2-16,-15 0-2 0,-2 0-1 16,0 0 3-16,-19 0 15 0,32 1-5 0,-20-1 0 0,-12 0-3 15,26 0 1-15,-26 0-2 16,23 0 0-16,-23 0-4 0,20 0 3 0,-20 0-6 16,16 2 1-16,-16-2-1 15,0 0 2-15,24 0-2 0,-24 0 1 0,0 0-3 0,23 0 0 16,-23 0 0-16,17 0 2 15,-17 0-5-15,0 0 3 0,23 0-2 0,-23 0 3 0,0 0-4 16,24-2 3-16,-24 2 0 16,0 0-1-16,18-1-1 0,-18 1 0 0,0 0-1 15,0 0 2-15,0 0-11 0,22-2-14 16,-22 2-25-16,0 0-27 0,0 0-42 0,0 0-36 16,0 0-34-16,12 0-33 0,-12 0-57 0,0 0-121 15,0 0-465-15,0 0-218 16</inkml:trace>
  <inkml:trace contextRef="#ctx0" brushRef="#br0" timeOffset="-176478.96">18313 9826 2455 0,'0'0'-102'0,"0"0"30"0,0 0 17 0,4-16 18 16,-4 16 15-16,0 0 19 0,0 0 25 15,0 0 18-15,0 0 10 0,0 0-8 0,0 0-4 16,0 0 11-16,0 0-5 0,0 0 0 0,0 0 7 15,7-15 4-15,-7 15 1 16,0 0-1-16,0 0-1 0,0 0-2 0,0 0-2 0,0 0 2 16,0 0 3-16,0 0 2 15,0 0 2-15,0 0-5 0,0 0-6 0,0 0-1 16,0 0-6-16,0 0-4 16,2 50-2-16,-2-50 1 0,0 16-1 0,0-16-3 0,0 21-2 15,0-21-3-15,-2 21-2 16,2-21 11-16,0 25-16 0,0-25-1 0,0 25 6 15,2-10-9-15,-2-15-4 0,-2 27 5 16,4-13-7-16,-2-14 7 0,0 30 5 0,0-15 3 16,2 0 6-16,-2-15 4 0,0 31 3 0,0-16-3 15,0-15-4-15,0 28-1 16,0-14-3-16,0-14-1 0,-2 33-7 0,2-20 0 0,0-13-1 16,0 26-3-16,-2-13 9 15,2-13-10-15,-2 27-2 0,2-27 0 0,0 25-3 16,0-12 2-16,0-13-4 0,-3 25-2 15,3-25 1-15,0 23 0 0,0-23 2 0,-2 23-3 16,2-23-1-16,-2 19-2 16,2-19-13-16,-2 17-11 0,2-17-17 0,0 0-19 15,0 21-24-15,0-21-36 0,0 0-31 16,-2 17-43-16,2-17-50 0,0 0-141 0,0 10-503 16,0-10-258-16</inkml:trace>
  <inkml:trace contextRef="#ctx0" brushRef="#br0" timeOffset="-174782.09">18381 9709 2562 0,'0'0'-119'15,"0"0"29"-15,0 0 19 16,0 0 14-16,0 0 23 0,0 0 18 0,0 0 22 15,0 0 14-15,0 0 13 0,0 0 14 16,0 0 8-16,0 0 3 0,-13-8 6 0,13 8 1 16,0 0-1-16,0 0 0 0,0 0-4 0,0 0-3 15,0 0-3-15,0 0-7 16,0 0-5-16,0 0-2 0,0 0-2 0,0 0-6 0,0 0-2 16,0 0-8-16,34-5-3 15,-34 5 0-15,19-2-2 0,-19 2 1 0,25-4-4 0,-7 4 2 16,-18 0-8-16,38-4 5 15,-18 3-2-15,4-3-6 0,3 1 2 0,3 2-3 16,2-2 3-16,-1 2 0 0,3-1-3 16,-2-2-3-16,2 4 2 0,-1-2-8 0,-1 1 9 15,1-2-3-15,-5 3-2 16,0-2 6-16,-2 2-3 0,-3 0-1 0,-1 0 0 16,-2-1-2-16,2 1 0 0,-3 0 2 0,2 0-6 15,-21 0 5-15,38 0 0 0,-21 0-2 16,-17 0 1-16,32-3 1 0,-17 3 3 0,-15 0-3 15,30 3-6-15,-16-3 3 16,-14 0-5-16,28 0 8 0,-16 1-1 0,-12-1-1 16,27 2 6-16,-27-2-6 0,24 3-1 15,-24-3 3-15,23 0 1 0,-23 0-1 0,21 1-1 16,-21-1 4-16,15 2-3 16,-15-2 4-16,0 0 1 0,24 2 1 0,-24-2-9 15,0 0 3-15,20 0 0 0,-20 0-3 0,0 0 6 0,16 4 4 16,-16-4 9-16,0 0 9 15,0 0-6-15,0 0 4 0,16 4 0 0,-16-4-2 0,0 0 6 16,0 0-4-16,13 5-3 16,-13-5 2-16,0 0-3 0,0 0-1 0,4 18-1 15,-4-18-2-15,0 0-2 16,2 19 1-16,-2-19-3 0,0 0 1 0,3 23-5 0,-3-23 5 16,0 19-4-16,0-19-3 15,0 21 6-15,0-21-4 0,-3 21-2 0,3-21 2 16,0 23-3-16,0-23 4 0,-2 24-3 15,2-24-3-15,0 24 3 0,-2-10-1 0,2-14-2 16,-4 29 3-16,2-17 1 0,0 6 13 0,0-3-3 16,-1 3-2-16,3-18 1 15,-2 36-3-15,2-19-1 0,0 2-2 0,0-2 2 16,0 4-6-16,0-2 3 0,2 0-3 16,1 0 0-16,1 1 1 0,-2 0-1 0,0 0 3 15,0-4-6-15,0 3 0 0,3-2-1 16,-3 2 3-16,0-3 0 0,0 1-7 0,0-2 3 15,0 1 0-15,-2-16 3 16,3 26-6-16,-3-14 6 0,0-12-3 0,0 23 1 16,0-23-2-16,0 20 2 0,0-20 0 0,0 22-1 0,0-22 0 15,0 19 1-15,0-19-2 16,0 14 1-16,0-14 0 0,2 16 0 0,-2-16-1 16,0 0 2-16,0 0 0 0,0 23-1 0,0-23 3 15,0 0-1-15,0 0-2 0,-2 19 2 16,2-19-4-16,0 0 6 0,0 0 0 15,0 0 2-15,-3 15 2 0,3-15 4 0,0 0 3 16,0 0 6-16,0 0-1 0,-13 14 5 16,13-14-6-16,0 0 2 0,-17 3-2 15,17-3-4-15,0 0-1 0,-18 7 0 0,18-7 1 0,-18 1-3 16,18-1-2-16,-20 2 1 0,20-2-2 16,-22 2 2-16,22-2-6 0,-25 2 1 0,25-2 1 15,-26 0-1-15,12 1-2 0,14-1 0 16,-34 3 0-16,15-3 0 0,-1 0-4 15,0 1 0-15,20-1 3 0,-41 0 2 0,20 3-3 16,2-2 2 0,-3-1-4-16,4 0 1 0,-1 3 1 0,-2-3 0 15,21 0-4-15,-39 0 5 0,21 0-3 16,0 0 2-16,18 0-2 0,-38 0-2 0,21-3 2 16,17 3 0-16,-30 0-3 0,30 0 1 15,-26 0-2-15,10-1 3 0,16 1 0 16,-25 0 1-16,25 0-3 0,-24-3-3 0,24 3-6 15,-22 0 0-15,22 0 0 0,-22-1 2 0,22 1 0 0,-21-3 2 16,21 3 0-16,-21-1 0 0,21 1 2 16,-19-4 0-16,19 4 5 0,0 0-4 15,-28-3 0-15,28 3 2 0,-16-3-2 0,16 3 2 16,-17-4 1-16,17 4 2 0,0 0-3 16,-24-3 1-16,24 3 1 0,0 0 0 15,-18-4 1-15,18 4 0 16,0 0-3-16,-18-3 4 0,18 3-2 15,0 0 1-15,0 0-2 0,-21-7 4 0,21 7-2 16,0 0 3-16,0 0-6 0,-17-4 4 16,17 4-1-16,0 0 2 0,0 0-2 15,0 0-3-15,-19-5 3 0,19 5-2 0,0 0-1 16,-14-6 3-16,14 6-2 0,0 0 2 16,0 0-1-16,-22-6-3 0,22 6 0 0,0 0 7 0,0 0-4 15,-21-4-1-15,21 4-5 0,0 0-9 16,-17-3-17-16,17 3-26 0,0 0-33 0,-17-6-37 15,17 6-56-15,-12-4-61 0,12 4-158 16,-16-6-472-16,16 6-242 0</inkml:trace>
  <inkml:trace contextRef="#ctx0" brushRef="#br0" timeOffset="-173408.7">18535 10296 2458 0,'0'0'-182'16,"0"-19"5"-16,0 19-17 0,0-21-412 16,0 21 185-16</inkml:trace>
  <inkml:trace contextRef="#ctx0" brushRef="#br0" timeOffset="-173292.78">18557 10180 1615 0,'8'-13'-102'0,"-8"13"14"0,4-12 4 16,-4 12 9-16,0 0 13 0,6-16 2 0,-6 16 9 15,0 0 5-15,0 0 3 0,0-22 9 0,0 22 2 16,0 0-4-16,0-17-13 0,0 17-42 15,0 0-162-15,0-19 82 0</inkml:trace>
  <inkml:trace contextRef="#ctx0" brushRef="#br0" timeOffset="-172537.24">18601 10001 763 0,'0'0'39'0,"0"-23"12"15,0 23 5-15,0 0 25 0,2-17-1 0,-2 17 10 16,0 0 4-16,2-15 8 0,-2 15 8 15,0 0-1-15,0 0 11 0,2-20 8 16,-2 20 8-16,0 0 8 0,0 0 4 0,0 0-5 16,0 0-13-16,-2-19-5 0,2 19-9 0,0 0-6 15,0 0-9-15,0 0-15 0,0 0-4 0,0 0-7 16,0 0 1-16,0 0 8 0,0 0 0 16,0 0-2-16,0 0 1 0,0 0-14 15,0 0-2-15,0 0-6 0,0 0-6 0,0 0-5 16,0 0-4-16,-12 52-7 0,12-52 0 15,-4 23-8-15,2-8 0 16,-2 2-2-16,2 0-3 0,0 1-3 16,2-2-3-16,-2 4-3 0,2-1 0 0,0-1 3 15,0-18-9-15,0 33 0 0,0-16 2 16,-2-2-3-16,2-15-1 0,0 27 0 16,0-27-3-16,0 23 1 0,0-23 0 15,0 19 0-15,0-19-3 0,0 0 2 0,0 22-1 16,0-22-1-16,-2 14 0 0,2-14-3 0,0 0 0 0,0 0 2 15,0 19-1-15,0-19 0 0,0 0 3 16,0 0-4-16,0 0 1 0,-2 17 1 0,2-17 0 16,0 0-2-16,0 0 3 0,0 0-2 15,0 0-1-15,0 0 0 0,0 0-1 16,0 0-2-16,0 0 0 0,0 0-1 0,0 0 3 16,0 0-2-16,0 0-4 0,16-45 2 0,-16 45-1 15,6-25 2-15,0 12 1 0,-2 1-2 0,-4 12 1 16,8-26 1-16,-1 13-8 0,-1-1 6 15,1 2 0-15,-7 12-2 0,12-22 2 0,-8 15-2 16,-4 7 3-16,13-18-3 0,-13 18-1 16,12-14 0-16,-12 14 1 0,14-10-2 15,-14 10 2 1,14-3 3-16,-14 3-3 0,0 0 2 0,22 0-2 16,-22 0 3-16,0 0 0 0,16 12 1 15,-16-12 6-15,9 16-7 0,-9-16 3 0,4 21-1 16,-2-9 0-16,-2-12 0 0,4 21 0 15,-4-21-2-15,0 25 3 0,0-14 0 0,0-11 1 16,-2 23 5-16,2-23-6 0,-4 19 6 16,4-19 0-16,-6 17 6 0,6-17 5 0,-9 15 1 0,1-7 1 15,8-8-1-15,-17 13-4 0,17-13 0 16,-19 10 0-16,19-10 0 0,-24 5-1 0,14-2-2 16,10-3-3-16,-21 0-4 0,21 0-19 15,0 0-27-15,-30-6-39 0,30 6-45 16,-16-10-55-16,16 10-46 0,-16-12-60 0,16 12-141 15,-6-12-500 1,6 12-339-16</inkml:trace>
  <inkml:trace contextRef="#ctx0" brushRef="#br0" timeOffset="-171957.36">18914 10204 2674 0,'0'0'-123'0,"0"0"21"0,0 0 24 15,0 0 5-15,0 0 31 0,0 0 15 16,0 0 12-16,13-29 6 0,-13 29 5 0,0 0 1 15,8-13 8-15,-8 13 6 0,0 0 18 16,13-9 1-16,-13 9 19 0,11-7-3 16,-11 7 9-16,0 0 6 0,14-6-12 0,-14 6 5 0,0 0-20 15,0 0 3-15,0 0-2 0,0 0 2 16,30 11-8-16,-30-11-5 0,8 16 2 0,-8-16 5 16,4 18 4-16,-4-18 1 0,3 19 9 15,-3-19 8-15,0 22 9 0,0-22 7 16,-5 19 2-16,5-19-3 0,-6 16 9 0,6-16 7 15,-10 16 1 1,10-16 4-16,-13 13-3 0,13-13-8 0,-17 10-6 16,17-10-8-16,-19 4-6 0,19-4-5 15,-17 0-7-15,17 0-2 0,0 0-12 0,-19-14-22 16,19 14-26-16,-10-17-35 0,10 17-50 16,-2-17-54-16,2 17-55 0,2-19-73 0,-2 19-147 15,2-15-456-15,-2 15-261 0</inkml:trace>
  <inkml:trace contextRef="#ctx0" brushRef="#br0" timeOffset="-156450.86">15976 11078 785 0,'0'0'162'15,"0"0"-57"-15,0 0-24 0,0 0-28 16,0 0-11-16,0 0-12 0,0 0-8 16,0 0 13-16,0 0-11 0,0 0-5 0,0 0 1 15,0 0-2-15,0 0 4 0,0 0-2 16,0 0 11-16,0 0 6 0,0 0 7 0,0 0 3 0,0 0 16 16,0 0-5-16,0 0 6 0,0 0 12 15,0 0 3-15,0 0 17 0,0 0 10 0,0 0 3 16,0 0-1-16,0 0 8 0,0 0-7 15,0 0-4-15,0 0-3 0,0-24-9 0,0 24-16 16,0 0-5-16,0 0-5 0,0 0-2 16,0 0-3-1,0 0-7-15,0 0 2 0,0 0-2 0,0 0-2 16,0 0 2-16,0 0-7 0,0 0-1 16,0 0-4-16,0 0-1 0,0 0 1 15,0 0 2-15,-2-19 0 0,2 19 5 0,0 0 2 16,0 0 1-16,0 0-2 0,0 0-3 15,0 0 0-15,0 0-1 0,0 0-6 16,0 0 0-16,0 0-3 0,0 0-3 0,0 0-4 0,0 0-2 16,0 0-3-16,0 0-3 0,0 0-3 0,0 0-2 15,0 0-5-15,0 0 4 0,0 0-4 16,0 0-1-16,0 0-1 0,0 0 0 16,0 0 0-16,0 0-1 0,0 0-2 0,0 0-1 15,0 0 0-15,0 0-3 0,23 39 3 16,-23-39-4-16,9 11-1 0,-9-11 3 0,8 12 0 0,-8-12-1 15,10 11 0-15,-10-11-2 0,10 11 2 16,-10-11-1-16,8 11-2 0,-8-11 1 0,0 0 0 16,10 16 2-16,-10-16-5 0,0 0 0 15,8 12 4-15,-8-12 5 0,0 0-8 16,9 9 1-16,-9-9 2 0,0 0-3 0,0 0 2 16,0 0-2-1,9 11 4-15,-9-11-3 0,0 0 0 0,0 0 5 16,0 0-8-16,0 0 4 0,0 0-2 15,0 0-3-15,6 11 4 0,-6-11 1 0,0 0-2 16,0 0 0-16,0 0 1 0,0 0 3 16,0 0 2-16,0 0-2 0,0 0 4 15,0 0-4-15,-11 27-1 0,11-27 2 0,-8 11-2 16,8-11-4-16,0 0-14 0,-13 16-32 0,13-16-27 16,-8 10-31-16,8-10-44 0,-8 12-41 0,8-12-47 15,-10 10-78-15,10-10-160 0,-8 7-459 16,8-7-346-16</inkml:trace>
  <inkml:trace contextRef="#ctx0" brushRef="#br0" timeOffset="-150747.77">15733 11186 642 0,'0'0'200'0,"0"0"-68"0,0 0-34 0,0 0-19 16,0 0-9-16,0 0-18 0,0 0 2 16,0 0-1-16,0 0-2 0,0 0 11 0,0 0-3 15,0 0 4-15,0 0 1 0,0 0 12 16,0 0 5-16,0 0 5 0,0 0-2 15,0 0 0-15,0 0-1 0,0 0 0 0,0 0 3 0,0 0-8 16,0 0-1-16,0 0 0 0,0 0-5 0,0 0 0 16,0 0-5-16,0 0 3 0,0 0 1 15,0 0 0-15,0 0 0 0,0 0 1 16,0 0-4-16,0 0-7 0,0 0 3 0,0 0 3 16,0 0 3-16,0 0-7 0,0 0-7 15,0 0-8-15,0 0 0 16,0 0-7-16,0 0-1 0,0 0-7 15,0 0-2-15,-3-50-1 0,3 50 2 16,0 0-6-16,3-23-3 0,-3 23 2 0,0-17-2 16,0 17-2-16,-3-21-2 0,3 21-5 15,0-21 2-15,0 21-4 0,0-25 2 16,0 25-5-16,0-22 1 0,0 22-1 0,0-23-1 16,0 23-2-16,-1-21-1 0,1 21 1 0,0-23-3 15,0 23 0-15,-2-21-1 0,2 21 8 0,0-19-8 16,0 19 1-16,0-22-2 0,0 22-1 15,-2-18 1-15,2 18-2 0,0-19 3 0,0 19-2 16,0-19 1-16,0 19-1 0,2-19 0 16,-2 19 0-16,0-20 2 0,0 20-1 15,3-16 1-15,-3 16-1 0,3-21 1 0,-3 21-2 0,4-20 2 16,-4 20 0-16,4-19 1 0,-4 19-6 0,4-21 3 16,0 10-1-16,-4 11 0 0,7-21-3 15,-7 21 1-15,6-21 0 0,-4 10 3 0,-2 11-2 16,7-21 1-16,-3 10-2 0,-4 11 2 15,6-22 0-15,-6 22 2 0,5-21-2 16,-1 10 0-16,-4 11 1 16,2-25-1-16,-2 25-1 0,3-22 2 15,0 8-1-15,-3 14-1 0,2-26-1 16,0 14 1-16,-2 12 1 0,2-25 0 0,-2 25-2 16,0-25 4-16,0 25-2 0,2-22 1 15,-2 22-2-15,0-25 1 0,0 25-1 16,2-25 2-16,-2 25 0 0,3-23-1 0,-3 9-2 15,0 14 3-15,2-26-4 0,-2 26 5 0,3-26-2 0,-3 12-1 16,0 14 0-16,0-25 1 0,0 10 1 16,0 15 0-16,0-25-1 0,0 25 1 15,0-25-1-15,0 12-2 0,0 13 3 0,-3-24 0 16,3 24 0-16,0-24 2 0,0 24-1 16,-5-21-1-16,5 21-1 0,-2-22 2 15,2 22-2-15,-2-21-1 16,2 21 2-16,-2-19 2 0,2 19-4 15,-4-21 2-15,4 21 0 0,-4-21-1 0,4 21 2 16,-2-21-3-16,2 21 0 0,-4-23-1 16,4 23 3-16,-2-21 0 0,2 21 0 0,-3-21-2 15,3 21 0-15,0-23 1 0,0 23 0 16,-2-23 0-16,2 23 0 0,2-22-2 16,-2 22 3-16,5-24 1 0,-5 24-3 0,2-22 2 0,-2 22-4 15,4-21 6-15,-4 21-5 0,1-21 0 0,2 9 0 16,-3 12 3-16,4-18-2 0,-4 18 2 15,2-18-6-15,-2 18 4 0,4-17 0 16,-4 17 1-16,5-19 0 0,-5 19-3 0,5-19 3 16,-5 19-1-16,4-19 0 0,-4 19 0 15,4-21 2-15,-4 21-3 0,4-22 1 0,-4 22 1 0,4-22-1 16,-4 22 2-16,2-22-1 0,0 10 1 0,-2 12 0 16,2-25-1-16,-2 25 0 0,2-26-2 15,0 14 2-15,-2 12 0 0,3-31-2 16,-1 17 5-16,-2 14-2 0,2-26 1 0,0 15-5 15,-2 11 3-15,3-25 0 0,-1 12-1 16,-2 13 0 0,0-25 1-16,0 25 1 0,2-26 3 0,-2 13-3 15,0 13 0-15,2-26 0 0,-2 26 3 16,2-24-3-16,0 12-1 0,-2 12 2 0,0-21-1 16,0 21 1-16,2-22 0 0,-2 22-1 15,0-25-1-15,2 13 2 0,-2 12-1 16,0-21 0-16,0 21 0 0,0-18 5 15,0 18-1-15,0-19-3 0,0 19 2 0,2-18-1 0,-2 18 2 16,0-18-4-16,0 18 0 0,0 0 0 0,5-23 1 16,-5 23 0-16,2-16-1 0,-2 16 0 15,2-15 2-15,-2 15-2 0,0 0 0 0,2-23 0 16,-2 23-1-16,2-17 1 0,-2 17-1 16,2-18-1-16,-2 18 2 0,2-17 0 15,-2 17 2-15,4-15-4 16,-4 15-1-16,0 0 1 0,4-20 1 15,-4 20-1-15,0 0 1 0,3-16-3 0,-3 16 6 16,0 0-2-16,2-17 0 0,-2 17-3 16,0 0 3-16,2-18-1 0,-2 18 1 0,0 0 0 15,5-17 0-15,-5 17-2 0,0 0 2 16,0-16 3-16,0 16-5 0,0 0 2 16,4-17 1-16,-4 17-2 0,0 0 0 0,0 0-7 0,2-22 1 15,-2 22-3-15,4-12 2 0,-4 12 0 16,0 0-2-16,6-20 4 0,-6 20 1 0,4-13-1 15,-4 13 1-15,2-17-1 0,-2 17-1 16,4-16 2-16,-4 16 1 0,2-17 22 0,-2 17 5 16,3-17-6-16,-3 17-1 0,5-17-4 15,-5 17 0 1,4-16-2-16,-4 16 0 0,0 0-2 0,2-20-4 16,-2 20 1-16,0 0 1 0,2-20-3 15,-2 20 0-15,0 0 2 0,4-19-2 16,-4 19 0-16,0 0-3 0,2-18 2 0,-2 18-2 15,0 0 1-15,2-18-1 0,-2 18 3 16,0-9-2-16,0 9-1 0,0 0 1 0,0-14-6 16,0 14-2-16,0 0 0 0,2-11-7 0,-2 11 2 0,0 0-1 15,2-14-2-15,-2 14 1 0,0 0 4 16,2-12 1-16,-2 12 0 0,0 0-3 16,0 0 3-16,0-17 2 0,0 17 2 0,0 0 1 15,3-13-4-15,-3 13 4 0,0 0 1 16,0 0-1-16,0-15-1 0,0 15 1 0,0 0 6 15,0 0-5-15,2-12-2 0,-2 12 3 0,0 0-1 16,0 0 3-16,0 0-5 0,0 0 1 0,0 0-2 16,0 0 1-16,4-11 2 0,-4 11 1 15,0 0 1-15,0 0-1 0,0 0 2 0,0 0-2 16,0 0 2-16,0 0 2 0,24 3-2 16,-24-3 0-16,14 3 0 0,-14-3 6 15,20 4-2-15,-20-4-3 16,22 1-2-16,-5 4-2 0,-4-5 3 15,6 2 0-15,1-1 0 0,-2 3-1 0,4-4 0 16,-1 2 3-16,-1-1-1 0,0-1 2 16,3 0-3-16,-2 3 1 0,2-3-2 15,-1 1 2-15,0-1-1 0,2 0 3 0,-3 3-5 16,3-3 8-16,-4 0-6 0,4 0-1 16,0 0 1-16,1-3 3 0,-2 3-3 0,0-1 2 0,3 1-6 15,-1 0 4-15,-1-3 0 0,-2 3 4 16,0-1-4-16,1 1 0 0,-1-2-1 0,-2 2 1 15,2-1 1-15,-1 1 0 0,0-3 1 16,-2 3 0-16,-19 0-1 0,40-1-1 0,-20-1 0 16,-2 2 0-16,1-2 4 0,-19 2-4 15,34-3 0 1,-14 3-2-16,-4-1 3 0,-16 1 0 0,37-2-1 16,-19 2 3-16,2-2-3 0,-2-1 0 15,2 3 1-15,1 0 0 0,-21 0-1 16,36-3 3-16,-18 3-1 0,2 0-4 0,-1 0 0 15,0 0 4-15,-19 0 0 0,35-2 1 16,-17 2-5-16,-1 0 4 0,-2 0-2 0,0 0 6 16,1 0-4-16,4-2 3 0,-4 2-1 0,1 0-2 0,0 0 2 15,0-2 0-15,3 2 1 0,-4 0-3 16,3 0 1-16,-2-1-2 0,0 1 0 16,2 0 3-16,-2-3-2 0,-3 3 2 0,-14 0-4 15,30-2 5-15,-30 2-1 0,28-1 4 16,-28 1 1-16,25-2-4 0,-25 2 3 15,28-2 1-15,-28 2 0 16,25-2-1-16,-12 0-3 0,-13 2 4 16,27-4-4-16,-27 4 0 0,26-1-1 0,-14-2 1 15,-12 3 1-15,24-3 0 0,-24 3 3 16,25-2 5-16,-25 2 4 0,22-4 4 16,-22 4-4-16,18-1-2 0,-18 1-2 0,18-4 2 15,-18 4-5-15,0 0 4 0,27-2-5 16,-27 2 0-16,21-2-3 0,-21 2-1 0,21 0 1 0,-21 0 1 15,22-2-2-15,-22 2 2 0,18-2-3 16,-18 2 4-16,0 0-4 0,26-2 3 0,-26 2-1 16,0 0 0-16,23 0 0 0,-23 0-2 15,0 0 2-15,22-3-3 0,-22 3 2 16,0 0-2-16,20-2-4 0,-20 2 3 0,20-3-2 16,-20 3 2-16,19-2-2 0,-19 2 1 0,21-1-4 0,-21 1 6 15,17-2-3-15,-17 2 4 0,18-5-5 16,-18 5 2-16,0 0-1 0,26-3 1 0,-26 3 0 15,19-4 0-15,-19 4-1 0,20-2 1 16,-20 2-3-16,18-4 2 0,-18 4-2 16,18-2 2-16,-18 2-1 0,18-1 1 0,-18 1-1 15,0 0 2 1,26-2-2-16,-26 2 2 0,17-2-1 16,-17 2-2-16,0 0 0 0,25 0 2 0,-25 0 0 15,0 0 0-15,21-2-1 0,-21 2 0 16,0 0-3-16,0 0 2 0,24 0-2 0,-24 0 3 15,0 0 0-15,0 0 0 0,19 0-2 16,-19 0-1-16,0 0-2 0,0 0-12 0,0 0-27 16,0 0-31-16,18 2-39 0,-18-2-46 0,7 2-41 15,-7-2-46-15,0 0-98 0,0 0-618 16,0 0-404-16</inkml:trace>
  <inkml:trace contextRef="#ctx0" brushRef="#br0" timeOffset="-150029.95">18554 7929 2729 0,'-4'-15'-188'0,"4"15"15"0,0 0 20 0,0 0 17 16,-8-17 11-16,8 17 25 0,0 0 17 15,-9-10 19-15,9 10 17 0,0 0 12 16,0 0 17-16,0 0 8 0,0 0 13 0,-11-10 16 15,11 10 7-15,0 0-1 0,0 0 7 16,0 0 9-16,0 0-2 0,0 0 6 16,0 0 15-16,0 0-2 0,0 0 15 0,0 0-18 0,-32 18 8 15,32-18 6-15,-8 11 2 0,8-11 9 16,-6 16 1-16,6-16-12 0,-6 19-3 0,6-19 1 16,-4 26-5-16,2-12-7 0,-1 1-4 15,1 3 0-15,2-18 5 0,-2 34-5 0,2-15 4 16,0 0 1-16,0 1-4 0,2-1-2 15,-2 3-1 1,0-1-3-16,2 0 6 0,-2 0-3 0,0-2-3 16,0 1 5-16,0 2-2 0,0-3-2 15,0 0-3-15,-2-3-1 0,4 4-3 16,-2-20-2-16,-2 34 2 0,2-18-8 0,0-16-6 16,0 27-1-16,0-27-2 0,0 22-3 15,0-22-3-15,2 21 1 0,-2-21-5 0,-2 19 0 16,2-19-10-16,0 17-22 0,0-17-27 0,0 0-36 0,2 18-42 15,-2-18-37-15,0 0-39 0,0 0-59 16,0 20-166-16,0-20-389 0,0 0-140 16</inkml:trace>
  <inkml:trace contextRef="#ctx0" brushRef="#br0" timeOffset="-148726.02">18452 7813 2308 0,'0'0'-97'0,"0"0"28"0,0 0 23 16,0 0 15-16,0 0 12 0,0 0 25 15,0 0 18-15,0 0 28 16,0 0 18-16,0 0 6 0,-2-17 12 16,2 17-9-16,0 0-5 0,0 0-3 15,0 0-8-15,0 0-4 0,0 0-5 16,0 0-12-16,22-3 2 0,-22 3-6 0,18-3-8 16,-18 3 0-16,28 0-3 0,-9 0-5 15,-19 0 0-15,42 0-4 0,-16 0 2 16,2 3-7-16,5-3-2 0,-1 0-3 0,4 0 1 0,3 0-2 15,-3 0 1-15,-1 0-1 0,1 0 1 0,0 0-5 16,-2 0 3-16,0 0-4 0,0 0 0 16,-5 0 3-16,1-3-1 0,-3 3-2 0,-3 0-1 15,1-2 1-15,-3 2-2 0,-2 0 0 16,2-1 5-16,-3 1 1 0,0-3-5 0,-19 3 0 31,36-1-1-31,-21 1 5 0,-15 0-1 0,30-2-4 16,-30 2 1-16,25-2-1 0,-25 2 2 15,25 0-2-15,-12-2 9 0,-13 2-6 0,18-2 4 16,-18 2-2-16,0 0 8 0,28 0-2 16,-28 0 6-16,0 0-3 0,17 0 1 0,-17 0-3 15,0 0 2-15,0 0 1 0,20 4 1 16,-20-4 2-16,0 0 2 0,12 11 3 0,-12-11-2 0,6 10 4 16,-6-10 7-16,6 18 1 0,-6-18 0 15,6 22 0-15,-6-11-6 0,0-11 1 16,2 31-1-16,0-14-3 0,0 2 1 0,0 0-5 15,0 2 3-15,0 2 0 0,0 2-4 16,-2-4-1-16,2 6 1 0,0-3-5 0,0 4 1 16,2-2 0-1,-2 0-1-15,0-1 0 0,-2 2-6 0,3-2 4 16,-1-3-1-16,0 3-1 0,0-4-3 16,0 1 0-16,0-1 2 0,1-2-3 15,-1 3-1-15,0-3 3 0,0-2-1 0,0 2-2 16,-2-1 2-16,2-1 0 0,0-1-3 15,-2-16 3-15,2 31-4 0,-2-17 1 16,0-14 0-16,0 26-1 0,3-12 1 0,-3-14 0 0,0 25-1 16,0-25 0-16,2 20-5 0,-2-20 5 0,2 19 2 15,-2-19-4-15,0 18 3 0,0-18-4 16,0 0 3-16,0 20 0 0,0-20-3 16,0 0 3-16,0 17 1 0,0-17 0 0,0 0 4 15,0 0-1-15,0 0 1 0,-2 20 4 16,2-20-1-16,0 0 4 0,0 0 3 0,-15 12-2 0,15-12 1 15,-13 4 1-15,13-4 3 0,-17 5-4 16,17-5 2-16,-22 4-9 0,22-4 1 0,-24 1-3 16,7 1 3-16,17-2-3 0,-36 2 0 15,16 0 0-15,0-2-2 0,-2 2 0 16,-1-2-3-16,1 2 3 0,0-2-2 0,-2 1-1 16,3 3 1-1,-2-4-3-15,2 2 1 0,-1 1 2 0,-3-2-3 16,4 2 1-16,-2-2-1 0,1 2 2 15,-1-3-3-15,2 1 1 0,0-1 1 16,-1 2-1-16,2-2 0 0,-2 1 2 0,3 2-2 16,-2-3 0-16,21 0 5 0,-41 0-8 15,21 0 3-15,1 0 0 0,19 0-1 16,-38-3 0-16,18 2-1 0,2 1 5 0,-2-2-6 0,20 2 0 16,-33-4 1-16,15 0 2 0,2 3-1 0,16 1 3 15,-34-3-5-15,19 1 1 0,15 2 1 16,-30-4-3-16,30 4 3 0,-26-3-1 0,26 3 2 15,-24 0 1-15,24 0-5 0,-22-4 7 16,22 4-2-16,-19-2-2 0,19 2 2 16,-18-2-12-16,18 2-23 15,0 0-29-15,-22-5-44 0,22 5-55 16,0 0-47-16,-14-9-46 0,14 9-95 16,-7-9-613-16,7 9-399 0</inkml:trace>
  <inkml:trace contextRef="#ctx0" brushRef="#br0" timeOffset="-148008.71">18759 8082 2787 0,'0'0'-141'16,"0"0"25"-16,0 0 14 15,0 0 15-15,0 0 27 0,0 0 2 16,0 0 24-16,0 0 15 0,0 0 11 15,-4 42 7-15,4-42 2 0,-2 21 15 0,2-21-2 16,-2 25 11-16,2-25-13 0,0 26 15 16,0-12-5-16,0-14 4 0,0 31 3 15,2-17-4-15,0 2 4 0,0-1 4 0,-2-15-7 16,2 30 4-16,1-15-4 0,-1-1-1 0,-2-14 4 16,2 25-13-16,-2-25 2 0,2 21 1 0,-2-21 2 15,5 19-5-15,-5-19 1 0,2 17 6 16,-2-17 2-16,0 0 9 0,0 20-4 15,0-20 11-15,0 0 1 0,0 0 1 0,2 16-6 16,-2-16-3-16,0 0 0 0,0 0-3 16,0 0-3-16,0 0-1 15,0 0-4-15,0 0-3 0,0 0 2 16,0 0-4-16,22-48 4 0,-17 39-4 16,-5 9-5-16,13-23 4 0,-7 12-4 15,0-1-2-15,3 1-2 0,-9 11 4 0,15-24-6 16,-7 15 0-16,3-1 2 0,-3 1-5 15,-8 9 2-15,20-13-8 0,-8 7 5 0,-12 6-3 16,21-7 0-16,-21 7-3 0,19-4 3 0,-19 4-5 0,0 0 5 16,25 7 13-16,-25-7 12 0,14 14 0 15,-14-14 1-15,8 15 2 0,-8-15 5 16,2 17-5-16,-2-17 6 0,-2 18 4 0,2-18 0 16,-6 20 3-16,6-20 2 0,-14 17-3 15,6-9 0-15,8-8 1 0,-14 13 1 16,14-13-5-16,-20 12-1 15,12-8-5-15,8-4-2 0,-21 7-22 0,21-7-24 16,-20 3-33-16,20-3-42 0,0 0-38 16,0 0-52-16,-29-12-55 0,29 12-119 15,-13-10-534-15,9 5-270 0</inkml:trace>
  <inkml:trace contextRef="#ctx0" brushRef="#br0" timeOffset="-147654.29">19242 8290 2677 0,'0'0'-75'0,"0"0"9"0,0 0 15 15,17 3 18-15,-17-3 24 0,0 0 35 16,0 0 5-16,0 0 7 0,0 0 1 16,2 17 4-16,-2-17 29 15,0 0 8-15,-2 21 9 0,2-21 4 16,0 0-4-16,-4 27-3 0,4-27 0 16,0 23-4-16,0-23-7 0,-2 25-3 15,2-12-9-15,0-13-7 0,-2 27-4 0,2-27-8 16,0 28 1-16,0-14-8 0,0-14-6 15,0 27-7-15,0-15-10 0,0-12-25 0,0 24-48 16,0-24-46-16,4 23-48 0,-4-23-53 0,0 19-94 0,2-12-603 16,-2-7-292-16</inkml:trace>
  <inkml:trace contextRef="#ctx0" brushRef="#br0" timeOffset="-142923.96">14005 11083 2590 0,'0'0'-127'0,"0"0"28"16,0 0 20-16,0 0 22 0,0 0 16 0,0 0 24 16,0 0 12-16,0 0 10 0,0 0 16 15,0 0-4-15,0 0 4 0,0 0 12 16,0 0-4-16,0 0 7 0,0 0 7 0,0 0 9 15,9-18 4-15,-9 18-1 0,0 0 5 16,0 0 2 0,0 0-3-16,0 0 8 0,0 0-5 0,0 0 4 15,0 0 3-15,0 0-3 0,0 0-3 16,-9-26 2-16,9 26-5 0,0 0 2 0,0 0-5 16,0 0 6-16,-6-19-11 0,6 19-6 15,0 0-4-15,-6-15-2 0,6 15 3 0,0 0-4 16,-2-21-4-16,2 21-5 0,0 0-3 15,-2-23-1-15,2 23-8 0,0-17 0 0,0 17-2 0,0 0 5 16,2-31-1-16,-2 31 1 0,0-19-1 16,0 19-5-16,0-23 3 0,0 23 1 15,2-22 2-15,-2 22-3 0,0-23-3 0,0 23 0 16,-2-23 5-16,2 23-7 0,0-25-4 16,-2 12-6-16,2 13 0 0,-1-26-6 0,1 26 0 15,0-29-3-15,-2 15 2 0,2 14-2 0,0-31 0 0,2 16-1 16,-2 15 2-16,1-32-1 0,-1 17 3 15,2-2 0-15,-2 17-2 0,0-33 1 16,2 19 2-16,-2 14-1 0,0-34 1 0,0 21-3 16,0 13-1-16,0-33-4 0,-2 19-1 15,2 14-8-15,0-33-3 0,0 16-3 16,2 0-4-16,-2 0-8 16,0 17-8-16,0-35 2 0,0 18-4 15,2 0-4-15,-2-2-1 0,4 2 5 0,-4-2-1 16,0 0 3-16,0 19 2 0,0-35 5 15,2 19 7-15,-2-2 3 0,2-2 3 16,-2 4-2-16,0 16 8 0,2-35 0 0,0 16 1 16,-2 2 9-16,2 1 7 0,1-1 4 15,-1-1 5-15,0 1 4 0,0 0-1 0,0 0 0 0,0-1 2 16,-2 18-8-16,2-34 3 0,0 17 3 16,-1 0-8-16,2-2 0 0,-1 0-1 0,0 0-5 15,0 0 5-15,1-1-1 0,-1-1 2 16,0-1-4-16,0 1 2 0,0 0 2 15,-2 0-4-15,3 2 5 0,-3-2-2 0,2 2-1 16,0 2-1 0,-2-2 0-16,0 19 1 0,0-35 0 0,2 19 1 15,-2-2-1-15,2 1-1 0,-2 17-3 16,0-34 2-16,0 15 5 0,0 1 0 0,0 1 6 16,3-1 7-16,-3 0 2 0,0 18-1 15,0-34 0-15,0 14-1 0,-3 4-2 16,6-1 0-16,-3 17-4 0,2-34 5 0,-2 16-4 15,0 1-5-15,0 0 2 0,0 17 0 0,0-35-8 16,2 17 5-16,-2 0-5 0,1 3 7 0,-1-4-4 16,2 2-5-16,-2 17 4 0,2-34-1 15,0 15 2-15,-2-1-3 0,0 4 0 0,2-4-2 16,1 3 1-16,-3-2-3 0,2 2 5 16,-2 17-3-16,2-35 3 0,-2 19-2 15,2-1-2-15,-2-1 0 16,2 1 0-16,0 1 1 0,0-2 1 15,-2 18-2-15,6-31 5 0,-4 14-4 0,0 2 0 16,-2 15-2-16,2-27 1 0,2 14 0 16,-3-2-3-16,-1 15 2 0,2-23 2 0,0 10-3 15,-2 13 5-15,2-24-1 0,-2 24-2 16,3-21-1-16,-3 21 4 0,2-21 3 16,-2 21-6-16,5-21-2 0,-5 21 9 0,2-19-6 0,-2 19 2 15,2-16-2-15,-2 16 0 0,4-17-3 16,-4 17 4-16,1-18-1 0,-1 18 1 0,2-15-2 15,-2 15-1-15,6-19 4 0,-6 19 0 16,2-17 0-16,0 7 0 0,-2 10-2 0,3-17 0 16,-1 7 2-16,-2 10-1 0,2-19 0 15,2 12 1-15,-4 7-3 0,2-19 6 0,0 9 1 0,-2 10-4 16,4-20 1-16,-2 12-1 0,-2 8 4 16,4-20-4-16,-2 11-1 0,-2 9-1 15,1-20-2-15,1 12 6 0,-2 8-2 0,0 0 0 16,4-31-2-16,-1 22 2 0,-3-4 7 15,0 13 1-15,5-18 3 0,-5 8-1 0,0 10 0 16,0 0-1 0,4-27-4-16,-4 20-2 0,0 7 4 0,2-16-4 15,-2 16 5-15,5-15-6 0,-5 15-2 16,2-14 2-16,-2 14 1 0,2-16 0 0,-2 16-3 16,0 0 1-16,4-21-2 0,-4 21 3 15,2-15 0-15,-2 15-4 0,0 0 5 16,2-21 0-16,-2 21-1 0,1-14 3 0,-1 14-3 15,0 0 0-15,2-20 1 0,-2 20-3 0,3-15 3 16,-3 15 6-16,0 0-8 0,2-24-1 0,-2 24 0 16,3-16-1-16,-3 16 1 0,2-19 1 15,-2 19 2-15,4-18-3 0,-4 18 1 16,4-19 0-16,-4 19-1 0,3-18 4 0,-3 18-4 16,4-19-2-16,-4 19 0 0,2-20 2 15,-2 20 0-15,4-21-1 16,-4 21 2-16,3-17-1 0,-3 17 2 15,4-22-2-15,-4 22 1 0,1-18-2 0,-1 18 2 16,2-22-1-16,-2 22 0 0,2-19-1 16,-2 19-1-16,2-18 2 0,-2 18-1 0,3-20 0 15,-3 20-1-15,2-17 4 0,-2 17-2 16,4-18 0-16,-4 18 0 0,2-17-3 16,-2 17 6-16,3-17-5 0,-3 17 4 0,2-20-2 0,-2 20-2 15,2-17 0-15,-2 17 3 0,5-15-2 16,-5 15 2-16,4-18-1 0,-4 18 0 0,4-16-1 15,-4 16 0-15,1-16 2 0,1 9 5 16,-2 7 2-16,4-15 0 0,-4 15 3 0,3-16-1 16,-3 16 3-16,2-11-5 0,-2 11 2 15,4-13-1 1,-4 13-1-16,3-12 0 0,-3 12-2 0,2-12-2 16,-2 12-2-16,4-11 3 0,-4 11-3 15,3-12 2-15,-3 12 3 0,0 0 12 0,4-15 8 16,-4 15 7-16,2-12-6 0,-2 12-1 15,0 0-2-15,4-12-1 0,-4 12-3 16,0 0-3-16,1-14-3 0,-1 14-2 0,0 0 0 16,0 0-1-16,2-13-2 0,-2 13-2 0,0 0-1 0,0 0 0 15,0 0-4-15,0 0 1 0,2-11-2 16,-2 11-2-16,0 0 2 0,0 0 8 16,0 0-7-16,0 0-2 0,0 0 0 0,0 0 3 15,0 0-2-15,0 0-2 0,0 0 2 16,2-11-1-16,-2 11-4 0,0 0 6 0,0 0-4 15,0 0-2-15,0 0 2 0,0 0 2 0,0 0 0 16,0 0-1-16,0 0 3 0,12-4 0 0,-12 4-1 16,0 0-4-16,0 0 4 0,0 0-2 15,0 0 1-15,19 1-1 0,-19-1 1 16,0 0 2-16,15 0-3 0,-15 0 0 0,0 0-3 16,23 3 3-16,-23-3 4 0,17 0-4 15,-9 0 1-15,-8 0 0 16,17 3-2-16,-17-3 1 0,22 0-1 15,-15 1 2-15,-7-1-1 0,25 0-1 0,-15 0 0 16,-10 0 1-16,25 3-2 0,-12-3 2 16,2-3-1-16,-2 6 0 0,3-3-2 15,-1 0 2-15,2 0-2 0,0 2 1 0,-1-2-1 16,4 2-3-16,-4-2 1 0,5 0-2 16,-3 2 1-16,-1-2 3 0,0 0-2 0,2 0-2 0,1 0 1 15,-2 0 3-15,0 0 0 0,2 0 2 16,1 0 6-16,-1-2-9 0,-2 2-1 0,2 0 3 15,-4-2-3-15,1 2 1 0,1-2 2 16,-4 2 0-16,0 0 1 0,1-3 1 16,1 3-2-16,-2 0 0 0,2 0 1 0,-16 0-1 15,24 0 3-15,-8 0-5 16,-4 0 3-16,3 0 2 0,-15 0 4 16,28 0-6-16,-16 0-2 0,1-1 2 15,-13 1 1-15,27 0 0 0,-14 1 0 0,1-2-1 16,-14 1-2-16,28 1 5 0,-28-1-1 15,26-1 1-15,-26 1-2 0,26-3 2 16,-26 3-4-16,27 0 1 0,-27 0 0 0,26 0 2 16,-14 0-3-16,2 0 3 0,0 0-4 0,-14 0 5 15,25 0 4-15,-10 0-5 0,-2-3-1 0,1 3 0 16,2 0 3-16,-2-1-3 0,0 1 0 16,2-3-2-16,-16 3 4 0,27-1-2 0,-12-2 2 15,-2 3-2-15,-1-2-2 0,-12 2 2 16,26-3 2-16,-14 1-2 0,1 0 1 15,0 0-2-15,0 1-3 0,-1-5 3 0,2 5 0 0,-14 1 8 16,24-3-8-16,-12 0 0 0,2 0 1 0,-2 1 1 16,3 0-2-16,-2 0 0 0,0-1 1 15,-1 3 0-15,1-3 0 0,4 2-2 0,-2-2 4 16,1 0-2-16,2 0 0 0,-4 0 2 16,4 1-3-16,-2-2 0 0,1 3 1 15,0-1 1-15,2 0-2 16,1-3-2-16,-2 5 1 0,1 0 4 15,1-3-2-15,-2 1 1 0,2 0-1 0,0 0-1 16,0 2 2-16,-1-1 2 0,0-2-4 16,-2 3-1-16,1-1 4 0,0-2-1 0,-1 3 0 15,2 0-1-15,-2-1-1 0,1 1 1 16,2-2-1-16,-1 2 1 0,0-3-3 16,0 3 3-16,3 0 0 0,-2-1 0 0,2 1-2 0,1-1 4 15,-2 1-1-15,4 0 1 0,-1 0 5 16,5-3-8-16,-3 3 2 0,2 0 0 15,1-1 1-15,-2 1 0 0,3 0-3 0,-1 0 0 16,-1-3 1-16,-3 3 0 0,1 0 1 16,0 0-1-16,-3-1-1 0,0 1 1 0,0-3 0 15,-1 3 2 1,0-1-4-16,0 1 2 0,-1-2-2 0,1 1 4 16,-2-2-4-16,2 3 4 0,-1-2-2 15,-1 2 1-15,4-2-1 0,-2 2 2 16,0-2-4-16,0 2 1 0,-1 0 2 0,3-2-2 15,-4 2-2-15,4 0 7 0,-3 0-3 16,-1-1-1-16,2 1-2 0,-3 0 6 0,2 0-4 16,0-3 3-16,-1 2-2 0,-2 1-3 0,2-3 0 15,-3 3 6-15,-3-1-4 0,1-1 1 0,0 2-2 16,-3-2 0-16,-12 2 8 0,28-2-7 16,-15 2-2-16,0-2 3 0,-13 2-1 15,25-1 0-15,-13-1 3 0,-12 2-3 0,28-3-2 16,-15 3 2-16,0-1-1 0,-1-1 4 15,-12 2-1-15,21-2 1 16,-10 0-1-16,-11 2 2 0,19-1 1 16,-19 1-3-16,15-3-2 0,-15 3 0 15,15-2 3-15,-15 2-5 0,15-1 4 0,-15 1 3 16,14-3-5-16,-14 3 0 0,16-1 0 16,-16 1 2-16,16 0-4 0,-16 0 2 15,15-3 0-15,-15 3-3 0,0 0-4 0,17-1-35 16,-17 1-37-16,0 0-59 0,15 0-59 0,-15 0-72 0,0 0-197 15,8-8-386-15,-8 8-202 0</inkml:trace>
  <inkml:trace contextRef="#ctx0" brushRef="#br0" timeOffset="-136642.28">18527 6788 468 0,'0'0'266'0,"0"0"-59"0,0 0-32 16,0 0-40-16,0 0-8 0,0 0-12 15,0 0 17-15,0 0-9 0,0 0 4 0,0 0-6 0,0 0 1 16,0 0 5-16,0 0 4 0,0 0-2 16,0 0-10-16,0 0-7 0,0 0-13 0,0 0-8 15,0 0-13-15,0 0-9 0,0 0-5 16,0 0-8-16,0 0-6 0,38-6-6 15,-38 6-3-15,32 4-8 0,-14-2 1 16,6-1-7-16,1 3 2 16,5 0-13-16,0-1 1 0,1 0-9 15,3-1-11-15,-2 0-8 0,0 0-13 0,1 0-12 16,-1-2 1-16,0 0-4 0,-3 2 4 16,1-2 9-16,-6 0-5 0,-1 0 2 0,1 0 10 15,-6-2 5-15,4 2 0 0,-22 0 2 16,33-2 3-16,-18 2 1 0,-15 0 1 15,29-2-3-15,-13 2 4 0,-16 0 0 0,27-2-2 0,-12 0 3 16,-15 2-3-16,25 0 4 0,-25 0-3 16,26 0 1-16,-26 0-2 0,21-2 4 0,-21 2 7 15,21 0-3-15,-21 0 2 0,19-1-7 16,-19 1 6-16,0 0 3 0,26 1-5 0,-26-1-3 16,0 0 2-16,20 0 5 0,-20 0-7 15,0 0 5-15,18 2-3 0,-18-2-1 0,0 0-3 0,14 4 3 16,-14-4-1-16,0 0 0 0,0 0 7 15,15 10-5-15,-15-10-2 0,0 0 1 16,9 11 0-16,-9-11 2 0,0 0 2 0,8 16 4 16,-8-16-5-16,0 0-2 0,9 15-1 15,-9-15 1-15,4 11 3 0,-4-11 2 0,6 13 1 16,-6-13-1 0,6 16 1-16,-6-16-1 0,4 17 5 15,-4-17 6-15,6 17-1 0,-6-17 6 0,2 18 0 16,-2-18 0-16,0 22-1 0,0-22-3 15,-2 23 2-15,2-23-4 0,2 22-3 16,-2-9 4-16,0-13-5 0,4 24 4 0,-2-11-7 16,-2-13 4-16,2 25-5 0,-2-12 6 15,0-13-3-15,0 28 2 0,0-16-2 0,0-12-2 0,0 25 0 16,0-12 1-16,0-13-6 0,0 22 3 16,0-22 1-16,-2 22 0 0,2-22-8 15,0 22-18-15,0-22 3 0,-2 20 8 0,2-20-3 16,-2 19-1-16,2-19 5 0,2 16-5 15,-2-16 11-15,0 0-5 0,-4 27 1 0,4-27 6 16,-2 16-6 0,2-16 6-16,-4 15-3 0,4-15-2 15,0 0 2-15,-4 22 3 0,4-22-6 0,-2 12 9 16,2-12-4-16,0 0 6 0,0 0-7 16,-4 22 7-16,4-22-1 0,0 0-2 15,-4 13 1-15,4-13-2 0,0 0-2 0,-8 14 5 16,8-14-6-16,0 0 3 0,0 0-1 15,-6 15 2-15,6-15 3 0,0 0-2 0,0 0 3 0,-11 9 1 16,11-9 2-16,0 0 0 0,-15 6 0 16,15-6 1-16,0 0-3 0,-23 2 4 0,23-2-3 15,-20 0 0-15,20 0-1 0,-22-2 3 16,22 2-5-16,-28-2 4 0,28 2-4 16,-28-2 1-16,11 2-3 0,17 0 0 0,-30 0-2 15,12-2 6-15,-1 0-5 0,19 2 0 0,-42-1-3 0,18 1 7 16,3 0-5-16,-3-3 0 0,2 3 0 15,-2 0 3-15,3 0-3 0,0 0 3 16,0 0-3-16,-3 0 2 0,24 0-2 0,-40 0-2 16,21 3 3-16,0-3 0 0,0 1-2 15,19-1 5-15,-36 0-4 0,19 2-4 16,-2-2 3-16,19 0 1 16,-29 2 2-16,9-2-2 0,20 0 0 0,-30 2 4 15,16 0-5-15,14-2 0 0,-28 2-1 16,28-2 5-16,-25 3 0 0,25-3-2 15,-28 2 2-15,16 1-3 0,12-3-2 0,-24 1 1 16,24-1 1-16,-23 4 1 0,23-4 2 16,-24 4-2-16,24-4-2 0,-20 2 5 15,20-2-3-15,-24 4 2 0,24-4-3 0,-21 4 4 0,21-4-4 16,-19 4 6-16,19-4-4 0,-19 1 5 16,19-1 1-16,-17 3-5 0,17-3 1 0,0 0 24 15,-21 1 14-15,21-1 6 0,0 0 4 16,0 0 3-16,-21 2-6 0,21-2-8 0,0 0 0 15,0 0-5-15,0 0-4 0,0 0 0 16,-24-3-4 0,24 3-2-16,0 0 0 0,0 0-2 0,0 0 0 15,-10-14-1-15,10 14-3 0,0 0 5 16,0 0-5-16,-2-21 1 0,2 21-4 16,0 0 1-16,0-24-2 0,0 24-4 0,0-22-1 15,0 22-4-15,0-23 0 0,0 23-1 16,2-27 1-16,-2 12-4 0,0 15-1 0,0-32 1 15,2 17-5-15,0 0 2 0,2-3 1 0,-2 1-2 16,0 1 0-16,0 0 1 0,0-1-2 0,3-1 0 16,-5 18 0-16,2-34 0 0,0 16-1 15,1 2 1-15,-1-1-1 0,-2-1 3 16,2 1-3-16,-2 17 0 0,0-30 0 0,0 17 0 16,0 13 2-16,0-25-2 0,0 25 1 15,2-22-1-15,-2 22-2 16,0-18 4-16,0 18-2 0,0-19 1 15,0 19-2-15,0-18 0 0,0 18 2 16,2-16 2-16,-2 16-2 0,0 0-2 0,0-26 4 16,0 26-2-16,0-15 0 0,0 15-2 15,0 0 2-15,-2-22 0 0,2 22 1 16,0 0 0-16,0-24-5 0,0 24-6 0,0 0-16 16,0-16-22-16,0 16-31 0,0 0-24 0,0 0-25 0,4-16-20 15,-4 16-8-15,0 0-11 0,0 0 2 16,13-11 19-16,-13 11 9 0,0 0 12 0,10-7 9 15,-10 7 13-15,0 0 16 0,0 0-2 16,0 0-9-16,0 0-27 0,13-11-63 16,-13 11-393-16,0 0 219 0</inkml:trace>
  <inkml:trace contextRef="#ctx0" brushRef="#br0" timeOffset="-135685.77">18715 6927 1695 0,'0'0'-25'16,"0"0"12"-16,0 0 8 0,0 0 10 0,-7-17 7 16,7 17 21-16,0 0-7 0,0 0-1 15,0 0 1-15,0 0 10 0,0 0-3 0,-2-17 19 16,2 17 17-16,0 0 11 0,0 0-3 16,0 0 5-16,0 0-8 0,0 0 0 0,0 0-10 15,0 0-14-15,0 0 1 0,0 0-4 0,0 0-4 16,0 0-8-16,0 0 1 0,0 0-1 15,0 0-4-15,0 0-2 0,2 53-3 16,-2-53-2-16,0 22 0 0,0-22 0 0,0 22 3 16,0-22-4-16,-2 25 1 0,2-12-4 15,0-13 0-15,-2 31-5 16,0-16-5-16,0 0 6 0,2-15-1 16,-2 29-2-16,0-16-6 0,2-13 4 15,-2 25 0-15,2-25-1 0,-2 21 1 0,2-21 0 16,-2 19-4-16,2-19 11 0,0 17-2 15,0-17-4-15,0 0 2 0,-2 21 1 16,2-21 0-16,0 0 7 0,-4 16 5 0,4-16 10 16,0 0 9-16,0 0-2 0,0 0 0 0,0 0-4 0,-4 15-4 15,4-15-5-15,0 0-2 0,0 0-4 16,0 0 2-16,0 0-6 0,0 0-4 16,0 0-3-16,0 0 0 0,0 0-2 0,0 0-3 15,0-56-3-15,0 56-1 0,4-19 3 16,-4 19-3-16,4-16-2 0,-4 16-2 15,6-18-8-15,-6 18-9 0,6-15-3 0,-6 15-2 0,11-14 2 16,-11 14 1-16,11-12-1 0,-11 12 5 0,14-10-3 16,-14 10 0-16,15-8 7 0,-15 8-3 15,17-4 1-15,-17 4 1 0,17-4 0 16,-17 4 3-16,0 0-4 0,24 3 5 0,-24-3 1 16,14 5-5-16,-14-5 6 0,13 11-1 15,-13-11 2-15,10 11-1 16,-10-11 2-16,9 16 1 0,-9-16-2 15,6 16 2-15,-6-16-2 0,5 16 2 16,-5-16-4-16,4 17 6 0,-4-17 0 0,2 15 0 16,-2-15 0-16,0 0 6 0,0 0 6 15,-4 22 6-15,4-22 10 0,-11 10 2 16,11-10 2-16,-15 8-5 0,15-8-3 0,-19 8-2 16,19-8-5-16,-22 7 3 0,22-7-4 0,-20 3-23 0,20-3-36 15,-22 1-49-15,22-1-52 0,-16-1-64 16,16 1-132-16,-15-3-529 0,15 3-230 15</inkml:trace>
  <inkml:trace contextRef="#ctx0" brushRef="#br0" timeOffset="-135137.2">18986 7161 2547 0,'0'0'-91'0,"0"0"17"0,0 0 31 0,0 0 11 15,0 0 13-15,0 0 24 0,0 0-7 0,0 0 16 16,11-11-4-16,-11 11-7 0,0 0 3 0,0 0 9 16,10-12 5-16,-10 12 9 0,0 0-12 15,11-7-2-15,-11 7 5 0,0 0 4 16,13-8-13-16,-13 8-1 0,0 0 4 0,14-5-8 16,-14 5-9-16,0 0 9 0,19-3 0 15,-19 3-8 1,0 0 5-16,22 0-1 0,-22 0-7 15,0 0 7-15,0 0 11 0,18 8 10 0,-18-8 16 16,0 0 27-16,0 0 8 0,2 19 6 16,-2-19 0-16,0 0 3 0,0 0 4 0,-22 27 5 15,15-19 3-15,7-8-5 0,-17 13 0 16,17-13-7-16,-13 13-3 0,13-13-5 0,-12 12-4 16,12-12-11-16,-11 9-5 0,11-9-7 0,-9 10-6 15,9-10-2-15,0 0-6 0,0 0 0 16,0 0-9-16,0 0-23 0,0 0-26 0,18 23-29 15,-18-23-33-15,21 0-31 0,-21 0-37 16,26 0-44-16,-12-3-48 0,-14 3-88 0,26-4-539 16,-16 1-239-16</inkml:trace>
  <inkml:trace contextRef="#ctx0" brushRef="#br0" timeOffset="-134265.36">17979 7131 2417 0,'0'0'-180'15,"0"0"22"-15,0 0 16 0,-20-2 9 16,20 2 13-16,0 0 15 0,-23 0 3 16,23 0 10-16,0 0 11 0,-23-2 3 0,23 2 15 0,0 0 19 15,-25 0 27-15,25 0 24 0,0 0 21 0,-22-2 21 16,22 2 10-16,0 0 13 0,0 0 3 15,-21 0-1-15,21 0 2 0,0 0 4 16,0 0 5-16,0 0 7 0,-19-2 12 16,19 2 3-16,0 0 15 0,0 0-1 0,0 0 8 15,0 0 1 1,0 0 4-16,0 0 4 0,0 0-7 0,0 0-5 16,0 0-10-16,0 0-17 0,0 0-11 15,0 0-10-15,0 0-8 0,0 0-11 16,0 0-5-16,0 0-5 0,0 0-5 0,0 0-6 15,58-15-3-15,-42 13-6 0,3 2-1 16,5-1-3-16,-2-1-5 0,2 2-1 16,2 0-2-16,-3-3-1 0,0 3 2 0,0 0-5 0,1 3-5 15,-3-3 4-15,0 0-3 0,0 2-3 0,-1-2 0 16,-20 0 0-16,31 0-4 0,-16 1 3 16,-15-1-5-16,27 0 3 0,-15 2 0 15,-12-2 1-15,24 0-1 0,-24 0-3 0,22 0 2 16,-22 0-1-16,19 0-3 0,-19 0-7 15,0 0-1 1,22 0-6-16,-22 0-6 0,0 0-1 0,0 0-7 16,22-3 0-16,-22 3-13 0,0 0-2 15,0 0-6-15,19 0-10 0,-19 0-4 0,0 0 1 16,0 0 4-16,0 0 3 0,0 0 11 16,21-2 3-16,-21 2 5 0,0 0 15 15,0 0-7-15,0 0-4 0,0 0 1 0,0 0 0 16,0 0-10-16,0 0-8 0,0 0-25 0,0 0-28 15,0 0-29-15,0 0-25 0,0 0-27 0,-38-28-25 16,38 28-43-16,-14-7-365 0,14 7 169 16</inkml:trace>
  <inkml:trace contextRef="#ctx0" brushRef="#br0" timeOffset="-133926.74">18308 7038 1743 0,'-14'-7'-51'16,"14"7"11"-16,0 0 17 0,-20-13 19 16,20 13 4-16,-10-7 20 15,10 7 27-15,0 0 12 0,-12-9 7 16,12 9 10-16,0 0-3 0,-13-14-8 0,13 14-1 15,0 0-5-15,-7-13 10 0,7 13 13 16,0 0-7-16,0 0 8 0,-6-16 5 16,6 16 1-16,0 0 7 0,0 0-13 0,0 0-8 15,0 0-4-15,-6-13-9 0,6 13-3 16,0 0-9-16,0 0-10 0,0 0-1 0,0 0-4 0,0 0-5 16,0 0 1-16,0 0-3 0,0 0-6 15,0 0 1-15,0 0-1 0,32 31-5 16,-32-31 2-16,16 16-5 0,-4-6 1 0,-2 0-7 15,0-1-12-15,3 3-1 0,0-3-2 16,-1 1-2-16,1 0-2 0,-3-3 2 0,2 2 1 16,-12-9 2-16,16 14 1 0,-16-14 4 0,10 13 15 15,-10-13 21-15,7 13 7 0,-7-13 11 16,0 0 9-16,0 0-1 0,-15 30-6 0,7-23-5 16,8-7-6-16,-20 13-1 0,10-5-9 15,0-1-18-15,10-7-34 0,-21 15-42 0,10-11-51 16,11-4-64-16,-15 12-68 0,15-12-142 15,-14 10-507 1,6-1-269-16</inkml:trace>
  <inkml:trace contextRef="#ctx0" brushRef="#br0" timeOffset="-132422.08">19490 10109 2596 0,'0'0'-106'16,"0"0"28"-16,0 0 20 15,0 0 23-15,0 0 15 0,0 0 19 16,0 0 16-16,0 0 10 0,0 0 2 15,0 0 4-15,0 0 2 0,0 0-12 0,0 0-1 16,0 0 4-16,0 0-1 0,0 0 2 16,0 0 2-16,0 0 1 0,0 0 2 15,0 0 10-15,0 0 10 0,0 0 2 0,0 0-1 16,0 0-8-16,0 0 0 0,0 0-5 0,0 0 0 0,0 0-6 16,50-12-5-16,-50 12-2 0,0 0-5 15,33 3-1-15,-33-3 0 0,27 1 0 16,-12-1-4-16,1 3 0 0,-16-3 5 0,37 3-2 15,-23 1 1-15,4-2 4 0,-2 0-4 16,0 2 1-16,-16-4-2 0,27 2 4 0,-27-2-1 16,23 5-2-1,-23-5 1-15,19 0 2 0,-19 0 2 16,16 2 2-16,-16-2 2 0,0 0 2 0,20 4-1 16,-20-4-2-16,0 0-3 0,0 0-2 15,21 1-2-15,-21-1-5 0,0 0-10 16,0 0-37-16,15 3-39 0,-15-3-39 0,0 0-57 15,9 0-60-15,-9 0-181 0,0 0-408 16,0 0-139-16</inkml:trace>
  <inkml:trace contextRef="#ctx0" brushRef="#br0" timeOffset="-124796.84">19581 8254 2311 0,'0'0'-120'0,"-19"-13"20"0,19 13 18 0,0 0 15 15,0 0 15 1,0 0 20-16,0 0 14 0,0 0 11 0,0 0 9 16,0 0 6-16,0 0 2 0,0 0 6 15,0 0 7-15,0 0 14 0,0 0 17 16,0 0-9-16,0 0 1 0,0 0-3 0,33-22 5 16,-33 22 4-16,0 0-8 0,22-4 0 15,-22 4-4-15,17 0 8 0,-17 0-3 16,0 0-2-16,29 0 0 0,-29 0-2 0,21 0-13 0,-21 0 0 15,28 2-7-15,-28-2 1 0,26 0 0 16,-12 2-6-16,-14-2 6 0,28 3-9 0,-13-3-5 16,-15 0 3-16,30 3 0 0,-16-2-6 15,3 2 3-15,0-3 0 0,-2 6-6 16,4-5 12-16,-2 1-6 0,2 1 0 0,0 0 2 16,0-1-4-1,0 1-6-15,2-1 3 0,1 1-3 16,-2-2 9-16,-1 1-6 0,1 0 5 0,-2-2-6 15,2 2 3-15,-4 0-5 0,-16-2 0 16,28 0 0-16,-28 0 5 0,27 0-8 0,-27 0 6 16,26 0-8-16,-26 0 14 0,24 0-6 15,-24 0-2-15,18 0 6 0,-18 0-4 0,19 0-3 16,-19 0 2-16,0 0-4 0,24-2 8 0,-24 2-3 16,0 0-6-16,21 0-3 0,-21 0 3 15,0 0-2-15,17-2 5 0,-17 2 3 0,0 0-6 16,0 0 10-16,0 0 1 0,0 0-8 15,19-2 0-15,-19 2 6 0,0 0-2 0,0 0 1 16,0 0 0-16,0 0 3 0,0 0-3 16,0 0 0-16,0 0-1 15,0 0 2-15,0 0-1 0,0 0 1 16,0 0-6-16,0 0 1 0,0 0-15 16,0 0-22-16,0 0-7 0,0 0-11 15,0 0-7-15,0 0-4 0,0 0-1 0,0 0-1 16,0 0-1-16,0 0-3 0,0 0 10 15,0 0-2-15,0 0 4 0,0 0 6 0,-36-28 6 16,36 28 1-16,-13-10 16 0,13 10-2 0,0 0 3 0,-16-13 4 16,16 13 1-16,-14-10 17 0,14 10-7 15,-12-7 10-15,12 7 11 0,0 0-9 16,-13-12 17-16,13 12-4 0,-10-7-8 0,10 7 12 16,0 0-1-16,-11-12-6 0,11 12 10 15,0 0-4-15,-11-10 7 0,11 10 7 16,0 0-2-16,0 0 4 0,-10-10 12 0,10 10 2 0,0 0 9 15,0 0 7-15,0 0-2 0,-10-13-2 0,10 13 2 16,0 0-10-16,0 0-5 0,0 0-6 16,0 0 3-16,0 0-9 0,0 0-3 15,0 0-12-15,0 0 7 0,0 0-4 0,0 0 1 16,0 0-8-16,0 0 8 0,-7-12-10 16,7 12 8-1,0 0-10-15,0 0 9 0,0 0-1 0,0 0 7 16,0 0-12-16,0 0 9 0,0 0-5 15,0 0 4-15,0 0-7 0,0 0 0 0,0 0-2 16,47 19-1-16,-47-19-4 0,16 7 8 16,-16-7 0-16,21 8-9 0,-9-4-1 15,-12-4 2-15,20 9-2 0,-7-2 3 0,-2 0-2 16,-11-7-1-16,21 13-3 0,-9-8 2 0,-3 3 2 0,-9-8-1 16,19 14-4-16,-11-6-2 0,-8-8 3 15,16 11 1-15,-16-11-5 0,12 11 13 16,-12-11-9-16,10 10-3 0,-10-10 1 0,11 9 2 15,-11-9-4-15,0 0-1 0,9 11 1 16,-9-11-1-16,0 0 23 0,0 0 14 16,-2 22 9-16,2-22 7 15,0 0 0-15,-18 20-8 0,12-13 1 16,6-7-2-16,-16 18-7 0,6-8-1 16,2-1-5-16,8-9-1 0,-14 15-2 0,5-7-10 15,9-8-22-15,-13 16-37 0,13-16-42 16,-10 11-45-16,3-4-31 0,7-7-44 0,-10 10-85 15,10-10-509-15,-8 11-114 0</inkml:trace>
  <inkml:trace contextRef="#ctx0" brushRef="#br0" timeOffset="-123963.05">20470 8261 2245 0,'0'0'-111'16,"0"0"13"-16,0 0 16 0,0 0 11 0,-4-20 10 0,4 20 5 16,0 0 10-16,0 0 5 0,0 0 4 15,4-22 0-15,-4 22 12 0,0 0 2 16,6-15 6-16,-6 15 7 0,0 0 3 0,9-15 7 15,-9 15 5-15,10-12 4 0,-10 12-4 16,9-9 6-16,-9 9-1 0,10-13-3 16,-10 13 0-16,14-8 1 15,-14 8-3-15,12-9 2 0,-12 9-4 16,16-9 2-16,-16 9 2 0,20-7 5 16,-20 7-12-16,19-8 3 0,-19 8-1 0,21-4-4 15,-21 4 7-15,19-4 2 0,-19 4 1 16,19-3 0-16,-19 3 4 0,19 0-4 15,-19 0 6-15,19-2-1 0,-19 2-2 0,0 0-7 16,28 5 2-16,-28-5-1 0,18 7 13 0,-18-7-6 16,20 7 16-16,-20-7-4 0,17 12 2 0,-9-6 12 15,-8-6-6-15,13 13-3 0,-4-4 0 16,-9-9-2-16,10 17 21 0,-6-5-22 0,-4-12-11 16,8 22 6-16,-3-11-4 0,-5-11 9 15,5 22-9-15,-5-22 3 0,2 20 13 16,-2-20-7-16,0 20 7 15,0-20 5-15,0 19 10 0,0-19 10 16,-2 17 10-16,2-17 12 0,-5 15 4 0,5-15 4 16,-7 14-9-16,7-14-9 0,-8 12-1 15,8-12-7-15,-12 11-3 0,12-11-7 16,-15 9-4-16,15-9-2 0,-20 6-5 0,20-6-9 16,-18 6 2-16,18-6-4 0,-24 2-3 15,24-2-2-15,-25 1-5 0,25-1 0 0,-26 0-3 0,26 0 4 16,-28-1 7-16,28 1 5 0,-26-2 6 15,26 2 3-15,-26-6-2 0,13 5-4 16,13 1 0-16,-21-5-6 0,21 5-1 0,-21-8-5 16,21 8-2-16,-17-8-6 0,17 8-10 15,-13-11-11-15,13 11-15 0,-8-13-19 16,8 13-26-16,-2-18-34 0,2 18-46 0,0 0-43 0,2-26-88 16,2 17-200-16,-4 9-315 0,4-19-97 0</inkml:trace>
  <inkml:trace contextRef="#ctx0" brushRef="#br0" timeOffset="-121440.36">19825 10129 2279 0,'0'0'-79'0,"0"0"18"0,0 0 13 0,0 0 17 16,0 0 10-16,0 0 26 0,-2-22 11 16,2 22 3-16,0 0 8 0,0 0-10 0,0 0 5 15,0 0 5-15,0 0 2 0,0 0-5 0,10-19 8 16,-10 19 12-16,0 0 2 0,10-7 6 0,-10 7 4 15,0 0-9-15,0 0-1 0,19-4 5 16,-19 4-7-16,0 0-7 0,17-3 0 16,-17 3-5-16,0 0-6 0,25 0 0 0,-25 0-4 15,22 3 0-15,-22-3-4 0,30 4 1 16,-13-4-9-16,-1 4 9 16,6-3 1-16,-2 1-13 0,2-2 1 15,-1 2 0-15,3 0-1 0,-2 0 0 0,0-2-3 16,-1 0 3-16,0 0 0 0,-2 0-1 15,1 0-3-15,-2 0-1 0,2 0 1 16,-20 0 0-16,29-2 3 0,-14 0-3 0,-15 2-5 16,25-2 5-16,-25 2-2 0,30 0-2 15,-17-2 7-15,-13 2-9 0,27-1 0 0,-27 1 7 0,23-2-7 16,-23 2 1-16,24-2 10 0,-24 2 13 16,19-4 9-16,-19 4 4 0,0 0 14 0,21-3-3 15,-21 3 0-15,0 0 3 0,17-1-3 16,-17 1-5-16,0 0-2 0,0 0-4 15,16-2-6-15,-16 2 1 0,0 0-5 0,0 0-2 16,0 0-3-16,20-6-2 16,-20 6-3-16,0 0 2 0,0 0 0 15,0 0 13-15,10-7 9 0,-10 7 12 16,0 0 4-16,0 0-6 0,0 0-3 16,6-16-4-16,-6 16-2 0,0 0-3 0,0 0-8 15,0-20 1-15,0 20-3 0,3-15-5 16,-3 15 0-16,0-16-2 0,0 16 0 15,0-19 0-15,0 9-1 0,0 10-1 0,0-20-1 0,0 7 1 16,0 1-1-16,0 12-3 0,0-25 0 0,2 10-1 16,-2-1-3-16,0 1 2 0,2 0-2 15,-2-2 0-15,2 0 0 0,-2 2 2 0,3-3-4 16,-1 3 3-16,-2-2-1 0,2 0-1 16,0-1-5-16,2-1 2 0,-2 0-1 15,0 2 1-15,0-3 1 0,0 1-3 0,1-1-3 0,-1 1 4 16,0 0-2-16,-2 2 0 0,2-2-2 15,-2 0 2-15,2 2-4 0,-2-1 2 0,0 2-1 16,0 0 1-16,2 1 0 0,-2-2 1 16,0 4-1-16,2-2 1 0,-2 1-1 0,0 1-1 15,2-2 0-15,-2 1-1 0,2 0-1 16,0 3 6-16,-2 11-6 16,2-27 3-16,1 13-2 0,-3 0 3 15,0 14-4-15,2-28 2 0,0 14-2 16,-2 14 2-16,2-27-1 0,1 14 4 0,-3 13-4 15,2-27 2-15,-2 27 0 0,4-25-1 16,-2 13 0-16,-2 12 1 0,2-26-3 0,-2 13 2 16,0 13 2-16,2-24-1 0,-2 24-1 15,2-25 1-15,0 11-2 0,-2 14 2 0,2-26 0 16,0 12-2-16,-2 14 2 0,2-24 0 0,-2 24-2 16,4-25 4-16,-4 13-5 0,0 12 2 15,5-24-1-15,-3 12 2 0,-2 12-3 0,5-24 2 16,-5 24 0-16,2-24 0 0,2 13 0 15,-2 0 0-15,0-1-2 0,-2 12 3 0,2-18 0 16,0 5-2 0,-2 13 0-16,2-19 2 0,-2 19-3 15,2-17 3-15,0 8-2 0,-2 9 1 0,0-17 1 16,0 17 1-16,3-13-2 0,-3 13-2 16,2-13 1-16,-2 13 2 0,2-14-1 15,-2 14 1-15,0 0-2 0,-2-15 3 0,2 15-4 16,0 0 4-16,0-16-4 0,0 16 5 15,0 0-2-15,0 0 1 0,0-17-5 0,0 17 2 0,0 0 1 16,-2-11-2-16,2 11 3 0,0 0-2 0,0 0 1 16,-3-14 2-16,3 14-3 0,0 0 1 15,0 0 0-15,0 0 2 0,-2-15 1 16,2 15 1-16,0 0-4 0,0 0 0 0,0 0 0 16,0 0 2-16,0-17-1 0,0 17 0 15,0 0 0-15,0 0 0 0,0 0 0 0,-2-12 0 0,2 12-1 16,0 0 3-16,0 0-4 0,0 0 3 15,0 0-2-15,-2-13 1 0,2 13 1 0,0 0 0 16,0 0 2-16,0 0-5 0,0 0 4 16,0 0-2-16,0 0 0 0,2-13-3 15,-2 13 0-15,0 0-5 0,0 0-16 0,0 0-20 16,0 0-20 0,0 0-13-16,7-7-6 0,-7 7-1 0,0 0 9 15,0 0 2-15,0 0 7 0,0 0 10 16,0 0 2-16,0 0 9 0,0 0 4 15,0 0 23-15,0 0 10 0,0 0 19 0,0 0 7 16,0 0 11-16,0 0 2 0,0 0 0 16,0 0-2-16,0 0 3 0,0 0-4 15,0 0-1-15,0 0-5 0,0 0-1 0,0 0 3 0,0 0 2 16,0 0-3-16,0 0-5 0,0 0 1 0,0 0 2 16,-25 19 3-16,25-19 1 0,-12 13-1 15,8-7 1-15,4-6-3 0,-12 14 0 0,6-4-3 16,-3 0 2-16,2-1-4 0,-1 0-1 15,2-2 0-15,-1 0-2 0,-1 1 1 16,8-8-1 0,-10 15-2-16,5-9-3 0,5-6 2 0,-11 12-1 15,11-12 0-15,-6 9 3 0,6-9-5 16,-6 8 0-16,6-8 0 0,-6 7 2 0,6-7-2 16,0 0 2-16,0 0-4 0,0 0 1 15,-4 9 0-15,4-9 0 0,0 0-1 16,0 0-2-16,0 0-1 0,0 0 0 0,0 0 2 15,0 0-1-15,29-16-4 0,-29 16 3 0,13-12-3 0,-5 4 0 16,-2 1-1-16,3-2-2 0,-1-1 0 16,1 0-5-16,0 1 4 0,-1-1 1 0,0-1 3 15,-2 3-5-15,3-1 0 0,-2-2 3 16,-1 4 1-16,-6 7-4 0,10-14 2 16,-3 9-1-16,-7 5 0 0,8-11 1 0,-8 11-1 15,8-10 4-15,-8 10-6 0,7-7 0 0,-7 7 0 0,7-8 4 16,-7 8-5-16,0 0 7 0,0 0-6 15,0 0 1-15,0 0 3 0,0 0 0 16,0 0-1-16,20 14 2 0,-20-14-1 0,6 13 4 16,-1-7-3-16,0 2 5 0,-5-8-4 15,10 18 1-15,-10-18 0 0,10 17 0 16,-1-5-8-16,-3-3-50 16,-6-9-40-16,13 23-53 0,-7-11-25 15,1 1-43-15,-3-2-54 0,0-1-132 16,0 0-486-16,-2-1-266 0</inkml:trace>
  <inkml:trace contextRef="#ctx0" brushRef="#br0" timeOffset="-121123.89">20961 8797 2611 0,'0'0'-105'0,"0"0"21"0,0 0 24 16,0 0 22-16,0 0 10 0,0 0 22 0,0 0 27 15,0 0 13-15,0 0 3 0,0 0 6 16,23 2-10-16,-23-2-6 0,0 0-1 15,0 0-10-15,28 1 10 0,-28-1-10 0,21 0-2 0,-21 0-7 16,24 3-14-16,-24-3-17 0,22 1-29 0,-22-1-27 16,24 0-31-16,-15 0-39 0,-9 0-75 15,16-4-392-15,-16 4 172 0</inkml:trace>
  <inkml:trace contextRef="#ctx0" brushRef="#br0" timeOffset="-120869.85">21057 8733 1830 0,'0'0'3'0,"0"0"10"0,-14-8 13 0,14 8 10 16,0 0 6-16,0 0-1 0,0 0 26 16,0 0 23-16,0 0-1 0,0 0 18 0,0 0 1 0,0 0 3 15,-14 29 2-15,14-29-2 0,-2 18-9 16,2-18-6-16,-4 22-10 0,4-22-7 15,-7 25-7-15,7-9-8 0,-4-1-6 0,4-15-7 16,-7 32-6-16,5-17-11 0,-2-2-21 16,4-13-57-16,-2 32-66 0,2-19-65 15,0-1-94-15,2-1-611 0,-2-11-251 0</inkml:trace>
  <inkml:trace contextRef="#ctx0" brushRef="#br0" timeOffset="-120151.87">20150 8625 2544 0,'0'0'-103'15,"0"0"21"-15,-26-2 8 0,26 2 12 16,0 0 11-16,0 0 4 0,0 0 13 0,0 0 4 16,0 0 5-16,0 0 4 0,0 0-3 15,0 0 5-15,0 0 13 0,0 0-12 16,69-1 4-16,-55 1 1 0,-14 0 1 0,26 0-2 15,-26 0-28-15,28 0-29 0,-18 0-37 0,-10 0-82 0,0 0-290 16,27-5 354-16</inkml:trace>
  <inkml:trace contextRef="#ctx0" brushRef="#br0" timeOffset="-119866.58">20219 8541 1313 0,'0'0'5'16,"0"0"31"-16,0 0 12 0,-6-17 17 15,6 17 6-15,0 0 16 0,0 0-5 16,0 0 5-16,0 0-12 0,0 0-6 0,0 0 13 16,0 0 13-16,0 0 9 0,0 0-5 0,0 0 0 0,0 0-4 15,0 0-4-15,0 0-1 0,-16 37-8 16,16-37-12-16,-6 20-10 0,4-8-2 15,2-12-8-15,-5 24-6 0,3-12-12 16,2-12-16-16,-2 22-21 0,2-22-27 0,-2 23-44 16,2-23-32-16,0 21-23 0,0-21-41 15,2 15-85-15,2-7-470 16,-4-8 8-16</inkml:trace>
  <inkml:trace contextRef="#ctx0" brushRef="#br0" timeOffset="-118615.83">19536 7167 1967 0,'0'0'-132'16,"0"0"17"-16,-4-29 25 0,4 29 15 0,0 0 16 15,0 0 15-15,0 0 12 0,0 0-1 16,0 0 14-16,0 0 11 0,0 0 8 0,0 0 3 0,0 0 11 15,0 0-1-15,0 0-2 0,0 0 2 16,0 0 4-16,0 0-6 0,0 0 9 16,0 0 6-16,0 0-8 0,0 0-1 0,36 8-7 15,-36-8 7-15,0 0-5 0,32 4 0 16,-32-4-2-16,27 1 1 0,-9 2-4 16,0-3 0-16,1 2 1 0,3-2 2 0,-2 1 2 0,2-1 8 15,1 0-17-15,1 3-8 0,-2-2 12 16,6 2-1-16,0-2-6 0,-1 1 15 0,-1-2-15 15,-1 0 5-15,-1 2 0 0,-1-2 5 16,-2 0 5-16,0 0 5 0,0 0 8 16,-2 0 4-16,1 0-9 0,-2 0 3 0,-18 0-4 15,30 0-3 1,-30 0-1-16,28 0 11 0,-13 0-21 0,-15 0 6 16,27 0 2-16,-12 2-6 0,-15-2 0 15,27 0 4-15,-14 3-9 0,-13-3 3 16,25 0-8-16,-25 0 8 0,24 0-7 0,-24 0 1 15,20 3 11-15,-20-3 7 0,20 2-7 16,-20-2 11-16,17 2 13 0,-17-2-1 0,0 0 17 16,23 2-9-16,-23-2-6 0,0 0-4 0,25 1-12 15,-25-1-4-15,20 0 8 0,-20 0-3 0,18 2-5 16,-18-2 8-16,18 2-4 0,-18-2 16 16,0 0 5-16,23 2 6 0,-23-2-8 15,0 0 2-15,18 0-11 0,-18 0 3 0,0 0-2 16,0 0-4-16,0 0-7 0,20 0-3 15,-20 0-18 1,0 0-23-16,0 0-35 0,0 0-13 0,0 0-5 16,17 2-11-16,-17-2-2 0,0 0 9 15,0 0 2-15,0 0-3 0,0 0-29 0,0 0-45 16,0 0-78-16,13 1-329 0,-13-1 244 16</inkml:trace>
  <inkml:trace contextRef="#ctx0" brushRef="#br0" timeOffset="-117813.23">20470 7157 1555 0,'0'0'-61'0,"0"0"10"16,0 0 10-16,0 0 9 0,0 0 15 0,-7-12-4 15,7 12 9-15,0 0 15 0,0 0 4 16,0 0 9-16,0 0 20 0,0 0 24 16,0 0-1-16,7-27 3 0,-7 27 4 15,0 0-20-15,0 0-1 0,6-19-5 0,-6 19-6 16,0 0-1-16,11-17-6 0,-11 17-7 0,6-12-1 16,-6 12 2-16,9-11-13 0,-9 11 5 0,10-12-2 15,-10 12-3-15,10-9 2 0,-10 9-5 16,18-10-2-16,-18 10 0 0,14-8-6 15,-14 8 8-15,16-5 0 0,-16 5-5 0,19-5 14 16,-19 5-19-16,20-4-1 0,-20 4 3 16,24 0 3-16,-24 0-2 0,30 0 1 0,-30 0 2 0,31 4 1 15,-13-3 1-15,-18-1-6 0,31 4 8 16,-14-4-10-16,-2 3 8 0,2-1-3 0,-17-2 3 16,27 5-3-16,-11-2 2 0,-16-3-4 15,22 6 1-15,-11-2-3 0,-11-4 6 16,21 5-5-16,-21-5 3 0,17 8 1 0,-9-2 4 15,-8-6-3 1,16 10 3-16,-16-10-1 0,12 11 4 0,-12-11 8 16,10 11-3-16,-10-11 19 0,7 14-4 15,-7-14-6-15,4 15-1 0,-4-15 5 16,0 17 3-16,0-17 5 0,0 0-3 16,-4 25 8-16,4-25-1 0,-7 14-9 0,7-14 14 15,-8 16 7-15,8-16 9 0,-8 13 5 16,8-13 3-16,-11 15-1 0,11-15-2 0,-15 13 1 0,15-13-3 15,-21 8-2-15,9-4-5 0,12-4-4 0,-26 8-7 16,14-5-1-16,12-3-7 0,-26 4 2 16,26-4-3-16,-28 0-1 0,13 0-1 15,15 0 7-15,-27 0-2 0,27 0 6 16,-25-1 3-16,25 1-4 0,-26-3-2 0,26 3-2 16,-25-4-6-1,25 4 2-15,-22-7-4 0,22 7-3 0,-18-5-3 16,18 5 2-16,-20-7-2 0,20 7-2 15,-14-8-3-15,14 8-3 0,-15-10-2 0,15 10 0 16,-15-10-1-16,15 10-3 0,-11-11-1 16,11 11-3-16,-10-11-1 0,10 11 3 15,-10-10-4-15,10 10-2 0,0 0 0 16,-14-14-3-16,14 14-10 0,0 0-3 0,-8-11-6 0,8 11-6 16,0 0-7-16,0 0-17 0,-2-21-30 0,2 21-37 15,0 0-40-15,4-15-49 0,-4 15-89 16,6-10-612-16,-6 10-300 0</inkml:trace>
  <inkml:trace contextRef="#ctx0" brushRef="#br0" timeOffset="-116725.23">20720 7405 2630 0,'0'0'-119'0,"0"0"22"15,0 0 24-15,0 0 13 0,0 0 18 0,0 0 11 16,0 0 14-16,0 0 13 0,0 0 11 16,0 0 7-1,0 0 7-15,0 0 0 0,0 0 2 0,0 0 8 16,0 0 12-16,0 0-5 0,0 0-1 16,0 0-1-16,0 0-3 0,0 0-6 15,0 0 2-15,0 0 1 0,0 0 13 0,0 0 8 16,0 0 14-16,0 0-2 0,0 0 1 15,0 0 2-15,0 0-3 0,0 0-3 0,0 0-2 16,0 0-26-16,-22 19-5 0,22-19-3 0,-2 18-1 16,2-18 0-16,-2 17 1 0,2-17-5 15,-2 22 4-15,2-22-6 0,-2 24-2 0,2-24 3 16,0 20-6-16,0-20 1 0,-2 23-2 16,2-23-2-16,0 22 6 0,0-22-8 0,0 25-1 15,0-25 1-15,-2 20-2 0,2-20-3 16,2 21 2-16,-2-21 2 0,0 21-2 0,0-21-1 0,0 20 0 15,0-20 1-15,0 18 2 0,0-18-4 16,0 17-1-16,0-17 0 0,0 17 9 16,0-17-9-16,2 17 1 0,-2-17 4 0,2 15-4 15,-2-15 5-15,0 0-3 0,2 22-4 16,-2-22 3-16,0 0-1 0,4 20-4 0,-4-20 0 16,0 0 4-1,0 18-4-15,0-18 2 0,0 0-4 0,3 17 7 16,-3-17-4-16,0 0 1 0,2 19 4 15,-2-19-4-15,0 0 0 0,4 20 1 16,-4-20-4-16,0 0 6 0,2 18-6 0,-2-18 2 16,3 13 1-16,-3-13-1 0,0 0 2 15,2 19-2-15,-2-19-3 0,0 0 5 16,0 20-1-16,0-20 0 0,0 0-3 0,0 20 3 0,0-20 2 16,0 15-1-16,0-15 2 0,0 0-5 0,0 24 1 15,0-24 1-15,0 0 3 0,-2 21 1 16,2-21-2-16,0 0 2 0,-3 21-4 15,3-21 3-15,0 0-6 0,-2 17 6 0,2-17-3 16,0 0 0-16,-2 18 0 0,2-18 2 16,0 0-8-1,0 0-2-15,-2 22-16 0,2-22-26 0,0 0-45 16,-5 15-28-16,5-15-24 0,-2 12-41 16,2-12-78-16,0 0-540 0,0 0-125 0</inkml:trace>
  <inkml:trace contextRef="#ctx0" brushRef="#br0" timeOffset="-115922.58">20677 7396 2223 0,'0'0'-141'16,"0"0"26"-16,0 0 12 0,0 0 18 0,0 0 24 15,0 0 25-15,0 0 18 0,0 0 9 16,0 0 18-16,0 0 17 0,0 0 11 0,0 0-6 15,0 0 5-15,0 0-3 0,0 0-2 16,0 0-10-16,-18 41 6 0,18-41-4 16,0 0-4-1,-12 18-1-15,12-18-1 0,-6 12-4 0,6-12 3 16,0 0 2-16,-6 14-6 0,6-14-4 16,0 0 10-16,0 0-1 0,-8 16 1 0,8-16 0 15,0 0 5-15,0 0 9 0,0 0 0 16,0 0 10-16,-6 13-8 0,6-13 6 15,0 0-5-15,0 0-12 0,0 0 3 0,0 0-5 16,0 0 0-16,0 0-4 0,0 0-6 0,0 0 7 16,0 0 4-16,31-36 5 0,-31 36-3 0,9-11-4 15,-9 11-3-15,0 0 7 0,12-17-5 16,-12 17-4-16,9-14 1 0,-9 14 6 0,6-9-10 16,-6 9 1-16,8-12-5 0,-8 12-1 15,0 0-4-15,11-14 5 0,-11 14 1 16,0 0-3-1,9-11-5-15,-9 11 4 0,0 0-2 0,8-9 4 16,-8 9-7-16,0 0 1 0,0 0 1 16,0 0-4-16,12-10 1 0,-12 10 0 0,0 0-1 15,0 0 5-15,0 0 12 0,0 0 0 16,0 0 6-16,0 0 0 0,26 19-2 0,-26-19 2 16,8 11-6-16,-8-11-2 0,13 14-2 15,-13-14 2-15,11 13-3 0,-11-13-3 0,11 15-20 0,-7-7-44 16,-4-8-45-16,10 14-39 0,-10-14-67 15,6 11-151-15,-6-11-300 0,0 0 111 16</inkml:trace>
  <inkml:trace contextRef="#ctx0" brushRef="#br0" timeOffset="-115106.56">20314 7097 1769 0,'0'0'-104'0,"0"0"13"0,0 0 5 15,0 0 12-15,0 0 28 0,0 0 20 0,0 0 26 0,0 0 6 16,0 0 16-16,0 0 5 0,-5-15 18 15,5 15 6-15,0 0 11 0,0 0 23 16,0 0 11-16,0 0 6 0,0 0 5 0,0 0 21 16,0 0-10-16,0 0 10 0,0 0 5 15,0 0 11-15,0 0 2 0,0 0 3 0,0 0-2 16,0 0-5 0,0 0-8-16,0 0-10 0,0 0-8 15,0 0-12-15,0 0-10 0,0 0-13 0,0 0-7 16,0 0-13-16,0 0-11 0,0 0-4 15,0 0-2-15,0 0-9 0,0 0 1 0,0 0-7 16,0 0-1-16,0 0-5 0,0 0 2 16,45 23-6-16,-35-16-3 0,1 0-5 15,-1 1 3-15,3 0-7 0,-13-8 0 0,19 11-5 0,-11-6-2 16,-8-5-3-16,16 10-3 0,-16-10-7 16,12 8-1-16,-12-8 1 0,8 8 1 0,-8-8 4 15,0 0 0-15,0 0 0 0,2 15 2 16,-2-15 1-16,0 0 3 0,0 0-1 15,-22 14 2-15,22-14 0 0,-16 11 2 0,16-11-1 16,-16 7-1 0,5 0-4-16,11-7-12 0,-19 8-29 0,19-8-27 0,-17 11-33 15,17-11-45-15,-17 8-50 0,17-8-42 0,-15 10-114 16,11-4-569-16,4-6-328 16</inkml:trace>
  <inkml:trace contextRef="#ctx0" brushRef="#br0" timeOffset="-114673.42">20235 6796 2778 0,'0'0'-65'0,"0"0"19"16,0 0 16-16,0 0 2 15,0 0 0-15,0 0 3 0,0 0 2 0,0 0 5 0,15-14 5 16,-15 14-4-16,0 0 7 0,27-2-1 0,-27 2-4 16,23 0-2-16,-23 0 17 15,26-2-26-15,-26 2-30 0,22 2-23 16,-22-2-34-16,18-2-49 0,-18 2-114 15,0 0-275-15,23-4 260 0</inkml:trace>
  <inkml:trace contextRef="#ctx0" brushRef="#br0" timeOffset="-114459.43">20282 6733 1587 0,'0'0'-17'0,"0"0"10"0,0 0 7 15,0 0 17-15,-17-5 17 16,17 5 6-16,0 0 1 0,0 0 7 15,0 0 8-15,0 0 3 0,0 0-9 0,0 0 8 16,0 0-9-16,0 0 16 16,0 0-28-16,21 45-3 0,-15-32 6 0,-2 4-20 15,2 0-26-15,-1 1-48 0,4 1-42 0,-3 2-58 0,-2-3-112 16,2 4-258-16,-2-3 291 16</inkml:trace>
  <inkml:trace contextRef="#ctx0" brushRef="#br0" timeOffset="-113997.14">20225 7486 1537 0,'-9'15'13'0,"9"-15"14"0,0 0 1 0,0 0 4 15,0 0 5-15,0 0-16 16,0 0 4-16,0 0 0 0,0 0-7 0,0 0 5 15,34 0-10-15,-34 0-5 0,0 0 8 16,29-2-16-16,-29 2 13 0,21-2-1 0,-21 2-2 16,22-2-7-16,-22 2-24 0,18 0-32 0,-18 0-34 15,16-2-61-15,-16 2-112 16,10-2-161-16,-10 2 132 0</inkml:trace>
  <inkml:trace contextRef="#ctx0" brushRef="#br0" timeOffset="-113725.09">20332 7447 1256 0,'-8'-10'67'15,"8"10"2"-15,0 0 20 0,0 0 20 16,0 0-2-16,0 0 3 0,-4-15 7 0,4 15-23 16,0 0 0-16,0 0-12 0,0 0-11 0,0 0-3 15,0 0-7-15,0 0 6 16,0 0-1-16,0 0 0 0,0 0-1 0,0 0-10 0,0 0-4 15,36 25-8-15,-36-25-2 16,10 14-5-16,-10-14-4 0,9 18-6 0,-7-6-6 16,-2-12-14-16,6 25-22 0,-2-12-37 15,-2 3-46-15,-2-16-38 0,7 25-47 16,-7-12-95-16,4 0-411 0,-4-2 58 16</inkml:trace>
  <inkml:trace contextRef="#ctx0" brushRef="#br0" timeOffset="-110982.84">16911 6839 2417 0,'0'0'232'16,"0"0"-117"-16,0 0-49 0,0 0-14 15,-6 15-15-15,6-15-10 0,0 0-2 0,0 0-4 16,0 0-6-16,0 0-6 0,0 0-5 0,0 0-20 16,0 0-13-16,0 0-22 0,0 0-22 0,0 0-42 15,-2 9-55-15,2-9-151 0,0 0-382 16,0 0 39-16</inkml:trace>
  <inkml:trace contextRef="#ctx0" brushRef="#br0" timeOffset="-110829.02">16895 6691 2243 0,'0'0'61'0,"0"0"-6"16,6-17-17-16,-6 17-3 0,0 0 2 0,6-18-22 16,-6 18-2-16,4-13-32 0,-4 13-45 15,0 0-55-15,5-21-94 0,-3 13-444 0,-2 8 110 0</inkml:trace>
  <inkml:trace contextRef="#ctx0" brushRef="#br0" timeOffset="-110666.22">16935 6456 2053 0,'0'0'67'15,"0"0"-15"-15,0 0-27 0,2-21-36 16,-2 21-49-16,0 0-38 0,-4-15-43 0,4 15-106 15,-6-14-281-15,6 14 294 0</inkml:trace>
  <inkml:trace contextRef="#ctx0" brushRef="#br0" timeOffset="-110512.48">16888 6268 1660 0,'0'0'25'0,"0"0"-18"0,0 0-39 0,-12 31-68 16,12-31-154-16,0 0-172 0,0 0 424 0</inkml:trace>
  <inkml:trace contextRef="#ctx0" brushRef="#br0" timeOffset="-110365.33">16860 6182 1218 0,'0'0'21'0,"0"0"-6"15,5 17-48-15,-5-17-77 0,0 0-159 16,0 0-10-16,0 0 91 0</inkml:trace>
  <inkml:trace contextRef="#ctx0" brushRef="#br0" timeOffset="-74423.43">11168 11237 824 0,'0'0'47'0,"0"0"12"0,0 0-3 16,0 0 3-16,0 0-9 0,0 0 4 0,0 0-6 15,0 0 2-15,0 0 1 0,0 0-7 16,0 0-1-16,0 0-5 0,0 0-2 0,0 0 1 15,0 0 5-15,0 0 0 0,-11-38 0 0,11 38 1 16,0 0 2-16,0 0-5 0,0 0 2 16,0-21-1-16,0 21-2 0,0 0 21 0,0 0-17 15,0-19-1-15,0 19-1 0,0 0 2 16,0 0-8-16,2-23 13 0,-2 23-3 0,0 0 2 16,2-17-7-16,-2 17 0 0,0 0-11 15,2-22 3-15,-2 22 0 16,3-14-5-16,-3 14-6 0,0 0 2 15,2-25 4-15,-2 25 1 0,2-19 3 16,-2 19-4-16,4-19-5 0,-4 19 0 0,0-21 0 16,0 21 2-16,5-23-1 0,-5 10-2 15,0 13 2-15,1-24 0 0,-1 24-3 0,2-28 6 16,0 13-4-16,-2 15-1 0,3-32-5 16,-3 17-2-16,2-1 6 0,1-1-4 0,-3 17 2 0,1-34-7 15,2 19 1-15,-3-3 5 0,2 1-5 16,0 0 7-16,-2 17-1 0,2-34 5 15,0 17 5-15,0-1 6 0,0-1-3 0,0 0 4 16,0 1-5-16,0-1-4 0,1-1-5 16,-1 1-2-16,-2-2 0 0,1 0-4 0,1 0-1 15,0 1-1-15,3-2-2 0,-2 2-2 0,-1-1 7 0,2 2-1 16,0-1-9-16,-2-1 0 0,0 4 3 16,2-4-1-16,-2 4 5 0,0-2-2 0,2 0 1 15,-3 2-2-15,1 0 1 0,2 0-2 16,-2-1-1-16,0 0-3 0,0 0 0 15,3 1-2-15,-3 2 5 0,0-3-4 16,-2 18 0-16,4-29-2 16,1 11 1-16,-3 3 0 0,-2 15 1 15,5-29-6-15,-2 14 4 0,-1 0-2 0,2 1 2 16,-2-3 3-16,0 2 6 0,0 1-7 16,2-1 0-16,0 0 2 0,-2 0-2 15,2 0 4-15,-2 0 2 0,0 0-1 0,0-2 2 16,1 1 0-16,-1-1 3 0,-1 2-3 15,1-5 0-15,2 4 1 0,-2-2 4 0,0-1 4 0,1-2 0 16,-1 2-1-16,0 0 1 0,0-1-1 0,0-5 2 16,-2 5-3-16,3-1-2 0,-1 0-1 15,0-1-2-15,0 0-1 0,0 2 1 0,1-3-2 16,-1 0 0-16,-1 2 0 0,1 0 3 16,0 2 8-16,1-3-4 0,-1 4 2 15,0-3-3 1,-2 2-3-16,2-2 2 0,0 2-5 0,-2-2-1 15,2 1-2-15,0-2-1 0,0 2-1 16,1 0-3-16,-1-1 3 0,-1 0-3 0,1 2 1 16,1 0-2-16,-1 0 0 0,2 2 0 15,-3-4-1-15,3 4 3 0,-2-2 1 0,0 1-5 16,2 1 0-16,-2-2-2 0,0 2 2 16,0 0 0-16,0 0 0 0,1 1-2 0,-1-2 0 0,-2 0-1 15,1 2 3-15,2-4-1 0,1 2 0 16,-2 0-2-16,2 1 1 0,-3 0 4 0,1-1-5 15,2 2 4-15,-2-1-7 0,0-1 4 16,2 0-2-16,-2 3 5 0,1-3-4 0,-1 3 1 16,2-4 0-16,-2 4-2 0,0-1 3 15,0-1-1 1,0 1-1-16,0 1 3 0,0 0 0 0,3 0-2 16,-3-2 0-16,0 2 2 0,-2-3-3 15,2 3 3-15,1-1-4 0,-3 0 3 16,2 0-2-16,0-2 0 0,0 3 0 0,0 0 3 15,1 1-4-15,-1-2 4 0,-1 1-2 16,3 1-1-16,-2-1 3 0,0 1-2 0,0 1-1 16,0-2 0-16,0 2 3 0,1-4-3 0,0 4 0 0,-1-1 1 15,0 1-1-15,0 0 4 0,0-1-2 16,2 0-1-16,-1 1 0 0,-1 0 1 16,-1 3-3-16,-1-5 4 0,2 2-1 0,0 0 0 15,0 0 1-15,-2 13-3 0,3-29 3 16,-1 13 0-16,-2 2-2 0,2-2 1 0,0 1-3 15,-2-2 4-15,2 2-1 0,0 1 1 0,-2 14-5 16,2-27 5-16,3 12-4 0,-5-1 2 0,2 2 1 16,0-4-2-16,-2 5 4 0,2-2-1 15,1 1 0-15,-3 1-2 0,2 0 1 16,1-3-3-16,-3 16 2 0,1-23-1 0,1 9 1 16,-2 2-1-16,2-1 2 0,0 0 2 15,-2-1-6-15,2 3 3 16,0-5-1-16,-2 3 2 0,2-1-1 15,-2 2-2-15,2 0 3 0,0-1-2 0,-2 13 2 16,2-25 1-16,-2 13-4 0,3 0 2 16,-3 12 1-16,2-23-3 0,-2 8 2 0,1 2-3 15,1 3 2-15,-2 10 3 0,4-27-4 16,-4 13 1-16,2 1-2 0,-2 13 1 16,3-24-1-16,-1 9 4 0,-1 1-3 0,-1 2 1 0,2 1-2 15,-2 11 0-15,4-25 1 0,-2 9-1 16,-2 4 0-16,4-3 4 0,-2 0-2 0,0 1 1 15,-2 1-1-15,2-1-5 0,2 3 4 16,-1-5-4-16,-3 5 2 0,2-4 2 16,0 1-1-16,0 2 3 0,-2 12-6 0,2-24 5 15,2 10-5 1,-3 3 2-16,-1 11 1 0,2-23 0 0,0 12 0 16,-2 11-4-16,2-23 0 0,0 13-2 15,-2 10 1-15,2-19 1 0,-2 19-3 0,2-19-2 16,1 9 0-16,-3 10 3 0,2-18-2 15,0 8 0-15,-2 10 2 0,3-18-2 16,-3 18 1-16,4-19 3 0,-3 12 0 0,-1 7 0 16,4-19-1-16,-4 10 2 0,0 9-2 0,6-17 4 15,-4 7-3-15,-2 10 1 0,3-17-1 0,-3 17 4 16,5-15 0-16,-5 15 1 0,2-15-1 16,0 5-4-16,-2 10 1 0,4-13-1 0,-4 13 1 15,4-16-2-15,-4 16 4 0,3-13-2 16,-3 13 1-16,3-13-2 0,-3 13 4 0,4-14 0 15,-4 14-1 1,2-15 1-16,-2 15-3 0,5-13 5 16,-5 13-1-16,6-13-1 0,-6 13 1 0,5-14 1 15,-5 14-2-15,4-12 0 0,-4 12 2 16,4-13 0-16,-4 13-1 0,5-12 4 16,-5 12-4-16,2-9 2 0,-2 9-6 0,0 0 4 15,0 0 1-15,6-22 0 0,-6 22 1 16,0 0-1-16,4-14 0 0,-4 14-1 0,0 0-1 0,0 0 1 15,4-17 3-15,-4 17-1 0,0 0-3 0,0 0 1 16,4-17 4-16,-4 17-3 0,0 0 0 16,0 0 1-16,5-18-2 0,-5 18 2 15,0 0 0-15,0 0-2 0,4-15 2 0,-4 15 0 16,0 0 0-16,0 0-3 0,2-19 1 16,-2 19 2-16,0 0 4 0,4-13-8 0,-4 13 8 0,0 0-2 15,0 0 0-15,4-17-6 0,-4 17 2 16,0 0 2-16,4-10 3 0,-4 10 0 0,0 0-5 15,0 0 0-15,1-11 4 0,-1 11-5 16,0 0 5-16,0 0 1 0,0 0-1 16,0 0-1-16,0-13-3 0,0 13 2 0,0 0 1 15,0 0 2 1,0 0 1-16,0 0-4 0,0 0 4 0,0 0-5 16,0 0 0-16,0 0 0 0,0 0-2 15,0 0 5-15,4-12-5 0,-4 12-4 0,0 0 0 16,0 0 6-16,0 0 0 0,0 0-2 15,0 0 2-15,0 0-2 0,0 0 2 0,0 0 0 16,0 0 3-16,0 0-2 0,0 0 0 16,0 0-2-16,0 0 7 0,0 0-6 0,0 0 4 15,0 0 1-15,0 0 1 0,0 0-1 0,0 0 1 16,0 0-7-16,4-9 7 0,-4 9-3 16,0 0-3-16,0 0 4 0,0 0-1 0,13-4-2 15,-13 4-4-15,0 0 9 0,0 0-7 16,17-3 1-16,-17 3 3 0,0 0-3 15,14-4 1-15,-14 4 0 16,15-3-1-16,-15 3-3 0,17-1 6 16,-17 1-7-16,18-5-2 0,-18 5 0 0,19-4 5 15,-19 4-7-15,17-1 0 0,-7-1-2 16,-10 2 1-16,17-2-2 0,-17 2 0 0,0 0-1 16,29-2-4-16,-29 2 0 0,25-2 6 15,-25 2 0-15,23-2-1 0,-23 2 2 16,22-1-1-16,-22 1-5 0,25-3 12 0,-25 3-3 0,26-1-3 15,-12 1 3-15,-14 0 0 0,34-2 2 16,-19 2 2-16,4-1-7 0,-19 1 5 0,35-3 20 16,-19 0-22-16,-16 3 9 0,36-1-5 15,-20 1 2-15,3 0-2 0,-19 0-6 0,33-4 8 16,-18 4-4-16,-15 0-2 0,31-4 1 16,-12 2 5-16,-19 2-6 0,27-3 6 0,-10 3-4 0,-17 0 6 15,32-5-7-15,-18 4 7 0,-14 1-3 16,31-4-4-16,-18 2 4 0,-13 2-11 0,32-4 2 15,-14 2-1-15,-5 1 1 0,-13 1 5 16,34-4-6-16,-16 2 2 0,-1 0-4 16,0 0 4-16,1-2 3 0,-1 3-4 0,-17 1-2 15,34-4 9 1,-16 1-1-16,-2 2 6 0,4-1-7 0,-5 0 1 16,6 0 1-16,-21 2 6 0,36-4 1 15,-20 4-2-15,1-2-1 0,0 1-2 16,0-1-5-16,3 2 15 0,-1-3-2 0,-4 3-5 15,6 0-5-15,-4-1 9 0,6 1-11 16,-5-3 7-16,2 3-5 0,0 0 13 0,3 0-11 16,-3 0 1-16,2-1 6 0,1 1-3 0,0 0 1 15,-1 0 1-15,5 0 4 0,-5-2-5 0,3 2-2 16,0 0-4-16,-1-2 4 0,1 2 4 16,0 0-2-16,-2-2 4 0,3 2 1 15,-1 0 0-15,-3-2-6 0,3 2 3 0,-2-1-6 16,1-1 1-16,-1 2-2 0,2-3 5 15,-1 2 2-15,-1 1-3 16,1-2 3-16,-1 2-4 0,6-2-1 16,-2 0 4-16,-2 0-1 0,0 2-1 0,-1-2 8 15,0 0-7-15,-3 1 1 0,1-2 1 16,0 3 4-16,-1-4-4 0,-3 3-2 16,5-1 1-16,-5-2-7 0,3 2 5 0,-2 0 0 15,3-2-1-15,-4 3-3 0,4-3 2 16,-3 0 2-16,1 2 0 0,0-1-6 0,1-2 8 0,1 2-1 15,-4 0-1-15,4 0-1 0,-2-1-1 16,0 3 5-16,2-5-1 0,-3 3-1 0,6-1-1 16,-4 1 3-16,1-1-6 0,-2 0 8 15,6 0-5-15,-3-2-3 0,0 2 0 16,-3 0 7-16,7 1-7 0,-6-1 2 0,5 1-2 16,-1-2-5-16,0 1 16 15,-1 1-5-15,-1-1 0 0,-2 1-2 16,2-1-4-16,-2 0-1 0,1 0 8 15,-1 1-7-15,-2 0 0 0,3-1-1 0,-4 1 8 16,2-1-5-16,-1 0 1 0,1 0-8 16,0 3 11-16,-2-3-3 0,2 0-1 15,-1 2 1-15,0-2 1 0,0 1-1 0,-3 0 2 16,4 0-2-16,-20 3-3 0,36-6 7 0,-20 4-1 0,3-2-4 16,-1 3 4-16,0-4-14 0,0 2 14 15,-18 3 0-15,33-6-1 0,-13 2-2 16,-5 3-2-16,4-3 10 0,-3 0-16 0,1 0 2 15,-17 4 5-15,34-5-1 0,-16 0 1 16,-3 3 2-16,3-2-1 0,-1 1 3 0,0 1-1 16,-1-1 2-16,2-3-1 0,-1 5-1 0,2-2-7 15,-2-1 1-15,-1 2 7 0,4 0 3 0,-4-2-11 16,2 2 4-16,-2-2 1 0,1 0 3 16,-2 2-11-16,2-2 5 0,1 3 0 15,-4-3 3-15,3 2 2 0,0-2-4 0,-2 3-2 16,-1-2 5-16,2 2 1 0,0-2-1 15,-1 2 4-15,0-3-8 16,0 2 4-16,-1 0 2 0,-1 0-7 16,0 0 2-16,-1-2-1 0,4 3 8 0,-4-1-8 15,1 0-2-15,-1-2 2 0,4 2 3 16,0-2 2-16,0 3-8 0,-2-3 6 16,-2 2 0-16,3 0 4 0,-2 0 4 0,0 0-11 15,-1-2 7-15,2 2-1 0,0 0-1 16,-2 0 2-16,2 1 5 0,0-2-9 0,1 2-3 0,0-3-1 15,-2 2-1-15,1 0 5 0,-1-2-1 16,0 2-2-16,-1 1 7 0,1-3-5 0,0 2 1 16,-13 2-2-16,23-4 1 0,-11 1 1 15,0 0 0-15,-12 3-2 0,20-4-1 16,-7 3-1-16,-2-2 8 0,-11 3-7 0,25-1 3 16,-12-1 2-1,0 0-1-15,-1 0-5 0,1 1 4 0,-13 1-2 16,26-3 4-16,-16 2-1 0,3-2-4 15,-13 3 0-15,23-3 2 0,-23 3 4 0,26-3 0 16,-26 3-2-16,23-3 2 0,-23 3-3 16,21-4-3-16,-21 4 9 0,23-2-6 15,-23 2 2-15,22-4-8 0,-22 4 10 0,22-3 2 16,-22 3-4-16,24-2-1 0,-24 2-5 0,25-4-1 16,-25 4-2-16,26-4 7 0,-26 4 3 0,25-3-6 15,-25 3 4-15,26-1 4 0,-14-1-4 16,1 2-7-16,2-2 6 0,-1 2-1 0,0-2-1 15,-14 2-1-15,27-1 2 0,-15 1 1 16,1-2-6-16,-13 2 7 0,27-2-6 16,-13 2 3-16,-2-2 8 0,-12 2-10 0,26 0 7 0,-14-2-2 15,3 2 2-15,-3-2-3 0,-12 2-3 16,28-2 2-16,-13 2 2 0,0 0-7 0,-2-2 12 16,-13 2-9-16,27-1 9 0,-14-2-9 15,-13 3 3-15,26-2-4 0,-14 1 2 0,-12 1 2 16,25-3 3-16,-14 2-3 0,-11 1 3 15,25-3-2-15,-15 3 1 16,4-1-4-16,-14 1 1 0,21-2 4 16,-11 0 0-16,-10 2 1 0,22 0-7 0,-12-2-1 15,-10 2 5-15,22-1 1 0,-22 1-2 16,20-3-5-16,-7 2 4 0,-13 1-5 16,19-2 9-16,-19 2-6 0,21-2 9 0,-21 2-7 15,20-3 1-15,-12 2 5 0,-8 1 0 16,16-2-5-16,-16 2-3 0,20-4 6 0,-10 4 0 0,-10 0-5 15,19-3 2-15,-19 3-4 0,20-3 10 16,-12 2-5-16,-8 1-1 0,19-2-1 16,-19 2-1-16,19-3-5 0,-8 2 4 0,-11 1 3 15,21-2 3-15,-10 0-3 0,1 0-3 16,-12 2 3-16,24-2 3 0,-14 2 3 0,-10 0-5 16,23-1-5-1,-10-2 2-15,-13 3 1 0,23-1 4 0,-10-1-6 16,-13 2 4-16,23-2 1 0,-12 2-7 15,2-2 7-15,-13 2-2 0,23-2 0 0,-13 0 6 16,-10 2-2-16,22 0-5 0,-10-2-2 16,-12 2 3-16,20-2 3 0,-20 2-5 15,20-2 2-15,-20 2 2 0,20 0-2 0,-20 0 10 16,15-3-5-16,-15 3-10 0,14 0 2 0,-14 0 6 16,16-3-9-16,-16 3 5 0,12-1 2 0,-12 1 2 15,14-2-4-15,-14 2 8 0,15-2-13 16,-15 2 9-16,0 0-3 0,0 0-4 15,30-2-2-15,-30 2 13 0,0 0-7 0,24-2 0 16,-24 2 0-16,0 0 9 0,16-1-1 16,-16 1 5-16,0 0-6 15,13-3 7-15,-13 3-4 0,0 0-4 16,0 0 0-16,0 0 23 0,21-3-25 0,-21 3 4 16,0 0-7-16,0 0-5 0,13-4 7 15,-13 4-3-15,0 0 3 0,0 0-3 16,0 0 0-16,14-4 0 0,-14 4 3 0,0 0-11 15,0 0-45-15,0 0-46 0,11-2-76 16,-11 2-201-16,0 0-262 0,0 0 136 0</inkml:trace>
  <inkml:trace contextRef="#ctx0" brushRef="#br0" timeOffset="-73689.78">18294 5195 1740 0,'0'0'-93'0,"0"0"16"0,0 0 15 0,0 0 25 16,0 0 11-16,0 0 16 0,0 0 12 0,0 0 28 16,0 0-18-16,0 0 12 0,0 0-1 15,0 0-1-15,0 0 10 0,0 0 7 16,0 0 14-16,0 0-5 0,-44 14 3 0,44-14 8 15,-11 11-2-15,11-11 4 0,-11 15 0 16,11-15 3-16,-8 17-5 0,8-17 3 0,-5 23-3 16,3-12-4-16,-2 5 1 0,4-16-3 0,-2 32 0 15,2-15 1-15,0 2-7 0,2 2 3 16,-2-2 2-16,0 2-4 0,2 2-1 0,-2 0-2 16,2-1 1-16,-2 0-6 0,2 1 3 15,-2-2-6-15,3 2 1 0,-1-2-3 16,-2-1 7-16,0 3-6 15,0-2 5-15,0 1-1 0,0-4 7 16,0 3 2-16,-2-4-1 0,2 2-7 16,0-19-6-16,0 32 1 0,0-14-2 0,-3-4-3 15,3-14-1-15,-2 23-4 0,2-23-4 16,0 22 0-16,0-22 0 0,0 20-8 0,0-20 4 16,-2 14-4-16,2-14 2 0,0 0-2 15,0 21-6-15,0-21-8 0,0 0-32 0,2 16-44 0,-2-16-63 16,2 5-65-16,-2-5-104 0,0 0-597 15,0 0-291-15</inkml:trace>
  <inkml:trace contextRef="#ctx0" brushRef="#br0" timeOffset="-72153.85">18315 5081 2553 0,'0'0'-173'0,"0"0"19"0,0 0 21 16,0 0 17-16,46 10 13 0,-46-10 13 16,0 0 8-16,32 0 15 0,-32 0 12 0,28 1 13 15,-9-1 7-15,0 3 6 0,0-3 12 16,3 1 5-16,-2 2 4 0,4-2 6 16,-1 1 2-16,1 0-4 0,-2 0 3 15,6 1 6-15,-1-3-3 0,1 5-2 0,0-5 1 0,-1 1 3 16,1 2-4-16,-3-3 0 0,2 3 1 0,-5-3 1 15,1 2 5-15,-3 0 1 0,-2-2-1 16,1 2 7-16,-2-1-2 0,-17-1-2 16,27 0 3-16,-11 3-3 0,-16-3-3 0,27 2-2 15,-27-2 5-15,27 1 0 0,-14 1-5 16,-13-2 1-16,28 2 2 0,-28-2-6 0,25 4-1 0,-14-3 3 16,-11-1 6-16,21 3-7 0,-21-3 4 0,17 1 4 15,-17-1-4-15,0 0 0 0,21 3 3 16,-21-3 0-16,14 3-7 0,-14-3 4 15,0 0-1-15,20 4 1 0,-20-4 10 0,14 4-11 16,-14-4 2-16,0 0-6 0,24 5-5 16,-24-5 3-1,15 7 0-15,-15-7 1 0,14 3 1 0,-14-3-4 16,14 6 12-16,-14-6-6 0,0 0 6 16,14 7-2-16,-14-7 3 0,0 0 1 15,12 8-7-15,-12-8 10 0,0 0 4 0,12 10-7 16,-12-10 6-16,0 0 22 0,12 9-12 15,-12-9 11-15,0 0-4 0,13 9-3 0,-13-9-2 16,0 0 8-16,10 12-11 0,-10-12 11 0,0 0 1 16,9 13-6-16,-9-13-2 0,6 10 0 0,-6-10 2 15,0 0 7-15,5 23 10 0,-5-23 6 16,0 21 5-16,0-21-4 0,2 24 2 16,-2-10-7-16,0-14-2 0,-2 32-4 0,2-15-1 15,0 1 0-15,0 1-11 0,2 0-1 16,-2 0-1-1,0 0-4-15,0 2-4 0,0-2 1 0,2 2-6 16,-2 0 2-16,0 0-2 0,2 0 2 16,0-2-2-16,2 2-2 0,-2-2-2 0,0-1-2 15,2 2 0-15,-2-3-4 0,2 0-2 16,-1 0 1-16,0-1 0 0,-3-16-1 16,4 28 0-16,-2-16-2 0,-2-12 2 0,2 22 1 15,0-10-5-15,-2-12 1 0,2 19-1 0,-2-19-2 0,0 21 6 16,0-21-3-16,2 15-3 0,-2-15 1 15,0 0 0-15,2 21-2 0,-2-21 3 0,0 0-3 16,0 17 3-16,0-17-3 0,0 0 5 16,0 0-5-16,0 17 2 0,0-17 2 15,0 0-2-15,0 0 2 0,0 0 1 16,0 0-7-16,-4 20 5 16,4-20 0-16,0 0-2 0,0 0 3 15,-12 11-4-15,12-11 3 0,0 0-3 0,-18 5 0 16,18-5 4-16,-16 2-3 0,16-2-2 15,-24 2 8-15,24-2-6 0,-27 0 0 0,9 2 2 16,0-2 0-16,18 0-2 0,-41 0 0 16,20 0 2-16,-2 0-2 0,1 0-3 0,0 0 0 15,-4 0 4-15,3 0-1 0,-1-2-1 0,1 4 0 16,0-4 1-16,0 2 2 0,-1 0-3 16,3 0 0-16,-2 0 1 0,2-2-3 0,-3 2 0 15,4 0 4-15,-2-2-1 0,22 2-5 16,-38 0 5-16,19-1-2 0,-1 1 2 0,2-3 2 15,18 3-3-15,-30 0 1 0,30 0-1 16,-29-1 3-16,29 1-4 0,-26 0 1 0,26 0 0 0,-24-2 0 16,24 2-6-16,-22 0 10 0,22 0-2 15,-24-2-5-15,24 2 3 0,-23-2 0 16,23 2-4-16,-22 0 7 0,22 0-3 0,-22-2 0 16,22 2-2-16,-24 0 5 0,24 0-2 15,-21-2-1-15,21 2 0 0,-24 0 2 0,24 0-5 16,-20 0 4-1,20 0 2-15,-22-1 7 0,22 1 2 0,-19-3-2 16,19 3 5-16,0 0 4 0,-25 0 1 16,25 0-3-16,0 0-1 0,-19-1 1 15,19 1-2-15,0 0-6 0,0 0 1 16,-22-4-3-16,22 4 1 0,0 0-6 0,0 0-17 16,-18-4-18-16,18 4-16 0,0 0-14 15,0 0-14-15,-19-10-9 0,19 10 1 0,-15-5-10 0,15 5-8 16,-17-10 7-16,17 10-9 0,-22-6-8 0,14 3-32 15,-2-1-52-15,10 4-153 0,-19-9-265 16,8 2 173-16</inkml:trace>
  <inkml:trace contextRef="#ctx0" brushRef="#br0" timeOffset="-70897.06">18529 5376 1736 0,'8'-11'-41'0,"-8"11"6"15,0 0 7-15,0 0 8 0,0 0 5 0,0 0 5 0,9-12 2 16,-9 12-4-16,0 0 2 0,0 0 3 16,0 0 14-16,0 0-9 0,0 0 10 15,0 0 4-15,0 0 12 0,0 0 9 0,0 0 5 16,13 36-1-16,-13-36-3 0,0 18-6 15,0-18 2-15,0 21-9 0,0-21-9 16,0 22 14 0,0-22-7-16,0 21-1 0,0-21-4 0,0 20 2 15,0-20-3-15,-2 20 15 0,2-20-15 16,0 17-2-16,0-17-8 0,0 0 7 0,0 23-6 16,0-23 4-16,0 0-1 0,0 18 1 15,0-18 3-15,0 0-8 0,0 0 6 16,0 0 25-16,0 20 4 0,0-20 1 0,0 0 17 15,0 0-20-15,0 0-1 0,0 0-7 0,0 0-3 16,0 0-1-16,0 0-19 0,0 0 12 0,0 0-7 16,0 0 2-16,0 0 2 0,0 0-6 15,0 0-13-15,0 0 8 0,0 0-3 0,0 0 3 16,10-49 8-16,-10 49-11 0,4-15 0 16,-4 15 0-16,4-18 1 0,-4 18 4 15,6-16-7-15,-6 16-5 0,8-16 2 0,-8 16-1 0,6-15 2 16,-6 15 2-16,6-15-1 0,-6 15-3 15,8-16-2-15,-8 16 2 0,6-15 3 0,-6 15-6 16,9-12 5-16,-9 12 1 0,9-11-5 16,-9 11 5-16,0 0 12 0,10-15-9 0,-10 15-9 15,9-7-5-15,-9 7 3 0,0 0 8 16,0 0 0 0,12-10-3-16,-12 10-3 0,0 0 3 0,0 0 3 15,0 0 6-15,0 0-9 0,0 0 4 16,0 0 2-16,28 15-3 0,-28-15 4 15,0 0-5-15,6 15 5 0,-6-15 6 0,4 13-11 16,-4-13 8-16,6 14 14 0,-6-14-15 16,7 15-1-16,-7-15 8 0,5 18-13 0,-5-18 5 15,6 17 4-15,-6-17 9 0,4 17 10 0,-4-17-1 16,4 17-6-16,-4-17 5 0,2 19-3 0,-2-19 7 16,0 15-17-16,0-15 7 0,2 17 7 15,-2-17-6-15,0 0-5 0,-2 22-6 0,2-22 1 16,0 0 2-16,2 19-7 0,-2-19 3 15,0 0-30-15,0 0-40 0,0 18-37 0,0-18-44 16,0 0-76 0,3 8-432-16,-3-8 118 0</inkml:trace>
  <inkml:trace contextRef="#ctx0" brushRef="#br0" timeOffset="-69175.46">18533 5338 1825 0,'-2'-17'-74'0,"2"17"17"0,0 0 3 0,0 0 11 16,2-21 16-16,-2 21 0 0,0 0 12 0,0 0 7 0,4-17 6 15,-4 17 10-15,0 0 11 0,0 0 8 16,5-16 6-16,-5 16 21 0,0 0-3 15,0 0-3-15,0 0 3 0,6-13-7 0,-6 13-5 16,0 0-10-16,0 0-2 0,0 0-3 16,0 0-8-16,0 0 2 0,0 0 1 15,0 0 0-15,0 0 3 0,0 0 0 0,0 0 4 0,0 0 0 16,0 0 15-16,0 0-10 0,0 0 4 16,0 0 0-16,0 0 1 0,0 0-7 0,19 29 9 15,-19-29-4-15,0 0-4 0,4 23-1 16,-4-23-1-16,2 15-7 0,-2-15 3 0,4 19 9 15,-4-19-2-15,0 21 2 0,0-21 1 16,2 19-5 0,-2-19 2-16,0 21 8 0,0-21 2 0,0 20 3 15,0-20-5-15,-2 24-3 0,2-24-9 16,-2 21 0-16,2-21 5 0,-2 20-9 16,2-20-4-16,0 21 4 0,0-21-4 0,-2 20-1 15,2-20 0-15,0 20-3 0,0-20-2 16,0 20 3-16,0-20-5 0,0 19 0 0,0-19-2 15,2 16-5-15,-2-16 4 0,0 18 0 0,0-18-5 16,0 17 4-16,0-17-1 0,0 0-4 0,0 20 2 16,0-20 1-16,0 0-3 0,0 22 6 15,0-22-7-15,0 0 3 0,0 16 11 16,0-16-11-16,0 0-2 0,0 0 3 0,0 0-5 16,-2 20-1-16,2-20 1 0,0 0 2 15,0 0 5 1,0 0-7-16,-2 16 0 0,2-16 8 0,0 0-6 15,0 0-1-15,0 0 3 0,0 0-1 16,0 0 0-16,0 0 2 0,0 0-2 0,0 0 7 16,0 0-3-16,0 0-1 0,0 0-2 15,0 0 0-15,0 0 2 0,0 0-3 16,0 0 2-16,0 0-2 0,0 0 1 0,0 0-4 16,0 0 1-16,0 0-1 0,0 0 0 0,10-58-2 15,-8 48 0-15,-2 10 4 0,6-29-2 0,-4 15-6 16,2-1 2-16,-4 15 2 0,6-27-1 15,-4 12-2-15,-2 15-1 0,6-23 1 0,-4 11 1 16,-2 12 0-16,6-21 4 0,-6 21-6 16,7-16 0-16,-7 16 4 0,9-18-3 15,-9 18 2-15,6-13 0 16,-6 13-3-16,10-10 2 0,-10 10 0 16,9-9 0-16,-9 9 1 0,0 0 0 15,16-7 0-15,-16 7 1 0,0 0-4 0,22-5 5 16,-22 5-3-16,0 0 1 0,21 2-2 15,-21-2 7-15,0 0-6 0,19 7 2 0,-19-7-2 16,11 9-1-16,-11-9 3 0,8 10-2 16,-8-10 2-16,6 13 2 0,-6-13 3 0,7 12-3 0,-7-12 3 15,0 0-6-15,4 18-2 0,-4-18 5 16,5 14-5-16,-5-14 5 0,0 0 6 16,2 20-1-16,-2-20-1 0,0 16 10 0,0-16 15 15,0 0-4-15,-2 20 4 0,2-20 1 16,-5 16 1-16,5-16 0 0,0 0-4 0,-8 16 4 15,8-16-1-15,-11 14 1 0,11-14-2 0,-13 9 0 0,13-9-1 16,-14 10-4-16,14-10 1 0,-16 8-3 16,16-8-1-16,-14 7 1 0,14-7-1 15,-19 6 0-15,19-6-4 0,-17 1 0 0,17-1-6 16,-21 3 3-16,21-3-7 0,0 0-6 16,-30-4-18-16,30 4-30 0,-16-4-25 15,16 4-38-15,-16-7-33 16,16 7-25-16,-14-10-28 0,5 6-40 15,9 4-100-15,-13-11-458 0,7 5-99 0</inkml:trace>
  <inkml:trace contextRef="#ctx0" brushRef="#br0" timeOffset="-68325.75">18809 5729 2282 0,'0'0'-91'0,"0"0"10"16,0 0 12-16,0 0 3 0,0 0 12 0,0 0 4 16,0 0 11-16,0 0 14 0,0 0 7 15,0 0 8-15,0 0 9 0,0 0 12 16,0 0 12-16,4 22 5 0,-4-22 1 16,0 0 7-16,0 0-6 0,-4 19 14 0,4-19-14 15,0 0-11-15,-5 19 6 0,5-19-1 16,0 0 5-16,-5 20-7 0,5-20 1 0,0 0 2 0,-4 15-9 15,4-15-11-15,0 0 6 0,0 0 6 16,-2 17-9-16,2-17 2 0,0 0 1 16,0 0 3-16,0 0-3 0,0 0 9 0,-2 16-3 15,2-16 9-15,0 0 2 0,0 0-14 16,0 0 5-16,0 0 0 0,0 0-4 0,0 0-3 16,0 0-6-16,0 0-11 0,0 0 7 0,0 0-11 15,0 0 6-15,0 0-17 0,32-33 0 0,-32 33 4 16,8-14-4-16,-8 14 10 0,11-15-3 15,-11 15-1-15,11-13 8 0,-11 13 3 16,11-13-8-16,-11 13 9 0,8-12-4 0,-8 12 2 16,0 0 4-16,10-13-4 0,-10 13-5 15,0 0 0 1,0 0 1-16,10-7 10 0,-10 7 10 0,0 0 7 16,0 0-2-16,0 0 1 0,0 0 8 15,0 0-1-15,0 0 2 0,20 20 3 0,-20-20 4 16,0 0 9-16,4 17 7 0,-4-17-3 15,0 0 9-15,6 18-3 0,-6-18 0 16,5 10-4-16,-5-10-3 0,0 0-4 0,4 18-5 16,-4-18-2-16,0 0-4 0,4 15-4 0,-4-15 0 15,0 0-13-15,5 14 8 0,-5-14-7 0,0 0-5 16,0 0-18-16,6 14-24 0,-6-14-43 16,0 0-38-16,0 0-46 0,0 0-83 0,0 0-534 15,13 5-73-15</inkml:trace>
  <inkml:trace contextRef="#ctx0" brushRef="#br0" timeOffset="-67987.54">19104 5786 2226 0,'0'0'-82'0,"0"0"15"0,0 0 8 15,0 0 10-15,0 0 15 0,0 0 7 16,0 0 17-16,16 13 0 0,-16-13 5 16,0 0-1-16,0 0-7 0,0 0 10 0,0 0-5 0,0 0 16 15,0 0-11-15,0 0-1 0,0 0 4 0,12 10-1 16,-12-10-4-16,0 0 6 0,0 0-1 15,0 0 4-15,15 5 1 0,-15-5-5 16,0 0-2-16,0 0 2 0,15 4-10 16,-15-4-24-16,0 0-28 0,0 0-31 0,21 2-36 15,-21-2-65 1,0 0-240-16,0 0 412 0</inkml:trace>
  <inkml:trace contextRef="#ctx0" brushRef="#br0" timeOffset="-67485.9">19268 5685 1170 0,'0'0'-19'0,"0"0"12"0,0 0 2 0,0 0 15 15,0 0 13-15,0 0 7 0,0 0 10 16,0 0 24-16,0 0 10 0,0 0 10 0,0 0 0 16,0 0 8-1,0 0-4-15,0 0 4 0,6 40-14 0,-6-40 9 16,0 0-11-16,2 21-8 0,-2-21-3 15,0 15-16-15,0-15 3 0,0 0-6 16,0 27 4-16,0-27-12 0,0 17-6 16,0-17-12-16,0 19 1 0,0-19-14 0,-2 19-58 15,2-19-54-15,0 17-68 0,0-17-156 16,-2 17-261-16,2-17 207 0</inkml:trace>
  <inkml:trace contextRef="#ctx0" brushRef="#br0" timeOffset="-66736.65">19124 5797 1609 0,'0'0'-88'0,"0"0"12"0,0 0 11 0,0 0 8 16,0 0 11-16,0 0 11 0,0 0 18 0,0 0 4 0,0 0 19 16,0 0-3-16,0 0 18 0,0 0 7 15,0 0 5-15,0 0 10 0,0 0-2 16,0 0 9-16,0 0-10 0,-24 31 8 0,24-31 1 15,0 0-4-15,0 0 3 0,0 0-8 16,0 0 9-16,0 0 7 0,0 0-4 0,-12 7 3 16,12-7 3-1,0 0-15-15,0 0 2 0,0 0 4 16,0 0-13-16,0 0-6 0,0 0-1 16,0 0 2-16,0 0-12 0,0 0 7 0,0 0-1 15,0 0 9-15,0 0-1 0,0 0 4 16,0 0-5-16,0 0 3 0,0 0-8 0,0 0 3 15,0 0-3-15,0 0-8 0,0 0 3 16,0 0-5-16,0 0 6 0,30 8-8 0,-30-8 0 0,0 0 1 16,27 0-10-16,-27 0-18 0,17 0-34 15,-17 0-58-15,0 0-82 0,27-6-202 16,-21 3-233-16,-6 3 158 0</inkml:trace>
  <inkml:trace contextRef="#ctx0" brushRef="#br0" timeOffset="-64893.05">19427 5582 1665 0,'0'0'-96'0,"0"0"16"15,0 0 19-15,0 0 15 0,0 0 15 0,0 0 12 16,0 0 10-16,0 0-1 0,0 0 7 0,0 0-1 0,0 0 2 16,0 0 4-16,0 0 9 0,0 0 2 15,0 0 6-15,0 0 4 0,0 0-3 16,0 0 13-16,0 0 11 0,0 0-3 16,0 0 6-16,0 0 1 0,0 0-9 0,0 0 2 15,0 0 4-15,0 0-11 0,0 0 1 16,0 0 1-16,0 0-2 15,0 0-11-15,0 0 1 0,0 0-5 16,0 0-4-16,0 0 4 0,0 0 3 16,0 0-1-16,37 6-2 0,-37-6-12 0,0 0 1 15,28 4-1-15,-28-4 0 0,20 3-4 16,-20-3 0-16,24 4 2 0,-9-2-3 16,-15-2 1-16,28 4 3 0,-14-4-8 15,-14 0 26-15,28 4-24 0,-11-3 0 0,-17-1 2 0,28 4-2 0,-14-4 4 16,-14 0-5-16,26 4 4 0,-26-4-3 15,23 2 0-15,-23-2 16 0,23 0-18 16,-23 0 2-16,21 1 2 0,-21-1-5 0,22 0-1 16,-22 0 1-16,18 3 16 0,-18-3-15 15,0 0-2-15,28 0-3 0,-28 0 7 16,19 1 3-16,-19-1-3 0,19 3-1 0,-19-3-1 0,21 1 1 16,-21-1-1-16,20 5 2 0,-20-5 3 15,20 1-4-15,-20-1 7 0,20 2-8 0,-20-2-1 16,19 2 8-16,-19-2-3 0,17 2-4 15,-17-2-3-15,0 0 2 0,25 0 9 0,-25 0-6 16,17 2-1-16,-17-2 13 0,0 0-8 16,19 2-11-1,-19-2 4-15,0 0 3 0,0 0 11 0,21 2-14 16,-21-2 5-16,0 0-6 0,0 0 4 16,22 0-6-16,-22 0 1 0,0 0 2 0,0 0 3 15,18 2-8-15,-18-2 7 0,0 0-2 16,0 0 6-16,0 0 5 0,0 0-10 15,18 1 1-15,-18-1 2 0,0 0-7 0,0 0 1 16,0 0 0-16,0 0 7 0,0 0-8 0,0 0 2 16,0 0 8-16,18 2-1 0,-18-2-5 0,0 0 9 15,0 0-11-15,0 0 6 0,0 0 0 16,0 0-2-16,0 0 0 0,20 2 3 0,-20-2-6 16,0 0 1-16,0 0 8 0,0 0-10 15,0 0-3-15,21 3 14 0,-21-3-17 16,0 0 8-1,14 6-4-15,-14-6 8 0,0 0-7 0,18 3 5 16,-18-3 3-16,0 0 5 0,16 2-13 16,-16-2 7-16,0 0 1 0,18 3-3 0,-18-3 6 15,0 0-2-15,16 2-4 0,-16-2 0 16,0 0 1-16,0 0-2 0,23 0 4 0,-23 0-3 16,0 0 0-16,18 2-3 0,-18-2-9 15,0 0 14-15,0 0 0 0,20 2-6 0,-20-2 8 0,0 0-8 16,0 0 4-16,24 2-1 0,-24-2 6 15,0 0-4-15,17 0-9 0,-17 0 7 16,0 0-1-16,21 3 5 0,-21-3-3 0,0 0 0 16,19 1 10-16,-19-1-12 0,0 0 2 15,0 0 3-15,22 2-3 0,-22-2 0 16,0 0-4-16,0 0 4 16,18 0 8-16,-18 0-10 0,0 0 7 15,0 0-1-15,0 0 6 0,19 1-13 0,-19-1 1 16,0 0 2-16,0 0 0 0,20 0 0 15,-20 0 0-15,0 0 8 0,0 0-13 16,0 0-1-16,0 0-24 0,18 0-53 0,-18 0-71 16,0 0-178-16,0 0-157 0,9-4 343 15</inkml:trace>
  <inkml:trace contextRef="#ctx0" brushRef="#br0" timeOffset="-63812.12">20910 6931 1310 0,'0'0'-73'0,"0"0"12"16,0 0 10-16,0 0 1 0,0 0 6 15,0 0 1-15,0 0-2 0,0 0-11 0,0 0-26 16,0 0-72-16,0 0-63 0,0 0 69 15</inkml:trace>
  <inkml:trace contextRef="#ctx0" brushRef="#br0" timeOffset="-61868.44">20861 6996 660 0,'0'0'70'0,"0"0"25"16,0 0 12-16,0 0 1 0,0 0 3 15,0 0 4-15,0 0-13 0,0 0-3 16,0 0 3-16,0 0-21 0,0 0-9 0,0 0-8 15,0 0-4-15,0 0 8 0,0 0 5 16,0 0-8-16,13-35 1 0,-13 35-6 16,0 0 2-16,0 0-3 0,5-23-2 0,-5 23-2 15,0 0-11-15,2-20 7 0,-2 20 5 0,0-16 6 16,0 16 2-16,2-16-7 0,-2 16-12 16,0 0 5-16,2-26 4 0,-2 26 1 0,2-15-4 15,-2 15-3-15,0 0-9 0,0-26 2 16,0 26-5-16,0-18-7 0,0 18 0 0,0-16-3 15,0 16-2-15,0-20-2 0,0 20-3 16,0 0-4 0,0-27-2-16,0 27 6 0,0-16-3 0,0 16 0 15,0 0-1-15,-4-26 1 0,4 26-8 16,-2-17 1-16,2 17-1 0,-4-16 4 0,4 16-4 16,0 0-2-16,-5-25 6 0,5 25-3 15,-4-16 4-15,4 16 1 0,-2-17 4 16,2 17-1-16,-3-18-2 0,3 18 0 0,-2-17-2 15,2 17 0-15,-4-16 4 0,4 16-3 0,0 0-1 0,-6-22 0 16,6 22-4-16,-4-14 1 0,4 14-1 16,-4-16 0-16,4 16-3 0,-4-15 2 15,4 15-5-15,-7-13 3 0,7 13-2 0,0 0-2 16,-7-23 1-16,7 23 1 0,-6-13 1 16,6 13 0-16,-4-17 0 0,4 17 0 15,-8-12-1-15,8 12-2 0,-5-16 1 0,5 16 0 0,-8-15-2 16,8 15 6-16,0 0-2 0,-9-21 3 0,9 21 7 15,-6-15 8-15,6 15 3 0,-4-15-2 16,4 15-4-16,-5-16 1 0,5 16-3 0,0 0 0 16,-6-20-1-16,6 20-1 0,0 0-5 15,-2-21 4-15,2 21-4 0,-2-16 5 16,2 16-5-16,0 0 0 16,-4-20 1-16,4 20-6 0,0 0 5 15,-2-23-4-15,2 23 1 0,0 0-2 16,0-22-2-16,0 22 0 0,0 0 0 0,-2-19-2 15,2 19 3-15,0 0-4 0,0-19 3 16,0 19 0-16,0 0-2 0,-2-16 0 0,2 16-2 16,0 0 0-16,0 0 1 0,2-25-1 15,-2 25 0-15,0 0 0 0,2-19 3 0,-2 19-1 0,0 0 0 16,4-20-3-16,-4 20 4 0,4-11-3 16,-4 11-2-16,0 0 2 0,4-17-2 15,-4 17 2-15,0 0 0 0,0 0-2 0,4-19 4 16,-4 19-2-16,0 0 4 0,5-13-3 15,-5 13 1-15,0 0 1 0,0 0-1 0,4-16-2 16,-4 16 4 0,0 0-2-16,0 0 5 0,0 0-1 0,4-17 1 15,-4 17 4-15,0 0 0 0,0 0-1 16,0 0 2-16,0 0 1 0,5-15 0 16,-5 15 0-16,0 0 1 0,0 0-2 15,0 0 1-15,0 0-4 0,0 0 5 0,0 0 3 16,0 0-5-16,6-16 1 0,-6 16-3 15,0 0 1-15,0 0 0 0,0 0-4 0,0 0 3 0,0 0-1 16,0 0 0-16,0 0 1 0,2-15 0 0,-2 15-2 16,0 0 3-16,0 0-2 0,0 0 0 15,0 0-1-15,0 0-1 0,0 0-1 16,0 0-1-16,0 0-2 0,2-17 2 0,-2 17-2 16,0 0-1-16,0 0 3 0,0 0-4 15,0 0 1 1,0 0-1-16,0 0 2 0,0 0-3 0,0 0-1 15,0 0 2-15,0 0 0 0,0 0 1 16,0 0-1-16,0 0 0 0,0 0 0 0,0 0-1 16,0 0-2-16,0 0 2 0,0 0 1 15,0 0-2-15,0 0 1 0,0-19 0 16,0 19 0-16,0 0 0 0,0 0-1 0,0 0 1 16,0 0 1-16,0 0 0 0,0 0-2 0,0 0 0 15,0 0 2-15,0 0-2 0,0 0-2 0,0 0 3 16,0 0 0-16,0 0-3 0,0 0 5 15,0 0-4-15,0 0 4 0,-6-17-4 0,6 17 2 16,0 0-1-16,0 0-2 0,0 0 1 16,0 0-2-16,0 0-2 0,0 0-1 15,0 0-2-15,0 0-3 0,0 0 4 0,0 0 2 0,0 0-2 16,0 0 1-16,0 0 1 0,0 0 0 16,0 0 2-16,0 0 0 0,0 0 2 0,0 0 0 15,0 0-2-15,0 0 1 0,-36 23 0 16,36-23 5-16,0 0-4 0,-8 11-3 0,8-11 2 15,0 0 1-15,-12 12 0 0,12-12 0 16,0 0 2-16,-8 15-2 16,8-15 2-16,-6 11-2 0,6-11 4 15,-8 14-1-15,8-14-2 0,0 0 1 16,-11 17 0-16,11-17 2 0,-7 11-2 0,7-11 0 16,0 0 2-16,-6 18-2 0,6-18 0 15,0 0 0-15,-8 14 0 0,8-14 0 16,0 0 1-16,-5 14 2 0,5-14-1 0,0 0-1 15,0 0 1-15,-6 17-1 0,6-17-1 0,0 0 2 0,0 0-1 16,0 0 0-16,0 0 5 0,-6 14-2 16,6-14 2-16,0 0 1 0,0 0-5 15,0 0-2-15,0 0 2 0,0 0-1 0,0 0-3 16,0 0 1-16,0 0-7 0,0 0-1 16,0 0-3-16,19-46 2 0,-19 46-1 0,8-19-2 15,-2 7 3 1,1 1-1-16,-7 11 3 0,9-21 0 15,-3 10 2-15,-6 11 0 0,10-19-1 0,-6 9 3 16,-4 10-1-16,9-15 0 0,-9 15 2 16,9-15-1-16,-9 15-1 0,6-12 5 15,-6 12-6-15,0 0 1 0,8-15 0 0,-8 15 1 16,0 0-1-16,6-11 0 0,-6 11-2 16,0 0 1-16,0 0-1 0,0 0 0 0,11-12 1 0,-11 12-3 15,0 0 7-15,0 0-1 0,0 0-3 16,0 0 5-16,0 0 0 0,0 0 0 0,0 0 1 15,22 29-1-15,-22-29 2 0,8 12-1 16,-8-12 0-16,10 14 2 0,-4-6-3 16,-6-8-6-16,12 14-29 0,-12-14-33 0,12 13-43 15,-12-13-45 1,8 11-39-16,-1-6-47 0,-7-5-88 0,6 8-603 16,-6-8-347-16</inkml:trace>
  <inkml:trace contextRef="#ctx0" brushRef="#br0" timeOffset="-60865.15">20550 5689 2711 0,'0'0'-121'0,"0"0"18"0,0 0 7 15,0 0 15-15,0 0 11 0,0 0 21 16,0 0 22-16,9-25-5 0,-9 25 14 16,0 0 7-16,6-15 14 0,-6 15 9 0,7-12-2 0,-7 12 6 15,0 0-6-15,10-16 0 0,-10 16 6 16,11-11-4-16,-11 11-1 0,10-11 1 0,-10 11 4 15,11-13-10-15,-11 13 0 0,13-12 4 16,-13 12-4-16,14-11 3 0,-8 3-6 16,-6 8 7-16,14-11-6 0,-14 11 4 0,14-12-5 15,-14 12 2 1,15-11 2-16,-15 11 0 0,15-7 5 16,-15 7-6-16,17-8-3 0,-17 8 3 0,18-7-1 15,-18 7-4-15,20-4 4 0,-20 4-2 16,19-3-8-16,-19 3 10 0,17-3-8 15,-17 3 3-15,19 0 0 0,-19 0-2 0,0 0-2 16,22 0 7-16,-22 0-6 0,0 0-2 16,22 6 10-16,-22-6 1 0,15 7-6 0,-15-7-3 0,13 12 3 15,-13-12 0-15,13 11-2 0,-13-11 5 16,10 13-1-16,-10-13 7 0,11 15 5 0,-4-7 6 16,-7-8 4-16,10 19 20 0,-6-10-2 15,-4-9 5-15,8 20 3 0,-8-20 1 16,4 16-3-16,-4-16 2 0,5 22 1 0,-5-22 5 15,2 17 1-15,-2-17-5 0,2 19-6 0,-2-19-1 0,-2 17-1 16,2-17 0-16,0 0-1 0,-2 25-2 16,2-25 1-16,-5 15-2 0,5-15 3 15,-4 13 3-15,4-13-1 0,0 0 5 0,-8 21-2 16,8-21-4-16,-6 14-5 0,6-14-3 16,-8 11 3-16,8-11-2 0,-12 14-6 15,12-14-3-15,-10 8 1 16,10-8-5-16,-15 10-1 0,15-10 4 15,-14 8-6-15,14-8-1 0,-20 8 1 16,20-8-5-16,-18 3-2 0,18-3 2 0,-18 4-1 16,18-4-3-16,-19 2 0 0,19-2-1 15,-19 1-2-15,19-1 1 0,0 0-2 0,-29-1-1 16,29 1 1-16,-18-3 0 0,18 3-1 16,-16-6 1-16,16 6 2 0,-19-10-2 0,19 10 4 0,-15-12 1 15,15 12 1-15,-17-16 4 0,7 6 7 16,10 10-4-16,-16-19 3 0,8 8-4 15,0-1-1-15,8 12 1 0,-15-23-3 0,8 14-2 16,1-3-1-16,6 12-8 0,-10-21-18 16,10 21-18-16,-9-21-32 0,9 21-35 0,-2-19-62 15,2 19-66 1,0-23-125-16,2 12-220 0,0 0-307 0,0-1-244 16</inkml:trace>
  <inkml:trace contextRef="#ctx0" brushRef="#br0" timeOffset="-60285.49">20370 5510 2503 0,'0'0'-130'0,"0"0"14"16,-8 9 31-16,8-9 14 0,0 0 22 0,0 0 30 15,0 0 8-15,0 0 4 0,0 0 1 16,0 0 4-16,0 0 4 0,6 25-1 0,-6-25 12 16,0 0 0-16,15 17 0 0,-15-17-4 15,13 13 6-15,-13-13 7 0,15 14-11 0,-5-5-5 16,-10-9 3-16,18 13 6 16,-10-3-9-16,-8-10-3 0,14 14 8 0,-7-9 3 0,-7-5-9 0,13 11 4 15,-13-11 1-15,12 13-3 0,-12-13 3 16,13 10 1-16,-13-10-4 0,10 10 1 15,-10-10 0-15,12 9 4 0,-12-9 1 0,8 8 19 16,-8-8 7-16,0 0 39 0,6 13 9 16,-6-13 7-16,0 0-9 0,0 0 4 15,0 0-5-15,-14 27 0 16,14-27-2-16,-14 11-10 0,14-11-4 16,-19 12-8-16,11-5-5 0,8-7-6 15,-19 12-2-15,8-5-4 0,-1-1-7 0,12-6-20 16,-20 14-40-16,12-9-44 0,8-5-56 15,-15 10-55-15,15-10-83 0,-13 10-177 0,7-7-301 16,6-3-16-16</inkml:trace>
  <inkml:trace contextRef="#ctx0" brushRef="#br0" timeOffset="-59530.06">20500 6068 2088 0,'0'0'-55'0,"0"0"17"0,0 0-1 15,0 0 0-15,0 0 17 16,0 0 7-16,0 0 9 0,0 0 9 16,0 0 8-16,0 0 22 0,0 0-4 15,0 0 9-15,0 0 7 0,0 0 6 16,0 0-6-16,0 0-4 0,0 0-11 0,0 0-1 16,0 0 1-16,0 0-7 0,0 0 2 15,0 0-13-15,0 0 5 0,0 0 3 0,0 0-12 16,0 0-8-16,0 0-14 0,42 2-25 0,-42-2-21 0,0 0-33 15,26 0-24-15,-26 0-39 0,0 0-59 16,21-2-322-16,-21 2 282 0</inkml:trace>
  <inkml:trace contextRef="#ctx0" brushRef="#br0" timeOffset="-59229.19">20520 5969 1584 0,'0'0'15'16,"0"0"13"-16,0 0 9 0,0 0-1 0,0 0 5 0,0 0 5 16,0 0 0-16,0 0 13 0,0 0 2 15,0 0-2-15,0 0 3 0,0 0 6 16,0 0-2-16,0 0-1 0,0 0 0 0,0 0-3 15,0 0-9-15,0 47 0 0,0-47-6 16,0 0 6-16,-2 25-16 0,2-25-6 16,-2 16 3-16,2-16-15 0,-2 18-16 0,2-18-35 0,0 0-45 15,0 24-30-15,0-24-36 0,0 0-47 16,0 0-93-16,0 20-321 0,0-20 188 0</inkml:trace>
  <inkml:trace contextRef="#ctx0" brushRef="#br0" timeOffset="-58595.81">20261 5355 1722 0,'0'0'-14'0,"-16"-11"24"15,16 11 8-15,0 0 35 0,0 0 29 16,0 0 6-16,0 0 14 0,0 0-1 15,-14-6-4-15,14 6-6 0,0 0-9 0,0 0 3 16,0 0-3-16,0 0-4 0,0 0-4 0,0 0-9 16,0 0-9-16,0 0-4 0,0 0-5 0,46 0-6 15,-46 0-6-15,0 0-13 0,32 4-11 16,-32-4-40-16,19 0-43 0,-19 0-38 16,0 0-54-16,24 0-57 0,-24 0-102 0,10-2-357 15,-10 2 77-15</inkml:trace>
  <inkml:trace contextRef="#ctx0" brushRef="#br0" timeOffset="-58395.17">20314 5283 1946 0,'0'0'-37'0,"0"0"10"16,0 0 3-16,0 0 1 0,0 0 3 0,0 0 28 16,0 0 27-1,0 0 26-15,0 0 3 0,0 0-1 0,0 0 1 16,0 0-4-16,0 0-7 0,0 42-3 15,0-42-7-15,2 26-3 0,0-8-11 0,-2-1-20 16,0-1-50-16,2 3-55 0,-2 1-57 16,-2-1-124-16,4 0-306 0,-4 1 217 15</inkml:trace>
  <inkml:trace contextRef="#ctx0" brushRef="#br0" timeOffset="-52639.5">21027 5778 1570 0,'0'0'-77'0,"0"0"17"16,0 0 12-16,0 0 23 0,0 0 21 16,0 0 8-16,0 0 9 0,0 0 16 15,26-4 11-15,-26 4 7 0,0 0 2 0,0 0 17 16,0 0 0-16,0 0 7 0,0 0-6 15,0 0 18-15,0 0-11 0,0 0 12 0,0 0-2 0,0 0 3 16,0 0 6-16,0 0 8 0,0 0 6 16,0 0-1-16,0 0-4 0,0 0-10 15,0 0 5-15,0 0-12 0,0 0-4 0,18-5-6 16,-18 5-9-16,0 0-6 0,0 0-6 16,0 0-5-16,0 0-3 0,0 0-4 0,0 0 1 15,0 0 4 1,0 0-8-16,0 0-4 0,0 0-5 0,0 0-6 15,0 0 0-15,0 0-3 0,0 0-4 16,0 0 2-16,19-6-6 0,-19 6-1 16,0 0 1-16,0 0-4 0,22 0-1 15,-22 0 0-15,0 0 0 0,18-2-1 0,-18 2-1 16,0 0 2-16,24 2-6 0,-24-2 1 16,0 0-1-16,23 0 3 0,-23 0-5 0,19 2 7 0,-19-2-6 15,19 0 0-15,-19 0 0 0,22 4-2 0,-22-4 5 16,22 1-3-16,-11 3-1 0,-11-4 1 15,25 4 1-15,-25-4-1 0,24 4-2 16,-24-4 1-16,23 4 0 0,-23-4 0 0,22 3 1 16,-22-3 0-16,18 3-1 0,-18-3 3 15,19 3-2 1,-19-3-2-16,0 0 1 0,22 2 2 0,-22-2-3 16,0 0 2-16,20 2 2 0,-20-2-2 15,16 2-2-15,-16-2-1 0,0 0 1 16,20 1 2-16,-20-1-3 0,16 3 3 0,-16-3-1 15,0 0 1-15,21 1-1 0,-21-1-2 16,0 0 6-16,16 3-7 0,-16-3 2 0,0 0 1 16,0 0-1-16,22 1 1 0,-22-1-2 0,0 0 2 15,14 3 0-15,-14-3 2 0,0 0-5 0,0 0 4 16,24 1-1-16,-24-1-1 0,0 0 5 16,17 2-3-16,-17-2-2 0,0 0 0 15,19 2-1-15,-19-2 1 0,0 0-1 0,17 2 0 16,-17-2 1-16,0 0 0 0,20 4 2 15,-20-4-3-15,20 1-1 0,-20-1 3 0,19 3 0 0,-19-3 0 16,21 3-1-16,-21-3 7 0,19 3-6 16,-19-3 1-16,18 3 1 0,-18-3 0 0,16 2-3 15,-16-2 2-15,17 2-2 0,-17-2-2 16,17 2 7-16,-17-2-4 0,17 2-1 16,-17-2 0-16,17 2 1 0,-17-2 0 0,17 2-2 15,-17-2 4 1,19 1-2-16,-19-1 2 0,17 3-4 0,-17-3 3 15,0 0 3-15,23 1-4 0,-23-1 2 16,15 2 1-16,-15-2 0 0,0 0 1 0,0 0-5 16,23 0 3-16,-23 0-2 0,0 0-1 15,0 0 1-15,22 0 1 0,-22 0-1 16,0 0 3-16,0 0-5 0,18 0 2 16,-18 0 2-16,0 0-5 0,0 0 6 0,0 0-3 0,17 1 1 15,-17-1 0-15,0 0-1 0,0 0 3 0,0 0-3 16,0 0-2-16,0 0 4 0,22 0-2 15,-22 0 0-15,0 0 0 0,0 0 0 0,18 0 0 16,-18 0-3-16,0 0 3 0,0 0 3 16,0 0-5-16,0 0 2 0,20 3 3 15,-20-3-2-15,0 0 2 16,0 0-1-16,0 0 1 0,0 0-1 16,0 0-2-16,0 0-1 0,18 3 1 15,-18-3 1-15,0 0-1 0,18 1-1 0,-18-1 0 16,0 0 3-16,21 2-3 0,-21-2 0 15,0 0-1-15,0 0-6 0,21 0-21 0,-21 0-49 16,0 0-59-16,15 0-68 0,-15 0-110 16,0 0-638-16,10-3-380 0</inkml:trace>
  <inkml:trace contextRef="#ctx0" brushRef="#br0" timeOffset="-51890.41">22507 5660 2796 0,'0'0'-114'0,"0"0"21"0,0 0 22 15,0 0 8-15,0 0 25 0,0 0 12 16,0 0 17-16,0 0 15 0,0 0 2 15,0 0 2-15,0 0 12 0,0 0-13 0,-24 39 10 16,24-39-2-16,-2 19 1 0,2-19-3 16,0 0 6-16,6 24-1 0,-6-24-8 15,8 17-3 1,-1-9 1-16,-7-8-1 0,11 13 0 0,-11-13 4 16,17 9-7-16,-17-9 6 0,16 6 3 15,-16-6-11-15,18 2-4 0,-18-2 6 0,18 0-4 16,-18 0-4-16,0 0 23 0,22-9 14 15,-22 9 10-15,12-10 6 0,-12 10 11 0,9-11 11 16,-9 11 1-16,8-14 11 0,-8 14-5 16,0 0-8-16,9-16 0 0,-9 16-2 0,0 0-3 0,6-16 0 15,-6 16-1-15,0 0-4 0,0 0 1 16,5-14-13-16,-5 14-2 0,0 0-8 0,0 0-7 16,0 0-2-16,0 0-1 0,0 0-2 15,0 0-3-15,0 0-3 0,0 0-3 16,0 0 1-16,0 0-6 0,0 0 3 0,0 0-1 15,14 44-1 1,-12-32-2-16,2 3-2 0,0 0 1 16,4 1-2-16,-4 0-2 0,0 2-1 0,2 2 2 15,0 0-2-15,0 1 1 0,-1-2-2 16,-1 0-2-16,-2 0 6 0,0-2-2 0,1 0-3 16,-3 1 1-16,0-18 0 0,-3 30 0 15,-1-17 1-15,4-13 2 0,-9 21-1 0,3-11-2 16,6-10-8-16,-20 12-28 0,20-12-38 0,-24 1-46 15,24-1-38-15,-30-5-37 0,30 5-21 16,-27-12-43-16,14 0-112 0,0 1-521 0,3 0-258 16</inkml:trace>
  <inkml:trace contextRef="#ctx0" brushRef="#br0" timeOffset="-51064.43">21600 5765 2661 0,'0'0'-52'0,"-16"-6"33"0,16 6 23 0,0 0 35 16,0 0 17-16,0 0 19 0,0 0 19 16,0 0-3-16,-12-9-7 0,12 9-9 0,0 0-3 15,0 0-2-15,0 0 5 16,0 0 2-16,0 0 13 0,0 0 9 0,0 0 3 15,0 0 1-15,0 0 3 16,0 0-1-16,0 0 1 0,0 0-5 0,0 0-4 0,0 0-6 16,3-21-8-16,-3 21-11 15,0 0-8-15,0 0 0 0,0 0-11 0,0 0 0 16,0 0-8-16,0 0-2 0,0 0-9 16,0 0 2-16,0 0 2 0,0 0-5 0,0 0-8 15,0 0 1-15,0 0-4 16,0 0-6-16,0 0-4 0,0 0-2 0,0 0-3 0,0 0-1 15,0 0 0-15,0 0 3 0,0 0 2 0,0 0-5 16,0 0 0-16,0 0 3 16,0 0-4-16,0 0-4 0,0 0 6 0,42 26-4 15,-33-20 0-15,2 2-2 0,-11-8 6 16,20 15-8-16,-9-10 2 0,0 5 2 0,-1-3-4 16,1 3-2-16,-3-1 2 15,-8-9 3-15,20 16-3 0,-14-8-2 0,-6-8 3 16,14 14-3-16,-14-14-2 0,12 8 2 15,-12-8 0-15,10 11-4 0,-10-11 2 0,0 0 2 16,8 9-3-16,-8-9 3 0,0 0-3 0,0 0-1 16,0 0 9-16,0 0-6 15,0 0 5-15,0 0-4 0,-24 15 5 0,24-15-3 0,0 0 1 16,-22 5-5-16,22-5 0 16,-19 7-7-16,19-7-16 0,-18 5-36 0,18-5-44 15,-18 6-52-15,18-6-59 0,-16 5-63 16,16-5-127-16,-14 8-228 0,6-6-332 0,8-2-415 15</inkml:trace>
  <inkml:trace contextRef="#ctx0" brushRef="#br1" timeOffset="-39818.55">17640 11601 1892 0,'12'-10'-56'0,"-12"10"16"0,0 0 5 16,0 0 9-16,12-11 23 0,-12 11 17 16,0 0 4-16,0 0 15 0,10-11-2 0,-10 11 15 0,0 0 10 15,8-10 2-15,-8 10 7 0,0 0 11 16,10-11 21-16,-10 11 4 0,0 0 7 0,0 0 1 15,7-13-4-15,-7 13-9 0,0 0-15 16,0 0-6-16,0 0-8 0,0 0-8 16,-13-31 3-16,13 31 4 0,-14-14 5 15,6 6 0-15,8 8-7 16,-18-11-2-16,18 11-3 0,-19-7-3 16,19 7-2-16,-19-10-4 0,19 10-3 0,-19-5-6 15,19 5-7-15,-17-4-1 0,17 4-2 16,0 0-4-16,-23 4 0 0,23-4-6 0,0 0 0 15,-15 11-1-15,15-11-2 0,-7 15 0 16,7-15-4-16,0 19 1 0,0-19-1 16,7 21-3-16,0-7 1 0,-1-3-2 0,0 0-1 0,2 1 0 15,0 0-2-15,2-3 3 0,-10-9-4 0,16 17 2 16,-7-10 0-16,-9-7-1 0,15 10 0 16,-15-10 1-16,17 6-3 0,-17-6 0 15,14 2 1-15,-14-2-2 0,0 0 6 0,0 0-8 16,28-13 4-16,-28 13 3 0,14-12 1 15,-7 5 3-15,-7 7 3 0,11-18 5 0,-5 9 3 0,-6 9 1 16,11-17 1-16,-11 17-2 0,10-18 3 16,-6 9 2-16,-4 9 2 0,9-15 0 0,-9 15 0 15,7-18-2-15,-7 18 4 0,6-11-4 16,-6 11 0-16,0 0-5 0,6-15-2 0,-6 15 0 16,0 0-2-16,6-11-4 0,-6 11-5 15,0 0 2 1,0 0-2-16,0 0-2 0,0 0 0 15,0 0 1-15,0 0-2 0,0 0-2 0,0 0 9 16,0 0-10-16,0 0 4 0,0 0-3 16,0 0 1-16,6 36-2 0,-6-36 1 0,-2 21 1 15,2-21-5-15,-2 26 6 0,-2-12-2 16,4-14-2-16,-4 30 0 0,2-13 3 16,0-1-3-16,0 1 1 0,0-2-2 0,2-15 1 0,-4 32-2 15,1-16 0-15,3-16 1 0,-2 28 0 16,2-13 1-16,-2 0-2 0,2-15-1 0,0 27 2 15,-3-10 1-15,3-17 1 0,-2 27 4 16,2-27 1-16,0 24 4 0,-2-10-1 16,2-14 5-16,-2 25-3 0,2-25-1 0,0 23 0 15,0-23 2-15,-2 21-6 16,2-21 3-16,0 19 2 0,0-19-9 16,0 17 1-16,0-17-4 0,0 0-4 0,0 23-22 15,0-23-54-15,0 0-79 0,0 15-104 16,0-15-188-16,0 0-146 0,-4 8 17 15,4-8-325-15,0 0-286 0</inkml:trace>
  <inkml:trace contextRef="#ctx0" brushRef="#br1" timeOffset="-37696.94">15940 11595 2529 0,'0'0'-179'0,"0"0"20"15,0 0 10-15,0 0 20 0,0 0 18 16,0 0 26-16,0 0 17 0,0 0 16 15,0 0 10-15,0 0 7 0,0 0 9 0,0 0 20 16,0 0 12-16,0 0 8 0,0 0 4 16,0 0 4-16,0 0-1 0,0 0-6 15,0 0-2-15,0 0 5 0,0 0-11 0,0 0 3 16,0 0 3-16,0 0-4 0,0 0-1 0,0 0-8 16,0 0 15-16,0 0 3 0,0 0 0 0,0 0 2 15,0 0 11-15,0 0 1 0,0 0 8 16,0 0 1-16,0 0 16 0,-5-23 2 15,5 23 0-15,0 0 1 0,0 0 3 0,0 0-10 16,0 0-3-16,-18-1-7 0,18 1-13 16,0 0 3-16,0 0-3 0,0 0 5 0,0 0-9 0,0 0-2 15,0 0-2-15,0 0 1 0,0 0 1 0,0 0 2 16,0 0-2-16,0 0 3 0,0 0 1 16,0 0-3-16,-28 11 0 0,28-11-9 15,0 0 3-15,0 0-8 0,-2 19 7 0,2-19-8 16,0 0 2-16,0 0 1 0,2 23 1 15,-2-23-5 1,0 0 4-16,0 0-8 0,6 21 3 0,-6-21-1 16,0 0 1-16,7 13 2 0,-7-13-1 15,0 0-3-15,7 11 2 0,-7-11 2 0,0 0-10 16,10 8 3-16,-10-8 6 0,0 0-6 16,0 0 1-16,14 5-3 0,-14-5 5 15,0 0-5-15,0 0 5 0,0 0-5 0,22 0 1 16,-22 0-1-16,0 0 2 0,0 0-7 0,0 0 8 15,0 0-5-15,23-7 4 0,-23 7-2 0,0 0-1 16,0 0-3-16,13-10 5 0,-13 10-1 16,0 0 7-16,0 0-13 0,11-12 3 0,-11 12 0 15,0 0 7-15,0 0 2 0,6-14-4 16,-6 14 0-16,0 0 1 0,4-15 2 16,-4 15 9-16,0 0 1 15,0 0 5-15,2-19 6 0,-2 19 5 16,0 0 2-16,0 0 1 0,4-14-6 0,-4 14 4 15,0 0-9-15,0 0-3 0,0 0-2 16,0 0 1-16,0 0-1 0,0 0-2 0,2-16 1 16,-2 16 3-16,0 0-3 0,0 0 0 15,0 0 9-15,0 0 1 0,0 0 7 16,0 0-6-16,0 0 3 0,0 0 0 0,0 0-2 0,0 0 0 16,0 0-1-16,0 0-5 0,-4 55 5 15,4-55-8-15,-2 19 1 0,2-19-1 0,2 20 3 16,-2-20 4-16,0 25-3 0,0-11-1 15,0-14-1-15,0 27-4 0,0-14 2 0,2 4 2 16,-2-17-6-16,0 26 2 0,0-12-1 16,0-14-4-16,0 25 3 0,2-14 0 0,-2-11-6 0,0 19-1 15,0-19-1-15,0 19-1 0,0-19-2 16,2 15 1-16,-2-15-9 0,0 0-23 16,0 0-39-16,0 21-35 0,0-21-58 0,0 8-61 15,0-8-79-15,0 0-151 0,0 0-424 16,0 0-233-16</inkml:trace>
  <inkml:trace contextRef="#ctx0" brushRef="#br1" timeOffset="-37226.45">15961 11465 2630 0,'0'0'-13'15,"0"0"36"-15,0 0 28 0,0 0 20 0,0 0 19 16,0 0 2-16,0 0-6 0,0 0-8 16,0 0-8-16,0 0-21 15,0 0-27-15,0 0-34 0,0 0-46 16,0 0-52-16,9-7-60 0,-9 7-112 16,0 0-526-16,0 0-123 0</inkml:trace>
  <inkml:trace contextRef="#ctx0" brushRef="#br1" timeOffset="-35906.56">14126 11740 2295 0,'0'0'-95'15,"0"0"29"-15,0 0 11 0,0 0 10 0,-2-23 17 0,2 23 28 16,0 0 12-16,0 0 12 0,0 0 10 15,0 0 13-15,0 0 0 0,0 0 9 0,-9-13 11 16,9 13 5-16,0 0 10 0,0 0 3 16,0 0 0-16,-20-4 0 0,20 4 4 15,0 0-2-15,-21 0-2 0,21 0-5 0,0 0-5 16,0 0-6-16,-29 8-4 0,29-8-7 0,-13 6-4 16,13-6-6-16,-12 9-6 0,12-9-4 0,-11 13-6 15,11-13 1-15,-8 14-9 0,8-14 2 16,-10 13-1-16,10-13-5 0,-5 15 0 15,5-15-3-15,0 0 1 0,0 19-4 0,0-19-1 16,0 0-3-16,5 17 3 0,-5-17-1 16,0 0 0-16,14 16-8 15,-14-16-4-15,11 5-9 0,-11-5-1 16,14 4-8-16,-14-4-1 0,0 0-2 16,22 2-1-16,-22-2 0 0,0 0 2 0,0 0 0 15,22-4 3-15,-22 4 1 0,0 0 3 16,13-10-3-16,-13 10 3 0,0 0 4 15,12-10-2-15,-12 10 3 0,0 0 6 0,9-16 3 16,-9 16 8-16,0 0 5 0,7-11 5 0,-7 11-1 0,0 0 8 16,7-12 3-16,-7 12-2 0,0 0 2 15,0 0-2-15,0 0-5 0,0 0 0 0,0 0-6 16,6-15-2-16,-6 15 1 0,0 0 3 16,0 0 3-16,0 0 10 0,0 0-1 0,0 0-2 15,0 0 4-15,0 0 2 0,0 0-5 16,0 0-3-1,0 0-3-15,3 40 0 0,-3-40 3 0,0 0-7 16,-1 27-1-16,1-27 3 0,0 21-5 16,0-21 2-16,0 22-3 0,1-8 0 15,-1-14-1-15,0 24-1 0,0-10 0 0,0-14-2 16,0 25-3-16,0-12 2 0,0-13-3 16,0 21-1-16,0-21 0 0,2 19 2 0,-2-19-3 15,0 17 2-15,0-17-5 0,0 0-10 0,2 21-22 0,-2-21-31 16,0 0-33-16,0 0-48 0,6 16-39 15,-3-15-30-15,-3-1-57 0,0 0-124 16,0 0-510-16,0 0-291 0</inkml:trace>
  <inkml:trace contextRef="#ctx0" brushRef="#br1" timeOffset="-35288.69">14068 11635 2606 0,'0'0'-94'0,"0"0"37"0,0 0 14 16,0 0 19-16,0 0 18 0,0 0 21 16,0 0 23-16,0 0 27 0,0 0 13 15,0 0 20-15,0 0 7 0,0 0 15 0,0 0 3 16,0 0 0 0,0 0-3-16,0 0-9 0,0 0-11 15,0 0-8-15,0 0-13 0,0 0-7 0,0 0-12 16,0 0-16-16,0 0-29 0,0 0-43 15,0 0-44-15,0 0-49 0,0 0-40 0,0 0-34 16,0 0-35-16,0 0-73 0,0 0-535 16,33 0-176-16</inkml:trace>
  <inkml:trace contextRef="#ctx0" brushRef="#br1" timeOffset="-35018.9">14162 11633 2348 0,'0'0'-103'0,"0"0"22"16,0 0 20-16,0 0 15 0,0 0 14 0,0 0 25 15,0 0 14-15,0 0 26 0,0 0 8 16,0 0 14-16,0 0 10 0,0 0 12 16,25 4 4-16,-25-4 1 0,0 0-2 0,0 0-8 15,0 0-9-15,0 0-7 0,0 0-5 16,0 0-5-1,0 0-12-15,0 0-17 0,0 0-40 0,0 0-44 16,7 12-54-16,-7-12-82 0,0 0-162 16,0 0-297-16,0 0 103 0</inkml:trace>
  <inkml:trace contextRef="#ctx0" brushRef="#br1" timeOffset="-29854.84">9208 11413 1836 0,'0'0'-80'0,"0"0"23"0,0 0 5 0,0 0 10 15,0 0 14-15,0 0 9 0,0 0-1 0,0 0 29 16,0 0-4-16,2-22 8 0,-2 22 16 16,0 0 6-16,0 0 11 0,0 0-4 0,0 0 2 0,0 0-5 15,0 0 4-15,-13-26-1 0,13 26-6 16,0 0-4-16,-9-10-2 0,9 10-4 0,0 0 6 16,0 0 0-16,-18-9 2 0,18 9 4 15,0 0 14-15,-18-3-6 0,18 3 6 16,0 0-2-16,-20-3-4 0,20 3-8 15,0 0 0-15,-22 0 4 16,22 0-1-16,0 0-4 0,-23 6 5 16,23-6-7-16,-14 5 9 0,14-5-16 0,-14 8 4 15,14-8-3-15,-10 10-4 0,10-10-1 16,-11 11 2-16,11-11-4 0,-6 15 3 0,6-15-9 16,-5 15 5-16,5-15-9 0,0 17 8 15,0-17-6-15,0 0-2 0,7 26 1 16,-7-26 1-16,9 16-5 0,-5-6 2 0,-4-10-1 0,12 15-1 15,-6-5 1-15,-6-10-3 0,16 13 1 16,-16-13-1-16,14 12-2 0,-5-6 3 0,-9-6-4 16,15 11 0-16,-15-11 0 0,15 7 1 15,-15-7-4-15,12 6 6 0,-12-6-7 16,0 0 5-16,20 3-5 0,-20-3 0 0,0 0 3 16,0 0-1-16,0 0 0 15,24-9-2-15,-24 9-4 0,0 0 10 16,13-13-6-16,-13 13 2 0,9-11-4 15,-9 11 2-15,0 0 0 0,8-18 0 0,-8 18 0 16,0 0 0-16,5-18 1 0,-5 18 3 16,2-16-5-16,-2 16 4 0,0 0-1 15,2-15 3-15,-2 15 3 0,0 0 3 16,0 0 3-16,0-19 1 0,0 19-2 0,0 0-4 0,0 0-1 0,0 0 0 16,0 0 0-16,0-19 2 0,0 19-2 15,0 0 1-15,0 0-3 0,0 0 2 16,0 0 4-16,0 0-1 0,0 0 0 0,0 0 1 15,0 0-7-15,0 0 6 0,0 0-6 16,0 0 6-16,0 0-6 0,0 0-1 0,0 0 7 16,0 0-3-1,0 0 1-15,0 0 3 0,0 0 0 16,0 0 7-16,0 0 2 0,0 0-2 0,0 0-1 16,0 0 6-16,0 0 1 0,2 53 3 15,-2-53-1-15,0 17 1 0,0-17-4 16,2 20-2-16,-2-20 1 0,0 21-3 0,0-21 2 15,2 20 0-15,-2-20-4 0,2 23 6 16,0-11-3-16,-2-12-3 0,0 23-3 0,0-23 0 0,4 20-2 16,-2-8-1-16,-2-12 2 0,2 20-3 0,-2-20-2 15,3 20 3-15,-3-20-3 0,2 16-7 16,-2-16 7-16,5 18 3 0,-5-18 7 16,2 17 5-16,-2-17-1 0,2 15-5 15,-2-15 3-15,0 0-6 0,2 21 1 0,-2-21-5 16,0 0-1-16,2 18 7 0,-2-18-10 0,0 0 2 0,0 0 0 15,2 15 0-15,-2-15-2 0,0 0-3 16,0 0 4-16,4 13-7 0,-4-13-11 0,0 0-20 16,0 0-33-16,0 0-30 0,0 0-55 15,0 0-36-15,4 9-28 0,-4-9-45 16,0 0-104-16,0 0-518 0,0 0-242 0</inkml:trace>
  <inkml:trace contextRef="#ctx0" brushRef="#br1" timeOffset="-29215.58">9170 11005 2502 0,'0'0'-114'0,"0"0"34"15,0 0 25-15,0 0 7 0,0 0 16 16,0 0 15-16,0 0 19 0,0 0 9 0,0 0 11 16,0 0 7-1,0 0 7-15,0 0-1 0,0 0-2 16,0 0 1-16,-41 26 11 0,41-26 1 0,-6 14-2 15,6-14-4-15,0 0-1 0,0 23-5 16,0-23 0-16,0 0 2 0,9 24-10 16,-9-24-4-16,10 16-1 0,-4-9-4 0,-6-7-10 15,16 11-25-15,-16-11-22 0,14 13-44 16,-14-13-31-16,12 8-33 0,-12-8-72 0,11 6-455 0,-11-6 84 16</inkml:trace>
  <inkml:trace contextRef="#ctx0" brushRef="#br1" timeOffset="-28682.73">9254 10995 1909 0,'0'0'-61'0,"0"0"13"0,0 0 16 16,0 0 15-16,0 0 21 0,0 0 15 0,0 0 3 0,0 0 9 16,0 0 4-16,0 0-4 0,0 0-2 15,0 0-3-15,0 0 3 0,0 0 1 16,0 0-4-16,13 34 6 0,-13-34 2 16,4 14-12-16,-4-14-1 0,2 15-2 0,-2-15-4 15,0 0 3-15,2 23-4 0,-2-23-5 16,4 13 5-1,-4-13-2-15,0 0 2 0,2 17 0 0,-2-17-9 16,0 0 7-16,0 0-10 0,5 15 6 16,-5-15-2-16,0 0-5 0,0 0 1 0,0 0-2 15,0 0 14-15,0 0-17 0,0 0 4 16,0 0-4-16,0 0-2 0,0 0 2 16,0 0 0-16,23-30 5 0,-23 30 6 0,0 0-8 15,11-15 3-15,-11 15-6 0,8-10 1 0,-8 10-1 16,9-11 1-16,-9 11 2 0,0 0 3 0,11-14 8 15,-11 14 2-15,0 0 0 0,10-9-3 16,-10 9 5-16,0 0-6 0,0 0 6 0,14-6-6 16,-14 6 2-16,0 0 6 0,0 0 16 15,0 0 9-15,0 0-1 0,0 0-8 0,26 15 5 16,-26-15-8-16,0 0-2 0,8 16-6 0,-8-16-2 16,5 12-2-16,-5-12-1 0,6 11-4 0,-6-11-42 15,0 0-43-15,6 15-43 0,-6-15-56 16,0 0-116-16,5 10-375 0,-5-10 107 15</inkml:trace>
  <inkml:trace contextRef="#ctx0" brushRef="#br1" timeOffset="-28412.99">9430 10944 1914 0,'0'0'-45'0,"0"0"17"16,11-14 17-16,-11 14 6 0,0 0 7 15,0 0 16-15,0 0 8 0,0 0-5 16,0 0-2-16,16 33-5 0,-16-33-1 0,6 17 0 16,-2-6-11-16,-4-11 7 0,12 25 1 15,-8-12-7-15,0 1-6 0,-4-14-24 16,6 26-33-1,-4-10-43-15,-2-16-80 0,-4 26-332 0,2-12 309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9:42:18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9578 5035 677 0,'0'0'123'0,"0"0"-56"0,0 0-31 16,0 0-19-16,0 0-8 0,0 0 3 15,0 0-3-15,0 0 7 0,0 0 11 0,0 0 9 16,0 0 1-16,0 0 9 0,0 0 2 16,0 0-4-16,0 0 3 0,-8 21-2 0,8-21-4 15,0 0 0-15,0 0 9 0,0 0-1 16,0 0 9-16,0 0 1 0,0 0 17 16,0 0-3-16,0 0 6 0,29 15 2 15,-29-15 1-15,13 6 6 0,-13-6-5 0,15 4 1 16,-15-4-6-16,23 7-17 0,-8-4 0 15,-1 1-2-15,6 0-4 0,-1-1-13 0,0 1-2 16,2 1-8-16,5-1-2 0,-2 0 15 16,2 2-21-16,-5-4-3 0,5 2 3 15,-3-1-4-15,0 1-4 0,-2 0 2 0,3 1 5 16,-6-2 7-16,4 0 3 0,-3 1 3 16,0 0-4-16,0 0 2 0,1-3 1 0,-2 3-3 15,1-1 2-15,0 0 2 0,0-1 0 16,-1 2 2-16,0 0-1 0,0-2 2 0,-2 1-2 15,1-1-5-15,2 0 0 0,-4 2-3 16,-15-4-1-16,34 3 3 0,-19 0 3 16,-1-1-1-16,-14-2-2 0,28 2-2 15,-16-1-2-15,-12-1 0 0,26 2 0 0,-26-2-2 16,26 2 0-16,-14-2-7 0,-12 0 2 16,23 0-2-16,-23 0-5 0,26 2 0 0,-26-2-1 15,23 0-1-15,-23 0-2 0,21 0 1 16,-21 0-3-16,19 0 2 0,-19 0-2 0,20 0-1 15,-20 0-1-15,18 0 0 0,-18 0 0 16,0 0 0-16,24 0-2 0,-24 0 1 0,0 0 0 16,0 0 5-16,21-2-5 0,-21 2 3 15,0 0-2-15,0 0-1 0,15-4-6 16,-15 4 4-16,0 0-2 0,0 0-2 0,0 0-3 16,0 0 0-16,0 0-2 0,0 0 5 15,0 0-7-15,0 0 4 0,0 0-1 0,-24-32 3 16,24 32-3-16,-12-12 2 0,12 12-3 15,-15-9 5-15,15 9-2 0,-15-10 0 16,15 10 3-16,-14-9 2 0,14 9-3 16,-14-7 0-16,14 7 4 0,0 0-4 0,-16-12 4 15,16 12 3-15,-11-8 2 0,11 8 7 0,0 0 2 16,0 0 10-16,-14-9-2 0,14 9 1 16,0 0-4-16,0 0 1 0,0 0-1 15,0 0-1-15,0 0-2 0,-14-7 0 0,14 7-2 16,0 0-2-16,0 0-2 0,0 0 4 15,0 0-4-15,0 0 1 0,0 0-6 16,34 30 1-16,-23-22-1 0,2-1-1 0,-2 0-1 16,3 1 0-16,-2 0-1 0,0-1 1 15,0 1-3-15,-1 0 0 0,-11-8 1 0,17 15-1 16,-9-7-1-16,-8-8 3 0,11 15-2 16,-11-15 0-16,2 14 7 0,-2-14-2 0,-2 18-3 15,2-18 6-15,-13 17-7 0,7-7 2 16,-5-1-2-16,3-1-19 0,8-8-45 15,-19 15-48-15,8-5-56 0,0-3-44 0,1 1-63 16,0-2-114-16,-2-1-559 0,2-1-368 16</inkml:trace>
  <inkml:trace contextRef="#ctx0" brushRef="#br0" timeOffset="582.29">9953 4677 2784 0,'0'0'-121'16,"0"0"12"-16,0 0 13 0,6-13 11 15,-6 13 0-15,0 0 16 0,0 0 25 0,0 0 5 16,0 0 9-16,0 0 15 0,0 0-2 16,0 0 4-16,9 45 4 0,-9-45 4 15,-2 27 7-15,2-13 4 0,2 0-4 0,-2-14-1 16,0 27 2-16,2-13 9 0,-2-14-1 15,4 20-7-15,-4-20 15 0,4 20-11 0,-4-20 0 16,8 12 1-16,-8-12-5 0,12 9-4 16,-12-9-8-16,0 0 5 0,0 0-2 15,26-9 0-15,-26 9-3 0,15-16 7 0,-6 6 12 16,0-1-3-16,-3-3 1 0,2 1 7 16,0 0 17-16,0-1 10 0,-2 1 13 15,0 0 4-15,-6 13 9 0,10-25 20 0,-6 16 7 16,-4 9 9-16,9-20 0 0,-9 20-5 15,6-13-10-15,-6 13-10 0,7-13-13 0,-7 13-10 16,0 0-7-16,0 0-1 0,0 0-7 16,0 0-1-16,0 0-3 0,0 0-2 15,0 0-8-15,15 35 5 0,-15-35-8 0,2 26 3 16,2-9-7-16,-2 2-1 0,2 2-1 16,0-2-14-16,0 5-33 0,3 0-57 0,2 2-58 15,-3-2-81-15,-2-4-178 0,2-1-442 16,-2-2-187-16</inkml:trace>
  <inkml:trace contextRef="#ctx0" brushRef="#br0" timeOffset="2536.54">10699 5243 2388 0,'0'0'-129'0,"0"0"26"0,0 0 16 0,0 0 14 16,0 0 9-16,0 0 12 0,0 0 17 16,0 0 7-16,0 0 8 0,28 17 9 0,-28-17 17 15,0 0 7-15,0 0 4 0,0 0 1 16,0 0 13-16,0 0-7 0,20 3 3 0,-20-3-1 15,0 0-8-15,21 3 6 0,-21-3 0 16,18 0-4-16,-18 0 4 0,28 5 2 16,-11-5-9-16,2 4-3 0,-2-2 7 0,5 0-3 15,-4 0-11-15,0 2-1 0,-2-3 11 16,3 4-15-16,1-4 4 0,-2 3-3 16,0-1 5-16,0-2-3 0,-1 3-1 0,2-2 3 15,-2 2 5-15,1-3-3 0,-2 3 4 16,-16-4-5-16,30 4 7 0,-20-2 11 15,-10-2 2-15,23 4-2 0,-23-4 6 0,22 3 0 16,-22-3 3-16,14 3-15 0,-14-3 10 16,0 0-15-16,20 1-21 0,-20-1-27 15,0 0-48-15,18 4-43 0,-18-4-106 0,0 0-417 16,0 0 126-16</inkml:trace>
  <inkml:trace contextRef="#ctx0" brushRef="#br0" timeOffset="2978.2">11267 4978 1807 0,'2'-21'-59'0,"-2"21"23"0,2-17 6 0,-2 17 7 16,0 0 8-16,2-19 10 0,-2 19 11 16,0 0 13-16,5-17 2 0,-5 17-4 0,0 0 6 15,0 0 0-15,4-16 0 0,-4 16 15 16,0 0-7-16,0 0 6 0,0 0 10 16,0 0-4-16,0 0 13 0,0 0 12 0,0 0-5 15,0 0 3-15,9 48-1 0,-9-29-9 16,0 0-4-16,2 6 5 0,-2 4-7 15,3-1 0-15,-3 2 2 0,1 3 1 0,1 5 9 16,-2 0-1-16,4 2-3 0,-2-2 1 16,0 0-8-16,0 1 0 0,0-1-4 0,0-2-5 15,0 3-4-15,4-6-4 0,-2-1-2 16,-2-1-3-16,2-2-3 0,1-3-6 0,-2-1-1 16,1-1-1-16,0-4-4 0,-1-3-5 15,1 1-14-15,-2-4-39 0,0 1-24 0,-2-15-37 16,5 22-47-16,-3-13-62 0,-2-9-86 15,2 10-458-15,-2-10-43 0</inkml:trace>
  <inkml:trace contextRef="#ctx0" brushRef="#br0" timeOffset="4108.35">11217 4816 2145 0,'5'-17'-90'0,"-5"17"20"15,0 0 15-15,10-10 7 0,-10 10 15 16,0 0 17-16,12-7 16 0,-12 7 3 0,0 0 4 16,14-8-7-16,-14 8 3 0,0 0 5 15,18-5 2-15,-18 5-3 0,17-5-4 0,-17 5 0 16,20-1 0-16,-20 1-6 0,28-2-2 15,-11 2-3-15,2-2-2 0,3 2-4 16,-1 2-4-16,4-2 6 0,5 2 1 0,0-2-1 16,4 1-1-16,1-1 5 0,10 5 0 15,-1-5 1-15,2 1 7 0,1 1-8 0,2 0-2 16,1 0 7-16,-5 0-7 0,4-2 0 16,-1 2 5-16,-3 0-1 0,-1-1 1 15,1-1 0-15,0 2 8 0,-9-2 10 0,0 0 10 16,-2 0 13-16,-3 0 4 0,1 3 20 15,-3-6-10-15,1 6-8 0,-6-3 1 0,0 0-9 16,-1 0-1-16,0 0-3 0,-1 0 0 16,-4 1-8-16,3-1-6 0,-21 0 4 15,33 0 1-15,-20 2-7 0,-13-2 6 0,27 2-8 16,-27-2 7-16,25 0 9 0,-25 0-2 16,18 2 3-16,-18-2 5 0,18 2 8 15,-18-2 7-15,0 0 3 0,18 5 12 0,-18-5-4 16,11 10-4-16,-11-10-2 0,6 13-8 15,-6-13-3-15,8 20-1 0,-8-20-5 0,4 21-4 16,-3-6-3-16,1 0-1 0,-2 4 1 16,2 0-9-16,0 0 2 0,0 4 1 15,0 2-2-15,0 2 0 0,3-2-1 0,-3 3-3 16,0 0-1-16,3 3-2 0,-2-1 0 16,3 1-4-16,-4-1 1 0,3 6-3 0,-1-1 1 15,2-1-1-15,0 0 1 0,0 1 1 16,-3-6-7-16,1 1 4 0,3-2-1 15,-3 1-6-15,1-3 3 0,2 1 0 0,-5-2-3 16,2-3 3-16,-2 0-1 0,-1-1 0 16,1-2-2-16,-2-2 2 0,0 2 1 0,0-19-3 15,0 32-1-15,-2-18 0 0,2-14 0 16,-1 24 3-16,1-24-3 0,-4 24 3 16,2-13-1-16,2-11 2 0,-5 19-4 0,5-19 3 15,-7 17 2-15,7-17-5 0,-4 15 3 16,4-15-6-16,-9 14 3 0,9-14 0 0,-7 13 3 15,7-13 2-15,-12 13 3 0,12-13 4 16,-14 10 0-16,14-10 0 0,-17 9-1 0,17-9 4 16,-19 10-5-16,7-7-2 0,12-3 5 15,-29 8-2-15,13-4 3 0,-2-2-6 16,0 0 0-16,-4 0 0 0,1 0 1 0,-2-2-4 16,-2 0-2-16,-1 0 0 0,-5-2 1 15,-1 0 0-15,-1 0-2 0,-3 0-2 16,-5 0 4-16,1-1 6 0,-3 0-7 0,2-1 1 15,1 1-4-15,1-1-1 0,0 1 1 16,3-2-2-16,4 2 1 0,-2-1 1 0,5 0 0 16,-2 1 5-16,2-2-5 0,0 2 4 15,1-1-5-15,3 0-2 0,2 1 3 16,0 0-5-16,2-1 0 0,-3 1 1 0,3 1-5 16,1-2-8-16,3 3-9 0,-3-2-21 15,20 3-14-15,-36-4-28 0,18 3-9 16,18 1-19-16,-30-4-19 0,16 2-32 0,2 0-53 15,0 0-135-15,12 2-347 0,-23-7 41 16</inkml:trace>
  <inkml:trace contextRef="#ctx0" brushRef="#br0" timeOffset="4543.35">11792 5100 1996 0,'0'0'-19'0,"4"-17"21"16,-4 17 4-16,0 0-9 0,0 0 6 15,9-12 8-15,-9 12 23 0,0 0-6 0,0 0 15 16,0 0-8-16,0 0 4 0,0 0 3 16,15 36 14-16,-11-24 4 0,-4-12 4 15,6 28-3-15,-2-9 1 0,1-2 2 0,1 2-6 16,-1 4-5-16,1 1-9 0,0-2 0 15,-2-1-7-15,3 2-5 0,-2-4 0 16,-1-2-8-16,1 1 0 0,1-1-7 0,-3-1-7 16,1 0-13-16,1-3-31 0,-5-13-37 15,6 25-38-15,-4-15-39 0,1-1-70 0,-3-9-168 16,2 11-244-16,-2-11 148 0</inkml:trace>
  <inkml:trace contextRef="#ctx0" brushRef="#br0" timeOffset="5313.84">11817 5188 1833 0,'0'0'-15'0,"-2"-23"2"0,2 23-3 0,-2-19-10 16,2 19 11-16,0 0 10 0,0-25 5 16,0 25 12-16,0-17 15 0,0 17 18 0,0 0 0 15,0-25 8-15,0 25 7 0,0 0 5 16,0-19 8-16,0 19 1 0,0 0-9 15,0-19 3-15,0 19-4 0,0 0 0 0,2-17-5 16,-2 17-7-16,0 0-9 0,0 0 0 16,7-19-10-16,-7 19-7 0,6-10-3 15,-6 10 7-15,0 0-10 0,17-10-4 0,-17 10-7 16,19-7 2-16,-19 7-9 0,23-4 2 16,-5 0-7-16,-18 4 0 0,32-4-14 15,-13 4-1-15,-3-2-14 0,-16 2 12 16,34 0-14-16,-17 2 9 0,-17-2-6 0,29 0 11 15,-16 0 5-15,-13 0-2 0,24 7 6 0,-13-4 2 16,-11-3-8-16,16 9 10 0,-16-9-8 16,11 14 1-16,-11-14 4 0,4 17 1 15,-4-17 0-15,0 0 6 0,-13 22-5 0,13-22 7 16,-18 18-2-16,7-8-2 0,-1-3 1 16,-1 3-1-16,-3-2-6 0,3 0 17 0,-3-3-7 15,1 0 9-15,15-5-7 0,-28 12 5 16,15-8-7-16,13-4 10 0,-22 8 0 15,10-5-3-15,12-3 0 0,-16 4-2 0,16-4-4 16,-15 6 11-16,15-6-8 0,0 0 0 16,-16 4-3-16,16-4-2 0,0 0 2 0,0 0-7 15,0 0-10-15,0 0-10 0,0 0-3 16,0 0 4-16,0 0 5 0,0 0 1 0,0 0 3 16,0 0 8-16,0 0 3 0,0 0 9 15,0 0 0-15,57-10-3 0,-57 10 4 16,21 0-4-16,-21 0-3 0,23 2 8 15,-23-2-2-15,21 4 17 0,-9 0-17 0,-12-4 2 16,22 7-4-16,-12-3 2 0,4 1 3 16,-1 3 0-16,-4 0 2 0,5-1 4 15,-5 3 0-15,2 1 11 0,-2 0-11 0,2 1 12 16,-4 1 2-16,2 1 10 0,0 1 4 16,-1 1-4-16,2-1-5 0,-5 0-2 0,1 2-1 15,-2-2-6-15,1 1-2 0,-1 1 5 16,0-4 5-16,-1 2-8 0,-3-15-3 15,3 23 4-15,-3-23 4 0,-3 20 4 0,3-20 12 16,-9 20-5-16,2-11 6 0,7-9-5 16,-18 16-3-16,3-11-1 0,2 3-8 0,-4-4-2 15,0 0-2-15,17-4-4 0,-36 5-26 16,20-5-32-16,-4 3-51 0,6-3-51 16,-4-3-54-16,3 2-114 0,15 1-462 0,-29-2-64 15</inkml:trace>
  <inkml:trace contextRef="#ctx0" brushRef="#br0" timeOffset="6677.83">12793 5344 2114 0,'0'0'-126'15,"0"0"17"-15,0 0 19 0,0 0 13 0,0 0 15 16,0 0 19-16,0 0 13 0,0 0 11 16,0 0 14-16,0 0 10 0,0 0 2 15,0 0 5-15,0 0 6 0,0 0-8 0,0 0 7 16,0 0-7-16,0 0 10 0,0 0 0 15,0 0-3-15,0 0 7 0,0 0-9 0,0 0 3 16,0 0-1-16,0 0-1 0,0 0 1 16,0 0-9-16,0 0 0 0,0 0-2 15,0 0 1-15,0 0-5 0,28 0 4 16,-28 0 1-16,20-2-6 0,-20 2 4 0,18-4-3 16,-18 4-4-16,24-4 7 0,-24 4 0 15,23-2-3-15,-7-2-6 0,-16 4 3 0,26-1 2 16,-26 1-4-16,28-4-2 0,-10 2 4 15,-18 2 2-15,27-2 2 0,-14 2-3 0,-13 0-6 16,31-4 3-16,-31 4 3 0,28 0 1 16,-28 0-7-16,27 0 7 0,-14-1-1 0,-13 1-3 15,25 0 2-15,-25 0 2 0,25-3-2 16,-9 6 4-16,-16-3-2 0,24 0-1 0,-24 0 0 16,27 0 7-16,-27 0-4 0,27 0 9 15,-27 0-4-15,25-3 3 0,-25 3 5 16,23 0 16-16,-23 0 9 0,23 0-3 15,-23 0 19-15,23 0-6 0,-23 0 9 0,23-1-10 16,-23 1 4-16,20 0-9 0,-20 0-1 0,0 0-7 16,26 0-4-16,-26 0-1 0,0 0-8 15,19 0-10-15,-19 0-14 0,0 0-41 16,0 0-38-16,22 0-56 0,-22 0-119 0,0 0-379 16,5 1 148-16</inkml:trace>
  <inkml:trace contextRef="#ctx0" brushRef="#br0" timeOffset="80324.5">13389 5342 991 0,'-11'-15'155'0,"11"15"-40"0,0 0-28 0,-5-13-14 15,5 13-6-15,0 0 3 0,0 0 12 16,-4-19 18-16,4 19 3 0,0 0 4 0,0 0-5 15,0-20 13-15,0 20-4 0,0 0-2 16,0 0-12-16,4-21-10 0,-4 21 6 16,0 0 8-16,5-19-3 0,-5 19-9 0,7-15-8 15,-7 15-11-15,9-15-2 0,-9 15-9 16,9-17-6-16,-3 5-3 0,-6 12-1 0,14-21-4 16,-8 12-1-16,-6 9-2 0,15-21-4 15,-7 11 13-15,-1-1-7 0,-7 11-2 0,13-19-1 16,-4 11-6-16,-9 8-4 0,16-17-3 15,-7 9-5-15,-2-1 0 0,-7 9-4 16,23-15 0-16,-15 7-5 0,3 2 1 0,-11 6-4 16,25-12 2-16,-18 7-3 0,-7 5 1 15,20-6-3-15,-20 6-3 0,23-6 2 16,-12 3-3-16,-11 3 3 0,22-4-1 0,-22 4-1 16,22-2 1-16,-22 2-1 0,25 0 4 15,-25 0 2-15,23 2-8 0,-23-2 4 16,25 4 0-16,-25-4-3 0,20 6-3 0,-6-1 2 15,-2 1 4-15,-2 2-5 0,1-1 2 16,-11-7-4-16,21 17 2 0,-10-7 1 0,-3 1 0 16,2 1 0-16,-2-1 0 0,-1 0 1 15,0 3-1-15,-1 0 1 0,2-1-1 16,-4 2 2-16,5-2-2 0,-5 2 4 0,3 3-3 16,-2-4 0-16,1 2 0 0,-3-1 1 15,1 1 0-15,-2 1 1 0,3-2-4 0,-1 0 4 16,-2 0-2-16,-2-15 3 0,5 29 2 15,-2-14 5-15,-1-1 4 0,-2-14 8 0,-2 26 2 16,2-12 5-16,0-14 0 0,-3 25 1 16,3-25-1-16,-5 23-2 0,3-10-3 15,-2 0-1-15,4-13-4 0,-7 21 1 0,3-10 0 16,4-11 4-16,-7 19-2 0,7-19 5 16,-10 17-4-16,10-17 1 0,-9 18-1 15,9-18 0-15,-13 14 0 0,6-5-2 0,7-9 0 16,-13 13 0-16,13-13 5 0,-15 11 4 15,15-11-1-15,-18 9 1 0,7-3 0 0,11-6-4 16,-19 8 3-16,19-8-3 0,-23 8-7 16,13-5-3-16,10-3 7 0,-23 6-2 15,23-6-7-15,-21 4 10 0,21-4-6 0,-19 4 3 16,19-4-10-16,-16 2 0 0,16-2 8 16,0 0-11-16,-28 0 6 0,28 0 4 0,0 0-6 15,-24-3 4-15,24 3-4 0,-18-6-6 16,18 6 8-16,-20-5-3 0,20 5-4 15,-18-7 4-15,18 7-8 0,-18-8 2 0,18 8-3 16,-15-13-2-16,3 5-2 0,12 8-8 16,-16-21-3-16,8 8-5 0,-2 0-7 0,2 1-2 15,-1-3-19-15,1-2-21 0,2 2-31 16,-3-3-36-16,2 3-44 0,-2 1-48 16,4 0-47-16,-5-6-82 0,1 5-192 0,3 0-83 15,-2-1-277-15,3 2-292 0</inkml:trace>
  <inkml:trace contextRef="#ctx0" brushRef="#br0" timeOffset="81335.92">13241 5209 2606 0,'0'0'-113'16,"-9"-18"34"-16,9 18 33 0,0 0 2 16,0 0 21-16,-4-15 24 0,4 15 30 0,0 0 21 15,0 0 36-15,0 0 7 0,0 0 13 16,0 0 3-16,0 0 0 0,-7-15 8 0,7 15 3 16,0 0-4-16,0 0-7 0,0 0-9 15,0 0-8-15,0 0-12 0,0 0-11 16,0 0-6-16,0 0-9 0,0 0-6 0,0 0-7 15,0 0-6-15,0 0 0 0,0 0-6 16,0 0-3-16,0 0-2 0,0 0-6 0,0 0 1 16,0 0-2-16,0 0-1 0,27 32-3 15,-16-20 2-15,-6-1-5 0,6 1 0 16,-1-3-6-16,0 3 6 0,3-1-6 0,-2 0-2 16,-1-1 1-16,1 0 3 0,1-1-3 15,-4 1-3-15,-8-10 3 0,13 15-3 0,-13-15-3 16,14 11 1-16,-14-11 1 0,9 15-1 15,-9-15 4-15,4 15 1 0,-4-15 2 16,-2 17 2-16,2-17 2 0,-4 22 3 16,4-22 3-16,-9 19 2 0,4-6 0 0,-2-1-1 15,-1-1-2-15,1 0 0 0,-3 1-2 16,10-12-1-16,-15 23-2 0,7-14-14 16,2 3-24-16,6-12-45 0,-15 19-53 0,11-12-71 15,-3 3-62-15,7-10-158 0,-10 13-159 16,6-9-282-16,4-4-208 0</inkml:trace>
  <inkml:trace contextRef="#ctx0" brushRef="#br0" timeOffset="82191.84">13237 4719 2563 0,'0'0'-42'15,"0"0"30"-15,0 0 21 0,0 0 21 16,0 0-3-16,0 0 9 0,0 0 17 0,0 0 9 15,0 0 8-15,0 0 3 0,0 0 10 16,0 0 5-16,0 0-2 0,0 0-6 16,0 0-4-16,0 0-13 0,0 0-6 0,56-5-8 15,-56 5-8-15,24-3-3 0,-24 3-22 16,23-4-38-16,-23 4-43 0,24 0-50 16,-24 0-43-16,23-1-43 0,-23 1-82 0,16-6-547 15,-10 4-164-15</inkml:trace>
  <inkml:trace contextRef="#ctx0" brushRef="#br0" timeOffset="82434.03">13358 4650 2550 0,'0'0'-29'0,"-18"-9"7"16,18 9-2-16,0 0 8 0,0 0 16 15,0 0 31-15,0 0 14 0,0 0 7 0,0 0-2 16,0 0-2-16,0 0-10 0,0 0 0 15,0 0 33-15,0 0 11 0,0 0-4 16,0 0-2-16,0 0-7 0,0 0-8 0,0 34-2 16,0-34-7-16,2 23-6 0,-2-23-11 15,2 25-13-15,-2-10-24 0,2 2-64 16,0-2-50-16,2 4-41 0,-2-2-59 0,-2 2-115 16,0 1-452-16,0-1-80 0</inkml:trace>
  <inkml:trace contextRef="#ctx0" brushRef="#br0" timeOffset="84136.98">13785 5742 2262 0,'0'0'-75'0,"0"0"16"0,0 0 18 16,0 0 20-16,0 0-7 0,0 0 15 16,0 0 13-16,0 0 11 0,0 0 13 0,-16-10 3 15,16 10 0-15,0 0 9 0,0 0-8 16,0 0 0-16,0 0 19 0,0 0-10 0,0 0 15 15,0 0 15-15,0 0-6 0,0 0 10 16,0 0 0-16,0 0-3 0,0 0-2 16,0 0-11-16,0 0 0 0,0 0-6 15,0 0-5-15,0 0-1 0,0 0-14 0,0 0 1 16,0 0-3-16,0 0 0 0,0 0 1 16,0 0 5-16,0 0 9 0,0 0 18 15,0 0 5-15,0 0-4 0,0 0-1 0,0 0-5 16,0 0-6-16,0 0-5 0,0 0-5 15,0 0-3-15,9 44-2 0,-9-44-5 0,0 0 3 16,0 17-8-16,0-17-1 0,0 0-1 16,-3 23-1-16,3-23 0 0,0 0 3 15,0 23-2-15,0-23 0 0,-2 18 2 0,2-18-1 16,-2 20 2-16,2-20-6 0,0 19 1 16,0-19 0-16,0 19 0 0,0-19-2 0,0 23 1 15,0-23-1-15,-2 23 0 0,2-23-1 16,-2 21 1-16,2-21 1 0,-1 23 3 0,1-23-1 15,-2 24 4-15,2-24 8 0,0 24 2 16,-2-13 2-16,2-11-5 0,-4 23 1 16,4-23 14-16,-4 23-3 0,0-12-9 0,4-11-2 15,-4 25 0-15,0-12-1 0,4-13-8 16,-7 29 2-16,5-18-6 0,2-11 0 0,-4 25-2 16,1-14 2-16,3-11-6 0,-4 19-1 15,4-19 0-15,-5 17 1 0,5-17-5 16,-2 18-1-16,2-18-1 0,0 0-6 15,-5 17-21-15,5-17-36 0,0 0-42 0,-2 15-57 16,2-15-62-16,0 0-87 0,0 0-194 16,0 0-117-16,0 0-278 0,0 0-271 0</inkml:trace>
  <inkml:trace contextRef="#ctx0" brushRef="#br0" timeOffset="84959.53">13603 5904 2575 0,'0'0'-129'0,"0"0"27"0,0 0 11 0,0 0 8 16,0 0 19-16,0 0 13 0,0 0 13 16,0 0 12-16,0 0 6 0,-8 14 18 0,8-14 5 15,0 0 8-15,0 0 15 0,0 0 6 16,0 0-2-16,0 0 8 0,0 0 1 0,0 0-3 16,0 0 13-16,0 0 6 0,0 0 11 15,0 0 6-15,0 0-2 0,0 0-6 0,0 0-6 16,0 0-9-16,0 0-3 0,0 0-4 15,0 0-3-15,0 0-1 0,0 0-9 16,37-26-1-16,-37 26-3 0,13-10 0 16,-13 10-5-16,13-12 1 0,-13 12-4 0,12-16 2 15,-12 16-7-15,15-13 5 0,-15 13-3 16,14-13-1-16,-14 13 4 0,9-14-1 0,-9 14 3 16,14-12 0-16,-14 12-2 0,9-10 3 15,-9 10-3-15,11-10-1 0,-11 10 3 16,12-9-1-16,-12 9 7 0,10-8 2 0,-10 8 4 15,0 0 1-15,11-14 3 0,-11 14-9 16,0 0-2-16,14-11 0 0,-14 11-9 16,11-8 8-16,-11 8-7 0,0 0 1 0,14-11-3 15,-14 11 1-15,0 0-2 0,13-8 2 16,-13 8 0-16,0 0 0 0,0 0 1 16,11-7-2-16,-11 7-1 0,0 0-4 0,0 0 1 15,0 0 3-15,0 0-7 0,14-6 1 16,-14 6-1-16,0 0 4 0,0 0-1 0,0 0 0 15,0 0 1-15,0 0 1 0,0 0 0 16,15 18-2-16,-15-18 1 0,0 0 3 0,12 16-3 16,-12-16 1-16,7 16-4 0,-7-16 4 15,11 15-3-15,-7-6 0 0,-4-9-2 16,12 18 5-16,-4-9-4 0,-8-9-4 16,11 20 1-16,-1-10-5 0,-4 2-24 0,-6-12-65 15,14 21-66-15,-10-11-102 0,1-2-248 0,-2 1-369 16,-3-9-240-16</inkml:trace>
  <inkml:trace contextRef="#ctx0" brushRef="#br0" timeOffset="91367.34">14012 5307 2440 0,'0'0'-162'0,"0"0"15"16,0 0 15-16,0 0 10 0,0 0 18 15,0 0 20-15,0 0 25 0,0 0 16 0,0 0 13 16,0 0 15-16,0 0 5 0,0 0 8 15,0 0 7-15,0 0 5 0,0 0 12 0,0 0 10 16,0 0 6-16,0 0 10 0,0 0 0 16,0 0 16-16,0 0 11 0,0 0-1 0,0 0 14 15,0 0 7-15,0 0 7 0,0 0 11 16,0 0 2-16,0 0 4 0,-19-16-5 16,19 16-7-16,0 0-10 0,0 0-11 0,0 0-7 15,0 0-11-15,0 0-2 0,0 0-9 16,0 0-8-16,0 0 3 0,0 0-9 0,0 0-1 15,0 0 2-15,0 0-6 0,0 0 0 16,0 0-7-16,0 0 2 0,0 0-3 16,0 0-3-16,0 0-6 0,0 0 0 0,0 0-2 15,0 0 4-15,0 0-11 0,39 0 1 16,-39 0 1-16,0 0-1 0,24 1-4 0,-24-1 0 16,0 0-2-16,29 3 1 0,-29-3-2 15,23 4 0-15,-23-4-1 0,23 1 0 16,-8 1 0-16,1 2 0 0,-1-3-2 0,-15-1 1 15,32 4-3-15,-14 0 0 0,2-1 0 16,-4 0-1-16,4-1 4 0,-4 0-4 0,2 0 3 16,-3 2-1-16,3-3-3 0,-2 1 3 15,2 0-3-15,-18-2 5 0,32 4-3 16,-20-2-1-16,-12-2 0 0,30 4 0 0,-18-3 4 16,-12-1-2-16,31 4-3 0,-18-2 2 15,5 0-1-15,-18-2 2 0,30 2-2 0,-19 0 2 16,-11-2-2-16,33 4 0 0,-21-4 0 15,-12 0 2-15,27 2-2 0,-27-2-2 16,22 1 1-16,-22-1 2 0,22 3-1 0,-22-3 0 16,19 1-2-16,-19-1 4 0,0 0-1 15,21 3 5-15,-21-3 3 0,0 0 6 16,19 1 2-16,-19-1 2 0,0 0-2 0,0 0-2 16,17 2-1-16,-17-2-1 0,0 0-4 15,0 0 4-15,0 0-6 0,0 0 0 16,0 0-3-16,19 2-15 0,-19-2-40 0,0 0-53 15,0 0-78-15,0 0-103 0,8 2-214 16,-8-2-397-16,0 0-278 0</inkml:trace>
  <inkml:trace contextRef="#ctx0" brushRef="#br0" timeOffset="95203.46">14441 4799 2533 0,'0'0'-130'0,"0"0"28"0,0 0 13 16,-23-8 11-16,23 8 7 0,0 0 11 15,0 0 18-15,0 0 15 0,0 0 12 0,0 0 20 16,0 0 6-16,0 0 16 0,0 0 4 16,0 0 15-16,0 0 10 0,0 0 11 15,0 0-12-15,0 0-5 0,0 0-7 0,0 0-9 16,-9-13 1-16,9 13-6 0,0 0-17 16,0 0 3-16,0 0-1 0,0 0-4 15,0 0-6-15,0 0-6 0,0 0 8 0,23-27 5 16,-23 27-8-16,11-8 0 0,-11 8 6 15,0 0-12-15,20-9 6 0,-20 9-6 16,9-6 1-16,-9 6 2 0,0 0 3 0,23-5-7 16,-23 5 4-16,0 0-3 0,22-2 6 15,-22 2-6-15,0 0 0 0,20 2-2 0,-20-2 2 16,0 0 0-16,19 5 2 0,-19-5-2 16,10 6 7-16,-10-6-7 0,7 9 0 15,-7-9-2-15,0 0 7 0,13 20-4 0,-13-20 7 16,3 13 0-16,-3-13-10 0,2 15 7 15,-2-15-4-15,0 0 8 0,0 21-7 0,0-21 7 16,0 0-3-16,-5 18-3 0,5-18 10 16,0 0-11-16,-7 16 11 0,7-16-11 0,0 0 4 15,-9 11 12-15,9-11-5 0,0 0-7 16,-8 13 11-16,8-13-17 0,0 0 10 16,0 0 1-16,0 0 7 0,-6 13-14 0,6-13 5 15,0 0 6-15,0 0-9 0,0 0 0 16,0 0 6-16,0 0-2 0,0 0-5 0,0 0-4 15,0 0 5-15,0 0-6 0,0 0-1 16,0 0-1-16,0 0 7 0,0 0-5 16,0 0 0-16,0 0 3 0,0 0-6 0,0 0-9 15,0 0 12-15,0 0 6 0,23-38 6 16,-23 38-16-16,10-15 1 0,-10 15 0 0,11-18 7 16,-3 8-8-16,-8 10 5 0,16-19 2 15,-11 10-3-15,-5 9 2 0,16-17-8 16,-16 17 9-16,11-14 3 0,-11 14-6 15,9-12 4-15,-9 12-2 0,12-10 2 0,-12 10 20 16,6-12-25-16,-6 12 1 0,0 0 0 16,7-11 0-16,-7 11 9 0,0 0-3 0,0 0 0 15,9-12 0-15,-9 12 6 0,0 0-6 16,0 0 0-16,0 0-3 0,6-13 10 16,-6 13-9-16,0 0 4 0,0 0-1 0,0 0-5 15,0 0 1-15,0 0-3 0,0 0-3 16,8-13 0-16,-8 13 6 0,0 0 2 15,0 0-7-15,0 0 2 0,0 0 8 0,0 0 2 16,0 0 2-16,6-14 4 0,-6 14-4 16,0 0 0-16,0 0 1 0,0 0 7 0,0 0-10 15,0 0 2-15,0 0 1 0,0 0-8 16,0 0 2-16,0 0-4 0,0 0 0 0,0 0 3 16,0 0-3-16,0 0 1 0,0 0-1 15,0 0-1-15,0 0 1 0,0 0 3 16,0 0-3-16,0 0 9 0,0 0-11 0,0 0 1 15,0 0-1-15,0 0 11 0,0 0-5 16,0 0-2-16,0 0 1 0,0 0-9 16,0 0 5-16,0 0 3 0,0 0-6 0,0 0 7 15,0 0 0-15,0 0 0 0,0 0-2 16,0 0-4-16,0 0 5 0,0 0-2 0,0 0 0 16,0 0 4-16,0 0-5 0,0 0-2 15,0 0 0-15,0 0 1 0,0 0 4 16,0 0-5-16,0 0 3 0,0 0-3 0,0 0 3 15,0 0 3-15,0 0-4 0,0 0-1 16,0 0 8-16,0 0-9 0,0 0-3 0,0 0 6 16,0 0-1-16,0 0 2 0,0 0-4 15,0 0 3-15,0 0 0 0,0 0 6 0,0 0-4 16,0 0 8-16,0 0-16 0,0 0-1 16,0 0 7-16,0 0 4 0,0 0-4 15,0 0 6-15,0 0-11 0,0 0-8 0,0 0 13 16,0 0-1-16,0 0-4 0,0 0 4 15,0 0 4-15,0 0 0 0,0 0-12 16,0 0 10-16,0 0 4 0,-40 21-8 0,40-21 6 16,0 0-3-16,0 0-3 0,0 0 6 15,0 0-5-15,0 0 5 0,-16 8 0 16,16-8-1-16,0 0 5 0,0 0-10 0,0 0 3 16,-14 10 2-16,14-10-4 0,0 0 2 15,-9 7 0-15,9-7-1 0,0 0-1 16,-11 10-1-16,11-10 3 0,0 0 3 0,-13 9-3 15,13-9 3-15,0 0-6 0,-12 12 13 16,12-12-12-16,0 0 3 0,-10 13 2 0,10-13-2 16,0 0-2-16,-7 14 7 0,7-14 6 15,0 0-11-15,-3 14-2 0,3-14 2 0,0 0-1 16,-3 16-4-16,3-16 1 0,0 0 3 16,0 0-2-16,0 0 11 0,6 25-8 0,-6-25 7 15,7 9-2-15,-7-9-4 0,0 0 3 16,16 13-2-16,-16-13-5 0,17 10 8 15,-6-6-2-15,-11-4 2 0,23 5 0 0,-10-1-3 16,-13-4-2-16,25 6 7 0,-25-6-4 16,24 4 2-16,-24-4-6 0,21 1 9 0,-21-1-8 15,19 3-1-15,-19-3 1 0,17 0 2 16,-17 0 0-16,0 0-20 0,22 3-19 16,-22-3-29-16,0 0-28 0,18-3-37 0,-18 3-50 15,11-4-118-15,-11 4-337 0,10-10 147 16</inkml:trace>
  <inkml:trace contextRef="#ctx0" brushRef="#br0" timeOffset="95580.39">14382 4397 1995 0,'0'0'125'0,"0"0"8"0,38 9-19 0,-38-9-14 15,0 0-5-15,0 0-14 0,0 0-9 16,0 0-6-16,0 0-11 0,14 6-19 16,-14-6-50-16,0 0-44 0,5 4-56 0,-5-4-54 15,0 0-145-15,0 0-381 0,0 0 61 16</inkml:trace>
  <inkml:trace contextRef="#ctx0" brushRef="#br0" timeOffset="96780.24">14822 5386 1979 0,'0'0'-65'0,"0"0"13"0,0 0 13 16,0 0 16-16,0 0 14 0,0 0 14 15,0 0 19-15,0 0 27 0,0 0-17 0,0 0-1 16,0 0-9-16,0 0 4 0,0 0-4 16,0 0-8-16,0 0 6 0,45-10-1 0,-45 10-6 15,20-3-5-15,-20 3 2 0,25-3 10 16,-25 3 0-16,29-1 4 0,-14 1 6 16,-15 0 12-16,30-3-2 0,-30 3 1 15,26 0 1-15,-10 0-9 0,-16 0-6 0,28 0-3 16,-28 0 1-16,29 0-5 0,-15 3-4 15,-14-3 2-15,28 0-5 0,-15 1-5 0,-13-1 0 16,21 0-5-16,-21 0-21 0,0 0-14 16,25 3-39-16,-25-3-36 0,11 0-41 15,-11 0-103-15,0 0-382 0,0 0 153 0</inkml:trace>
  <inkml:trace contextRef="#ctx0" brushRef="#br0" timeOffset="97235.53">15206 4837 1838 0,'-4'-16'-39'0,"4"16"9"15,0 0 7-15,0 0-6 0,0 0 2 16,0 0 11-16,0 0 6 0,0 0 6 0,0 0-1 16,0 0 4-16,0 0 4 0,0 0 5 15,0 0 16-15,0 0 7 0,0 0 7 0,0 0 6 16,16 52 5-16,-14-39 13 0,0 3-4 16,2 0-1-16,1 0-3 0,-3 3 1 0,2 1-1 15,1 2-5-15,-1 3-2 0,-1 0-4 16,4 1-5-16,-2 2 0 0,1-2-1 15,0 2-5-15,0 5 1 0,1 1-6 0,2-2 3 16,-3 1-4-16,-2-4 6 0,2 1 0 16,-3-1-2-16,2 0 0 0,2 0 0 15,0 0-4-15,-3 0-6 0,2-3 3 0,0 1-1 16,0-2-5-16,1-3 4 0,-3 2-6 16,3-6 4-16,-1 0-3 0,-1-1-2 0,-1-1 0 15,0-3-3-15,0-1-1 0,-4-12 2 16,8 22-22-16,-8-22-33 0,4 15-44 15,0-9-59-15,-4-6-110 0,0 0-503 0,0 0-47 16</inkml:trace>
  <inkml:trace contextRef="#ctx0" brushRef="#br0" timeOffset="98453.01">15222 4753 2121 0,'0'0'-91'0,"0"0"20"0,0 0 17 16,0 0 18-16,0 0 10 0,11-10 19 0,-11 10 6 16,0 0 6-16,0 0 9 0,0 0-4 15,16-7 6-15,-16 7 9 0,0 0-5 16,18-3-3-16,-18 3 0 0,0 0 1 0,26-2-5 15,-26 2 1-15,26 0-9 0,-8 2 4 16,3-2-10-16,2 0-4 0,2 1-9 16,5 1-5-16,2 0-1 0,-1 0 1 0,5 0 3 15,4 2 1-15,3-3 1 0,0 3-4 16,-1 0 2-16,2 0 11 0,3 0-8 0,-3-3-3 16,3 4 6-16,-1-2 8 0,1 1-4 15,-3-2 2-15,1 0 9 0,-1 0 10 0,-1-1-10 16,-1 1-3-16,-6-2 4 0,-2 0 1 15,-2 0 6-15,-1 0-10 0,1 0-6 16,-4-2-1-16,-1 1-1 0,-3 1 14 16,-4-2-13-16,4 0 6 0,-5 0-12 0,0 2 9 15,0-2-3-15,-19 2 1 0,34-4 6 16,-19 3-8-16,-15 1-1 0,26-5 4 16,-26 5-1-16,24-1 0 0,-24 1-2 0,22-2 0 15,-22 2 5-15,19 0-5 0,-19 0 7 16,0 0 4-16,25 0 9 0,-25 0-7 0,0 0 3 15,21 3 6-15,-21-3 5 0,0 0 7 16,18 6-1-16,-18-6 1 0,10 6-2 0,-10-6 5 16,8 12-2-16,-8-12 19 0,11 13-7 15,-11-13 2-15,7 15 5 0,-7-15 5 0,8 21-2 16,-4-8 6-16,2 3-6 0,-1 1 0 16,1 0-8-16,2 4 2 0,-1 1-5 15,2 1-1-15,-3 2-6 0,2 0-3 0,0 2 2 16,1 0-4-16,0-1-4 0,-1 5-7 15,0-5 2-15,1 7 2 0,-1-7-6 16,-1 5-4-16,1-3 3 0,-1 0-4 0,-1-2 2 16,0 2-3-16,-2-1-3 0,2 0 3 15,-4 0-2-15,4-1 1 0,-4-1-4 0,0-4 5 16,-2 1-3-16,2 0-4 0,-2 1 1 16,2-3 8-16,-2 0-7 0,0 1 2 0,0-3 7 15,0 1-11-15,0-1-4 0,0-1 5 16,0 0 0-16,0-17 0 0,2 27-2 15,-2-27 2-15,0 23 0 0,0-23-1 0,0 19 4 16,0-19-2-16,2 17-3 0,-2-17 7 16,0 0-3-16,-2 20 2 0,2-20 2 15,0 0 2-15,-2 16 5 0,2-16-3 0,0 0 1 16,0 0-1-16,-14 15-4 0,14-15 1 16,-12 4 2-16,12-4-5 0,-21 4 0 15,21-4-1-15,-30 3-2 0,12 0 2 0,-4-3 1 16,1 0-2-16,-2 0-8 0,-2 0 5 15,-5-3-4-15,0 3-3 0,-2-1-3 16,1-1-1-16,-1 0-5 0,-2 0 5 0,0 2 6 16,-2-4-11-16,2 4 0 0,-4-3 4 15,2 2 0-15,-4-2 3 0,7 0-5 16,-6 2-1-16,3-1-3 0,0 0 5 0,2 0-2 16,-2 0 1-16,3 0-5 0,1 0 1 0,-3 2-10 15,3 0-2-15,1-2-2 0,1 2-5 16,0 0 6-16,4 0 1 0,-2 0 5 15,3 0 1-15,1 2 1 0,3-2 13 0,-2 0-11 16,2 0 7-16,-1 2 7 0,4-2 5 16,18 0-1-16,-37-2-3 0,22 2 5 0,15 0-1 15,-27 2 5-15,27-2-9 0,-22 0 6 16,22 0-6-16,-18 0-13 0,18 0-14 16,0 0-26-16,-24 0-38 0,24 0-38 0,-11-2-64 15,11 2-155-15,0 0-274 0,-14-8 161 16</inkml:trace>
  <inkml:trace contextRef="#ctx0" brushRef="#br0" timeOffset="98940.28">15885 4923 1771 0,'0'0'-46'0,"0"0"10"15,0 0 7-15,0 0 4 0,8-14 7 0,-8 14 18 16,0 0 27-16,0 0 21 0,0 0 8 16,0 0 8-16,0 0 17 0,18 31 9 15,-18-31 11-15,8 19 2 0,-4-4 1 0,0-1-7 16,2 0-15-16,1 2-8 15,0 1-7-15,-1 0-7 0,0 4-2 0,0-3-9 16,1 2 2-16,1 2-14 0,-2-5-1 0,-1-1-2 16,1 0-2-16,-1 1-5 0,1-2-2 15,-2 0-4-15,-2-1-3 0,-2-14-6 16,6 24-26-16,-4-12-46 0,2-2-48 0,-2 0-45 16,-2-10-78-16,4 15-156 0,-4-15-281 15,2 9 96-15</inkml:trace>
  <inkml:trace contextRef="#ctx0" brushRef="#br0" timeOffset="99264.93">16244 5155 1946 0,'10'-9'-35'0,"-10"9"7"16,0 0 9-16,0 0 9 0,0 0 12 15,0 0 16-15,0 0 13 0,0 0 9 16,0 0 5-16,0 0 4 0,-48 30-9 0,36-18 7 16,-1 2 2-16,1 4-4 0,-1 0 8 15,-2 1-7-15,5 1 0 0,-4 2 6 16,2-2-6-16,0 1 0 0,-1 2-4 0,0-3-7 16,2 2-3-16,-1-2-1 0,2 2-3 15,-4 1-7-15,4-4-2 0,0 2-1 0,-1-3 0 16,0 0-2-16,0 1-1 0,1-2-27 15,2-2-21-15,-1-2-24 0,0 1-10 16,1-3-21-16,0 1-19 0,2-2-32 0,-1 1-52 16,7-11-118-16,-11 14-260 0,7-10 235 15</inkml:trace>
  <inkml:trace contextRef="#ctx0" brushRef="#br0" timeOffset="99747.9">16397 5369 1758 0,'7'-16'39'15,"-7"16"2"-15,0 0-5 0,0 0-10 0,4-13-5 16,-4 13-4-16,0 0 7 0,0 0-4 15,0 0 2-15,0 0 7 0,0 0 4 16,-34-2 4-16,34 2 11 0,0 0 1 0,-29 9 8 16,29-9 4-16,-20 10-11 0,20-10-6 15,-16 13-1-15,7-7-5 0,9-6-4 0,-13 13-8 16,13-13-1-16,-8 16 0 0,8-16 1 16,0 15-22-16,0-15-16 0,0 0-10 15,10 25-5-15,-1-16 5 0,-1 1 1 0,-8-10 4 16,19 18 2-16,-9-11-1 0,2 3-1 15,-2-3 8-15,0 2 9 0,-10-9 1 16,20 17 1-16,-12-9 4 0,3 2 6 0,-3-1-1 16,-8-9 11-16,10 17-7 0,-2-10 11 15,-8-7 4-15,6 18 4 0,-6-18 7 16,4 17 9-16,-4-17 7 0,2 16 10 0,-2-16 9 16,0 0 8-16,-8 20-2 0,8-20-6 15,-12 12-7-15,12-12-5 0,-14 7-8 0,14-7-6 16,-21 4-22-16,21-4-36 0,-26 0-45 15,26 0-48-15,-28-4-59 0,14-1-61 16,-1-3-156-16,-2 0-397 0,5 1-68 0</inkml:trace>
  <inkml:trace contextRef="#ctx0" brushRef="#br0" timeOffset="101823.9">17100 5273 2178 0,'0'0'-99'0,"-21"-2"24"0,21 2 9 0,0 0 10 16,0 0 10-16,0 0 25 0,0 0 20 16,0 0 5-16,0 0 26 0,-19-1 1 15,19 1 12-15,0 0 6 0,0 0 2 0,0 0 6 16,0 0 12-16,0 0 0 0,0 0 4 15,0 0-9-15,0 0-1 0,0 0-2 16,0 0-10-16,0 0 1 0,0 0-9 0,0 0-9 16,0 0-6-16,0 0-3 0,0 0 0 15,59 5-15-15,-42-3 3 0,-17-2 2 16,43 2-4-16,-20-2-3 0,4 2 2 0,4 0 1 16,1 0-3-16,3-1 2 0,1 2 3 15,0-1-3-15,6 2 6 0,0-3 2 16,0 2 7-16,2-2 0 0,1 1 7 15,-3 0 3-15,1 0 7 0,-1-1 4 0,-8 2 2 16,2-2-1-16,-2 2 1 0,-3-3 6 0,-1 0-4 16,-2 1 5-16,-5 2-3 0,-1-3-4 15,-4 0-3-15,0 0-3 0,-18 0-6 0,27 1-6 16,-27-1-13-16,26 0-19 0,-26 0-48 16,18 2-60-16,-7-2-60 0,-11 0-98 15,15-2-204-15,-15 2-330 0,0 0-112 0</inkml:trace>
  <inkml:trace contextRef="#ctx0" brushRef="#br0" timeOffset="104104.95">17392 4785 2270 0,'0'0'-105'16,"0"0"27"-16,0 0 24 0,0 0 25 0,0 0 8 15,0 0 13-15,0 0 15 0,0 0-1 16,0 0 7-16,0 0 8 0,0 0-13 0,0 0 0 15,0 0 17-15,0 0-19 0,0 0-1 16,0 0-3-16,0 0 1 0,0 0 2 16,0 0-4-16,0 0 1 0,30-32 6 0,-30 32-4 15,14-3 0-15,-14 3 0 0,0 0 1 16,22-4-3-16,-22 4-4 0,0 0 15 0,23-3-17 16,-23 3-2-16,0 0 12 0,19 0 1 15,-19 0-6-15,0 0 9 0,0 0-7 16,17 10 3-16,-17-10 4 0,0 0-1 15,6 13 8-15,-6-13 4 0,0 0-3 0,-4 25-4 16,4-25 5-16,-6 19-2 0,6-19-2 16,-9 20-2-16,3-7 7 0,0 0 15 15,6-13 6-15,-13 25 20 0,6-11-8 0,1-3-1 16,-2 2-3-16,8-13-6 0,-13 21-2 16,6-11-8-16,7-10 0 0,-8 16-2 0,8-16-4 15,-10 16-5-15,10-16 8 0,-7 13 12 16,7-13 9-16,0 0 5 0,-8 14 3 15,8-14 1-15,0 0-7 0,0 0-7 0,-8 9-3 16,8-9-3-16,0 0-3 0,0 0-8 16,0 0-3-16,0 0 0 0,0 0-4 0,0 0 0 15,0 0-6-15,0 0-4 0,0 0-2 16,27-45 5-16,-21 36-5 0,-6 9-3 0,15-21-2 16,-8 12-1-16,1-2 1 0,0 2-1 15,0-3-1-15,2 1 1 0,-10 11-2 16,14-20-2-16,-8 9 4 0,3 1-2 0,-9 10-1 15,12-19 0-15,-5 12 1 0,-7 7-6 16,13-18 5-16,-13 18 2 0,8-13-2 0,-8 13-1 16,8-13-1-16,-8 13 1 0,6-10-2 15,-6 10 5-15,0 0-2 0,8-13-1 16,-8 13 1-16,0 0 1 0,0 0-2 0,0 0 1 16,6-15-1-16,-6 15-3 0,0 0 1 15,0 0 15-15,0 0-18 0,0 0 1 16,0 0 0-16,0 0 4 0,0 0-5 0,0 0 2 15,0 0 3-15,0 0 3 0,0 0 2 0,0 0 3 16,0 0-1-16,0 0 1 16,0 0 4-16,-20 41 3 0,20-41-5 0,-4 22 2 15,4-22 4-15,0 22 7 0,0-22 1 0,2 29 6 16,0-14 9-16,7 0 4 0,-2 3 1 16,5-1-2-16,1-2-10 0,2 2 3 15,2-1-7-15,-1-3-24 0,6-2-60 0,1 1-71 16,2-1-70-16,-2-3-104 0,5-1-223 15,-2-3-339-15,-5-2-215 0</inkml:trace>
  <inkml:trace contextRef="#ctx0" brushRef="#br0" timeOffset="108345.95">17606 5355 2429 0,'0'0'-138'0,"0"0"16"16,0 0 14-16,0 0 16 0,0 0 11 16,0 0 15-16,0 0 20 0,0 0 3 15,0 0 18-15,0 0 12 0,0 0 7 0,36 6 9 16,-36-6 18-16,0 0 7 0,0 0 10 15,0 0-5-15,0 0 9 0,0 0 4 16,0 0-6-16,0 0-6 0,0 0 4 0,0 0-3 16,0 0-3-16,0 0-8 0,0 0 2 15,0 0 6-15,0 0 24 0,0 0 0 0,16 9 7 16,-16-9 3-16,0 0 4 0,8 18 0 16,-8-18 3-16,4 17 4 0,-4-17 6 15,6 24-6-15,-4-10 0 0,0-1-4 0,0 4-7 16,2-1-2-16,0 2-10 0,-2 2-3 15,1-1-2-15,1 4-11 0,-2 0-3 0,0-1-2 16,3 3-2-16,-1 0-6 0,-2 0 3 16,0 1-4-16,2 1-2 0,-2 1 2 0,1-1-6 15,1 0-4-15,-2 2-1 0,0-3-2 16,0 1 1-16,0-1-2 0,-2 1 2 16,0 0-3-16,0 1 16 0,0-3-1 0,0 3-5 15,0-3 3-15,0 4-4 0,-2 0 5 16,2-2-8-16,-2-1-4 0,2 2 2 15,-2-3 0-15,2-2-2 0,-2 2-1 0,0-2-2 16,2-2 2-16,0 0-4 0,-2 1 0 16,-1-2 0-16,3-2 1 0,0 0-5 15,0 2 3-15,0-20-1 0,0 32 2 0,0-17-1 16,0-15 0-16,-2 27-3 0,2-14 0 16,0-13-2-16,2 25 5 0,-2-25-4 15,-2 23 0-15,2-23-1 0,0 20 4 0,0-20-3 16,2 17 8-16,-2-17-7 0,0 0-3 15,0 22 2-15,0-22 0 0,0 0 1 16,0 16-2-16,0-16 0 0,0 0 2 0,0 0-1 16,0 18 2-16,0-18-3 0,0 0 4 15,0 0-3-15,0 0 0 0,0 0-1 0,0 16 3 16,0-16 0-16,0 0 7 0,0 0 5 16,0 0 6-16,0 0 3 0,0 0 1 0,0 0-5 15,0 0 0-15,-10 12-5 0,10-12 1 16,0 0-3-16,0 0-1 0,-24 0-2 15,24 0 2-15,0 0-4 0,-30 0 0 0,30 0-4 16,-31-1 3-16,12-1 2 0,19 2-1 16,-41-2-5-16,19 2 0 0,-2-3-1 15,1 3 1-15,-7-1 0 0,3 1 2 0,-3 0-5 16,5 0 5-16,0 0-5 0,-1 0 5 16,3 0-3-16,1 0-9 0,2 0-16 0,-2 0-29 15,22 0-36-15,-32 0-61 0,20 1-60 16,-1-1-71-16,13 0-187 0,-26-1-437 0,26 1-294 15</inkml:trace>
  <inkml:trace contextRef="#ctx0" brushRef="#br0" timeOffset="109725.6">15686 6425 2705 0,'0'0'-75'0,"0"0"28"15,0 0 5-15,0 0 12 0,0 0 6 16,0 0 19-16,21-19 16 0,-21 19 20 0,0 0 1 15,20-5 8-15,-20 5-10 0,18-2 1 16,-18 2-2-16,24 0-1 0,-24 0-3 16,31 0-2-16,-11 0-4 0,0 0-1 0,4 0-11 15,5 0-7-15,1 2-9 0,4 0-19 16,2 1-18-16,5 0-17 0,-2-1-10 0,3 1 4 16,-1 1 3-16,-1-2 11 0,0 3 2 15,-2-1 8-15,-3 1 7 0,-3-1 3 16,1-1 9-16,-3 1 12 0,0 0 6 0,-4 0-3 15,0-1 5-15,-3 1-1 0,-1-1 3 16,-4 1-6-16,2-4 6 0,-3 3 4 16,2-1 3-16,-19-2-6 0,31 3 6 0,-15-3 0 15,-16 0-1-15,27 4 15 0,-27-4 3 16,23 2 18-16,-10-2 16 0,-13 0 21 0,18 2 12 16,-18-2 16-16,0 0 7 0,26 3-6 15,-26-3-8-15,0 0-12 0,15 1-10 0,-15-1-9 16,0 0-7-16,15 6-3 0,-15-6-9 15,0 0-3-15,13 7-2 0,-13-7-6 16,0 0-4-16,8 15-1 0,-8-15-4 0,8 14-3 16,-8-14 0-16,7 17-4 0,-7-17 0 15,9 17-2-15,-5-6 3 0,2 1-5 16,-6-12-2-16,10 27-1 0,-8-12 0 0,5 0-2 16,0 3-2-16,-1-2 5 0,-2 0-5 15,0 2-2-15,0 2 2 0,1-1-4 0,3 1 2 16,-4 2-2-16,2-3 1 0,-1 2 0 15,1 1 0-15,-1-1 2 0,-1 3-3 0,0-1 1 16,2-1 6-16,-4-1 1 0,0-2 6 16,0 3-7-16,0-3 3 0,0 3-4 15,-2-1 1-15,2 0-1 0,2-2-2 0,-4 0 0 16,2 0 1-16,-2 0-2 0,0-1 1 16,2-2-6-16,-2 2 6 0,0-18-3 0,4 26-1 15,-4-15 3-15,0-11-4 0,0 20 1 16,0-20-1-16,2 17 4 0,-2-17 3 15,0 0 1-15,0 23 6 0,0-23 7 0,0 0 5 16,-4 15 3-16,4-15 1 0,-14 8 6 16,14-8 1-16,-16 8-1 0,16-8-4 15,-24 3-4-15,8-1-1 0,-3-2-8 0,-3 2 1 16,-1 0-3-16,-7-2-2 0,1 1-3 0,-5-1-2 16,0 2-1-16,-4-2-4 0,-6 0-6 15,-1 0 0-15,-1-2-5 0,-3 4 1 16,1-2-2-16,-2 0-3 0,1-2 0 0,1 2-3 15,1-1-1-15,1 1-1 0,1 0 5 16,3 0 1-16,4 0-6 0,3 0 4 16,-2-2-9-16,5 2-1 0,0 0-10 0,1-2-2 15,1 0-1-15,0 4-1 0,6-2 6 16,0 0 3-16,3 0 2 0,-1 0 2 0,3 0-1 16,19 0 11-16,-38 0-5 0,26 0 2 15,12 0 5-15,-24-2 0 0,24 2 1 0,-23 0 5 16,23 0 4-16,0 0 6 0,-23-3 5 15,23 3 9-15,-15-6 9 0,15 6 4 16,0 0 3-16,-15-12-2 0,15 12 1 0,-5-13 5 16,5 13-3-16,-3-17 0 0,3 17 1 15,-2-19-5-15,2 19-1 0,0-27-3 0,0 10-7 16,0 17-1-16,2-35-5 0,0 10-4 16,-1 1-3-16,2-4-7 0,-1-1-4 0,0 0-1 15,0 1 2-15,-2-2-2 0,2-1 0 16,0 2 2-16,-4 1 0 0,2-1 0 15,0 0-2-15,0 4 6 0,-2-1-5 0,2 5 2 16,-2-2 0-16,2 0 0 0,0 3 1 16,0 0 6-16,-2 1-4 0,2 19 1 15,0-34-2-15,0 19 2 0,0 15-2 0,0-28 1 16,0 28-11-16,2-22-12 0,-2 22-12 16,2-21-12-16,-2 21-13 0,2-17-15 0,-2 17-19 15,7-19-22-15,-7 19-35 0,4-17-32 16,1 9-46-16,-5 8-82 0,6-16-182 15,-6 16-398-15,2-14-257 0</inkml:trace>
  <inkml:trace contextRef="#ctx0" brushRef="#br0" timeOffset="111511.43">16006 7137 2606 0,'0'0'-85'15,"0"0"25"-15,0 0 16 0,0 0 18 16,0 0 17-16,22-22 20 0,-22 22 24 0,0 0 25 15,0 0 11-15,0 0-3 0,0 0-6 16,0 0-5-16,0 0-7 0,12-9-1 16,-12 9-5-16,0 0-2 0,0 0-2 0,0 0-2 15,0 0 5-15,10-11 2 0,-10 11-5 16,0 0 1-16,0 0-6 0,10-12-3 0,-10 12-2 16,0 0-6-16,9-16 2 0,-9 16 0 15,9-17-3-15,-9 17-2 0,6-19 0 16,0 6-5-16,-1 1 6 0,1-2-2 0,-6 14-10 15,10-27 5-15,-4 13-3 0,0 1 1 16,0 0-3-16,-6 13-2 0,10-24 5 0,-6 14 7 16,-4 10-3-16,6-21-3 0,-6 21 7 15,9-16-2-15,-9 16-3 0,9-15-2 0,-9 15-1 16,6-11-3-16,-6 11 4 0,6-11 2 16,-6 11-6-16,0 0-1 0,7-14 5 15,-7 14-7-15,0 0 0 0,0 0-1 0,8-11 0 16,-8 11 0-16,0 0-4 0,0 0 3 15,0 0-1-15,12-7 1 0,-12 7-1 16,0 0 5-16,0 0 7 0,0 0 2 16,0 0 3-16,0 0 1 0,28 12 2 0,-28-12 1 15,0 0-1-15,15 16-4 0,-15-16-1 16,11 14-6-16,-11-14 3 0,10 18-3 0,-3-9-3 16,-1 4 2-16,-6-13-1 0,13 20 5 15,-7-8-9-15,1-1-1 0,-1 3 3 16,-6-14 0-16,10 22 3 0,-4-11 1 0,0 1 1 15,-6-12-2-15,10 21-2 0,-6-12-3 16,-4-9 3-16,8 19-2 0,-8-19 2 16,6 20-4-16,-6-20 0 0,5 17 0 0,-5-17 1 15,6 15-3-15,-6-15 2 0,4 16-1 16,-4-16 0-16,5 13-3 0,-5-13 0 0,0 0 1 16,4 15 0-16,-4-15 0 0,0 0-1 15,4 13-2-15,-4-13 5 0,0 0-9 0,0 0-3 16,6 15-7-16,-6-15-11 0,0 0-20 15,0 0-22-15,0 0-24 0,0 0-33 16,0 0-36-16,3 15-18 0,-3-15-51 16,0 0-57-16,0 0-640 0,0 0-335 0</inkml:trace>
  <inkml:trace contextRef="#ctx0" brushRef="#br0" timeOffset="111801.56">16192 7022 2780 0,'0'0'-63'0,"0"0"28"16,0 0 16-16,0 0 11 0,0 0 2 15,0 0 11-15,0 0 24 0,0 0 24 0,0 0 11 16,0 0 11-16,0 0 2 0,0 0-3 15,34 0 3-15,-34 0-5 0,0 0-1 16,30 3-7-16,-30-3-9 0,23 0-2 0,-23 0-7 16,27 3-7-16,-12-3-18 0,-15 0-28 15,28 3-40-15,-14-3-55 0,-14 0-39 16,26 0-39-16,-26 0-67 0,19-3-130 0,-19 3-377 16,10 0-37-16</inkml:trace>
  <inkml:trace contextRef="#ctx0" brushRef="#br0" timeOffset="113421.9">15764 7063 2107 0,'0'0'-74'0,"0"0"20"0,0 0 7 16,0 0-8-16,0 0 3 0,0 0 11 15,0 0 12-15,0 0 22 0,0 0 14 16,0 0 11-16,0 0 11 0,0 0 7 0,0 0 21 15,0 0 9-15,-10-23 7 0,10 23 10 16,0 0-11-16,0 0-11 0,-21-2 0 0,21 2-7 16,-22 0 0-16,22 0-7 0,-25-2 5 15,25 2-2-15,-36 2 0 0,14-2 3 16,2 0-1-16,-4 0 2 0,-3 0-6 0,-3 0-1 16,-1-2-3-16,1 4 1 0,-3-4 0 15,2 2-4-15,-5 0 1 0,3-2 4 0,-3 2 6 16,2 0 9-16,-5-2-4 0,3 2-2 15,-1-1-3-15,-4 1-5 0,-2-3-3 16,2 3-7-16,-1-3-2 0,1 3-4 0,-1-3 0 16,2 1-1-16,3 0 2 0,3 2-1 15,-1 0 0-15,1-3-1 0,0 1-3 16,-1 0-2-16,4 1-3 0,-3-3-5 0,0 4 0 16,3 0-4-16,-4-3 1 0,4 2-6 15,-1 1-1-15,-1-3-1 0,1 3 1 0,-1 0-4 16,4 0 1-16,-1-3 0 0,1 3-1 15,2-3 1-15,3 3-1 0,1 0 3 0,-2 0-1 16,1 0 0-16,1-1-4 0,1 1 1 16,-1 0-3-16,2 0 2 0,0 0 1 15,21 0-2-15,-39-2-4 0,21 2 3 0,18 0 2 16,-35-2-2-16,19 2 2 0,16 0-4 16,-30-2 6-16,30 2-4 0,-27 0-1 0,27 0 2 15,-29-2 0-15,29 2-1 0,-24-1 0 16,24 1-1-16,-27 0 0 0,27 0 0 0,-29-5 2 15,29 5-4-15,-25 0 5 0,25 0-2 16,-25-1 1-16,25 1 10 0,-25-2-9 16,25 2 0-16,-26-2-1 0,26 2-1 0,-21 0 2 15,21 0-2-15,-20-3 4 0,20 3-2 16,0 0-2-16,-20-1 2 0,20 1-1 16,0 0-3-16,0 0 5 0,-22-4-1 0,22 4 0 15,0 0 0-15,0 0-7 0,-17-4-2 16,17 4 3-16,0 0 0 0,0 0 3 0,-13-7 5 15,13 7 3-15,0 0 5 0,0 0-2 16,0 0-4-16,-14-11 1 0,14 11-1 16,0 0 0-16,0 0 1 0,-4-16 0 0,4 16-1 15,0 0 0-15,-4-15 2 0,4 15 3 16,0 0 1-16,0 0-3 0,-3-21 3 16,3 21-1-16,0 0 1 0,3-19 3 0,-3 19-3 15,0 0 2-15,2-19-3 0,-2 19-1 16,0 0-1-16,4-21-1 0,-4 21 0 15,5-15 1-15,-5 15-3 0,5-14 0 0,-5 14 0 16,6-15-2-16,-6 15 2 0,7-15 0 16,-7 15-1-16,9-16 4 0,-9 16-1 15,7-15 1-15,-7 15-1 0,6-14 1 0,-6 14-5 16,7-14 1-16,-7 14-1 0,9-14 1 0,-9 14-1 16,7-13 1-16,-7 13-2 0,9-13 0 15,-9 13 1-15,7-15 0 0,-7 15 0 16,6-16 1-16,-6 16-1 0,8-12 0 0,-8 12-2 15,6-14 0-15,-6 14-1 0,7-12 4 16,-7 12-11-16,0 0 2 0,10-18 3 0,-10 18-2 16,8-8 2-16,-8 8-1 0,0 0 3 15,11-16 1-15,-11 16-2 0,0 0 4 16,8-11-1-16,-8 11 4 0,0 0 0 0,0 0 1 16,9-14-1-16,-9 14 1 0,0 0 2 15,0 0-1-15,6-13-3 0,-6 13 2 0,0 0-3 16,0 0-1-16,6-15 0 0,-6 15 2 15,0 0-4-15,0 0 0 0,0 0-1 0,5-14 5 16,-5 14-1-16,0 0 0 16,0 0 3-16,0 0 2 0,4-17 5 0,-4 17-1 15,0 0 1-15,0 0-2 0,0 0-4 16,4-15 1-16,-4 15-1 0,0 0 0 0,0 0-4 16,0 0 2-16,0-19 0 0,0 19 1 15,0 0-3-15,0 0 4 0,0-20 0 0,0 20 2 16,0 0-2-16,0 0-2 0,0-22-2 15,0 22-2-15,0 0 1 0,0-20 0 0,0 20-4 16,0 0-1-16,-2-22-4 0,2 22-6 16,0 0-17-16,-2-24-18 0,2 24-30 0,0-18-37 15,0 18-48-15,-2-15-69 0,2 15-144 16,-2-13-222-16,2 13-291 0,0 0-262 16</inkml:trace>
  <inkml:trace contextRef="#ctx0" brushRef="#br0" timeOffset="120440.82">18137 5334 2568 0,'0'0'-122'16,"0"0"21"-16,0 0 21 0,0 0 15 0,0 0 10 16,0 0 17-16,0 0 19 0,0 0 16 15,0 0 9-15,0 0 6 0,0 0 16 16,0 0 0-16,-21-2 5 0,21 2 8 0,0 0 7 16,0 0 12-16,0 0 10 0,0 0 7 15,0 0 6-15,0 0-2 0,0 0 4 0,0 0-2 16,0 0-5-16,0 0-4 0,0 0-6 15,0 0-7-15,0 0-7 0,0 0-7 16,0 0-7-16,0 0 0 0,0 0-9 0,0 0-3 16,0 0 1-16,0 0-9 0,0 0-2 15,0 0 0-15,61 8-4 0,-47-6 2 0,-14-2-4 16,29 4 2-16,-12-3-5 0,2 2 3 16,-3-2-2-16,4 1-2 0,-4 2-3 15,2-2-1-15,-1 0 3 0,-1 2 3 0,2-3-4 16,-18-1-9-16,29 4 11 0,-16-1-7 15,-13-3 2-15,25 1-3 0,-25-1 0 0,22 2 1 16,-22-2 0-16,18 2-1 0,-18-2 3 16,18 2 0-16,-18-2 2 0,0 0-2 15,18 2-2-15,-18-2-1 0,0 0-8 0,0 0-25 16,0 0-27-16,22 1-54 0,-22-1-42 16,8 0-70-16,-8 0-162 0,0 0-414 0,0 0-112 15</inkml:trace>
  <inkml:trace contextRef="#ctx0" brushRef="#br0" timeOffset="120929.18">18550 4976 2325 0,'0'0'-69'16,"0"0"13"-16,0 0 12 0,0-26 16 0,0 26-2 15,0 0 1-15,0 0 4 0,0 0 3 16,0 0 3-16,0 0 12 0,0 0 12 15,0 0 11-15,0 0 9 0,0 0 12 0,0 0 4 16,0 0 3-16,0 0 0 0,0 0 4 16,0 0-2-16,0 0 2 0,7 55-2 0,-7-40-5 15,0 3-3-15,2 1-4 0,-2 5-1 16,2 2-4-16,0 3-7 0,-2 0 2 0,2 1-1 16,-2 0-8-16,2 2 9 0,-2 2-8 15,2-2 2-15,-2 0-1 0,0 1 6 16,2-1 11-16,-2-2 1 0,2 2-5 0,-2-4 0 15,2 0-1-15,-2-1-9 0,0 0 0 16,2-5 0-16,-2-1-2 0,2 0-4 0,-2-4 4 16,2 2-8-16,-2-4 3 0,2 1-13 15,-2-16-17-15,0 24-30 0,0-24-39 16,0 20-46-16,0-13-61 0,0-7-162 0,0 0-341 16,-2 14 56-16</inkml:trace>
  <inkml:trace contextRef="#ctx0" brushRef="#br0" timeOffset="121966.2">18413 4909 2042 0,'0'0'-22'0,"0"0"0"0,0 0-2 0,0 0-7 16,0 0 5-16,8-23 1 0,-8 23 5 15,15-3-3-15,-15 3 1 0,21 0 5 0,-21 0-6 16,31 0 7-16,-9 0-5 0,1 0 11 16,7 2-2-16,2-1 9 0,1-1-4 15,9 2 4-15,1-2 5 0,1 3-7 16,-2-3-2-16,3 1-1 0,-3-1-4 0,1 0 2 16,-5 0 2-16,-2 0-5 0,2 3 8 15,-2-6-2-15,0 3-10 0,0 0 2 0,-2 0-5 16,0-1 0-16,0-2 2 0,-3 1-1 15,1 2 2-15,-2-3 4 0,-5 1 16 16,-1 0 6-16,-2 0 6 0,0 0 7 0,-3 0 8 16,0 0 2-16,0 1 1 0,-1-3-5 15,-18 4-4-15,28-2 0 0,-15-1-2 16,-13 3-6-16,24-1-3 0,-24 1 5 0,20-3 0 16,-20 3-8-16,22 3-3 0,-22-3 7 15,21 1 4-15,-21-1 6 0,21 3 7 0,-21-3-7 16,17 2 4-16,-17-2 2 0,0 0-11 15,26 4 7-15,-26-4 6 0,12 3-4 16,-12-3 2-16,0 0-5 0,20 6 0 0,-20-6 2 16,10 7-2-16,-10-7-1 0,8 13-2 15,-8-13 6-15,7 15 10 0,-7-15-4 0,8 20-2 16,-6-8 1-16,0 3-5 0,3 0 3 16,-3 2-4-16,-2 2 6 0,2 0-6 15,0 3 1-15,-2 2-4 0,2 1-2 0,-2 1-6 16,3 1 8-16,-3 1-7 0,2 1 1 15,-2 2-1-15,0-3-5 0,2 1-5 0,0 2 6 16,-2-3 2-16,2 2-5 0,0-1 0 16,0 2-3-16,0-3-1 0,0-1 1 15,0 1 2-15,0-3-5 0,0-2 6 0,0-2-5 16,0-2 3-16,0 0-3 0,-2-2-3 16,4 0 1-16,-2-1-3 0,-2-16 10 0,0 24-7 15,0-24 0-15,2 21 10 0,-2-21 1 16,0 17 3-16,0-17 5 0,0 0 7 0,-2 23 5 15,2-23 5-15,-8 12-2 0,8-12-3 16,0 0 2-16,-18 11-8 0,7-7 3 16,11-4-2-16,-23 4 1 0,6-4 0 0,17 0-5 15,-36 1 0-15,15-1 0 0,-5-1-2 16,-1-2-2-16,-2 2-6 0,1-1 2 16,-4-2-1-16,3 2-2 0,-3-2-3 0,0 3-1 15,1-3 2-15,1 0-4 0,-4 2 1 16,2-2-4-16,1 0 1 0,-2 1-1 15,1 1 1-15,0-2 0 0,1 0-1 0,1 2-3 16,3-2 1-16,-2 0 1 0,1 3 1 16,-2-3-5-16,3 2 1 0,1 0-2 15,1 1-5-15,1-2 6 0,4 1-8 0,-2 2-4 16,1-1-1-16,21 1-16 0,-38-2-10 16,18 0-12-16,20 2-2 0,-31-2-10 0,16 2-13 15,15 0-18-15,-27 0-35 0,14-2-55 16,0 0-147-16,13 2-449 0,-22-3-80 0</inkml:trace>
  <inkml:trace contextRef="#ctx0" brushRef="#br0" timeOffset="123805.26">19217 5163 2278 0,'0'0'-67'0,"0"0"10"0,8-16 9 16,-8 16 3-16,0 0 9 0,0 0 20 16,0 0 14-16,0 0 31 0,0 0 1 15,0 0 13-15,0 0 2 0,0 0 15 0,0 0 14 16,0 0 8-16,0 0 12 0,0 0 1 16,0 0-2-16,0 0-5 0,0 0-3 0,0 0-8 15,0 0-4-15,0 0-7 0,-22-14-4 16,22 14-4-16,0 0-6 0,0 0-5 15,-26 1-9-15,26-1-4 0,0 0-3 0,-26 9-6 16,26-9 3-16,-23 12-4 0,13-4-2 16,-6-1-4-16,4 3 1 0,-1-1 2 15,-2 1-4-15,3 1 3 0,-3 0-1 0,0 1 2 16,0 1 1-16,1 4-6 0,2-5 1 16,2-1 2-16,0 5-6 0,1-4-2 0,3 2 5 15,-1 0 0-15,3-1 2 0,4-13 4 16,-2 23 2-16,2-23 10 0,4 23 9 0,3-11 3 15,3-4-1-15,1 0 1 0,3 1-4 16,2 0-3-16,0-4-8 0,4 0-1 16,-2 1-6-16,1-5-6 0,1-1-15 0,-20 0-28 15,38-1-29-15,-19-5-39 16,-2 1-49-16,0 0-57 0,-5-5-109 0,2 2-207 16,-4-3-356-16,-4 0-236 0</inkml:trace>
  <inkml:trace contextRef="#ctx0" brushRef="#br0" timeOffset="125147.11">19793 5314 2574 0,'0'0'-83'0,"0"0"26"0,0 0 16 0,0 0 32 16,0 0 22-16,0 0 42 0,0 0 19 0,0 0 18 16,0 0 5-16,0 0-2 0,0 0-4 15,0 0-4-15,0 0-10 0,0 0 0 16,4-19-3-16,-4 19-2 0,0 0-9 0,0 0-12 15,0 0-1-15,0 0-1 0,28 0-9 16,-28 0-7-16,18 0-6 0,-18 0-5 16,28 1-1-16,-28-1-3 0,31 3 0 0,-11-2-7 15,1-1 4-15,2 2-5 0,0 0-1 16,7 0 1-16,-2-2-2 0,1 1 2 16,-1-1-1-16,2 3 2 0,-5-3 2 0,0 0 1 15,-2 0 1-15,1 0 4 0,-3 1-3 16,0-2 2-16,-2 1-3 0,1-3 0 15,-20 3-3-15,31-1 1 0,-18-1-6 0,-13 2-14 16,21-2-31-16,-21 2-46 0,19-2-55 16,-19 2-55-16,15-4-83 0,-15 4-225 15,6-5-325-15,-6 5-157 0</inkml:trace>
  <inkml:trace contextRef="#ctx0" brushRef="#br0" timeOffset="125960.07">19985 4559 2450 0,'0'0'-59'15,"0"0"9"-15,0 0 17 0,-2-25 26 16,2 25 14-16,0 0 18 0,0 0 7 16,0 0 8-16,0 0-13 0,0 0-4 0,0 0 4 15,0 0-6-15,0 0-4 0,0 0 7 16,0 0-9-16,0 0 3 0,0 0-5 0,0 0-3 16,0 0 8-16,0 0-3 0,44 23 0 15,-44-23-2-15,14 4-1 0,-14-4 1 16,16 2-10-16,-16-2 13 0,0 0 2 0,21-2-1 15,-21 2 2-15,0 0 12 0,24-8-4 16,-24 8 8-16,12-10 2 0,-12 10 15 0,14-10 16 16,-14 10 9-16,12-14-2 0,-12 14-2 15,10-13-1-15,-10 13 5 0,9-17 0 16,-9 17 5-16,8-12-5 0,-8 12-5 0,9-13-6 16,-9 13-9-16,6-11-7 0,-6 11-6 15,0 0-5-15,0 0-1 0,9-14-10 0,-9 14-3 16,0 0-5-16,0 0-4 0,0 0-3 15,0 0 0-15,0 0 0 0,0 0 0 16,0 0-2-16,0 0-1 0,0 0-2 0,0 0-6 16,4 43-2-16,-4-43-7 0,0 25-10 15,2-11 4-15,-2-14-1 0,2 30 0 0,0-12 1 16,0-2 3-16,0 1 3 0,0 2-4 16,2-1 3-16,-2-1 2 0,4 2 0 15,-2-3 4-15,-2 0-4 0,0 2 3 16,-2-18-3-16,2 25 1 0,0-14 3 0,-2-11 0 15,-2 19 6-15,2-19 12 0,-8 15 2 16,8-15 9-16,-12 11 13 0,12-11 7 0,-16 6 6 16,16-6 3-16,-15 4-3 0,15-4 0 15,0 0-7-15,0 0-9 0,0 0-5 16,-32-14-12-16,32 14-13 0,0 0-24 0,-6-19-29 16,6 19-37-16,0 0-43 0,0 0-42 15,16-32-46-15,-7 23-55 0,0 0-127 0,1 1-563 16,-1 0-399-16</inkml:trace>
  <inkml:trace contextRef="#ctx0" brushRef="#br0" timeOffset="128413.69">18311 5231 2781 0,'0'0'-146'0,"0"0"26"0,0 0 24 15,0 0 12-15,0 0 17 0,0 0 22 16,0 0 13-16,0 0 22 0,0 0 20 16,0 0 21-16,-7-19 21 0,7 19 19 0,0 0 9 15,0 0 6-15,0 0-1 0,0 0 7 16,0 0-5-16,0 0-1 0,0 0-8 0,0 0-1 15,0 0-3-15,0 0-2 0,0 0 9 16,0 0 6-16,0 0 1 0,0 0 2 16,0 0-4-16,0 0 1 0,0 0-9 0,0 0-7 15,0 0-7-15,0 0-4 0,0 0-9 16,-8-13-2-16,8 13-6 0,0 0-5 16,0 0-3-16,0 0-1 0,0 0-3 0,0 0-8 15,0 0-2-15,0 0-1 0,0 0-6 16,0 0 3-16,0 0-4 0,0 0-2 0,0 0 1 15,0 0-1-15,0 0 1 0,0 0-4 16,0 0 0-16,19 42 1 0,-19-42-2 16,9 22 1-16,-5-14-2 0,2 4 1 0,-6-12 1 15,13 23-2-15,-7-11-3 0,0-2 1 16,-6-10-1-16,11 19 3 0,-4-9-6 0,-7-10 2 16,8 17-2-16,-8-17 0 0,6 15 0 15,-6-15 1-15,6 16-2 0,-6-16 3 16,2 13-2-16,-2-13 3 0,0 0-5 0,-4 20 6 15,4-20-3-15,-8 16 2 0,8-16 0 16,-14 17-2-16,4-9 0 0,0 2-2 16,10-10-16-16,-19 17-46 0,9-8-49 0,1 1-68 15,-2-1-69-15,-1-1-143 0,4 0-206 0,-2-3-281 16,10-5-242-16</inkml:trace>
  <inkml:trace contextRef="#ctx0" brushRef="#br0" timeOffset="129909.97">20047 5218 2478 0,'0'0'-119'16,"0"0"36"-16,0 0 24 0,0 0 29 0,0 0 16 15,0 0 27-15,0 0 16 0,0 0 15 16,0-21 18-16,0 21-6 0,0 0 5 16,0 0-3-16,0 0 9 0,0 0 3 0,0 0 4 15,0 0 0-15,0 0 3 0,0 0 0 16,0 0-2-16,0 0-2 0,0 0 1 0,0 0-9 16,0 0-1-16,0 0 1 0,0 0-13 15,0 0-7-15,0 0-5 0,0 0-4 16,0 0-3-16,0 0-5 0,0 0-2 0,0 0-5 15,0 0 1-15,0 0-3 0,0 0-1 16,0 0 2-16,0 0-6 0,0 0 1 16,0 0-1-16,23 36-1 0,-23-36-4 0,10 12 0 15,-10-12 0-15,16 12-2 0,-16-12-2 16,12 14 4-16,-6-6-6 0,-6-8 4 16,14 12-4-16,-14-12-1 0,10 9 3 0,-10-9-4 15,10 10 2-15,-10-10-3 0,6 9 2 16,-6-9-2-16,0 0 0 0,9 13 3 0,-9-13-1 15,0 0 4-15,0 0-1 0,-4 21 2 16,4-21-4-16,0 0 0 0,-15 20 5 16,15-20-6-16,-14 13-12 0,4-8-48 0,10-5-70 15,-18 18-72-15,7-11-97 0,0 1-661 16,1-1-393-16</inkml:trace>
  <inkml:trace contextRef="#ctx0" brushRef="#br0" timeOffset="132907.79">17282 6722 2791 0,'0'0'-137'0,"0"0"19"16,0 0 25-16,0 0 17 0,0 0 14 15,0 0 16-15,0 0 18 0,0 0 16 0,0 0 2 16,0 0-4-16,0 0 10 0,0 0 7 15,0 0-5-15,0 0 7 0,0 0-5 16,0 0 9-16,0 0 5 0,0 0 6 0,0 0 18 16,0 0 6-16,0 0 7 0,0 0 8 15,0 0-1-15,0 0 5 0,0 0-5 16,0 0-2-16,-44 11-6 0,44-11 8 0,-20 4-3 16,20-4-6-16,-23 5-7 0,23-5 2 15,-21 4 0-15,8 0 4 0,13-4 5 16,-25 4 1-16,25-4-1 0,-23 3-6 0,10-1-4 15,13-2-5-15,-21 4-5 0,21-4-5 16,-17 2 2-16,17-2-7 0,0 0-8 16,-24 5-27-16,24-5-38 0,0 0-46 0,-14 4-55 15,14-4-70-15,0 0-151 0,-15 3-422 16,15-3-106-16</inkml:trace>
  <inkml:trace contextRef="#ctx0" brushRef="#br0" timeOffset="139211.04">14126 6002 2321 0,'0'0'-71'0,"0"0"21"0,0 0 8 15,0 0 4-15,0 0 5 0,0 0 14 0,0 0 12 16,0 0 12-16,0 0 5 0,0 0 2 16,0 0-9-16,0 0 4 0,0 0 13 15,0 0-4-15,0 0 12 0,0 0 4 0,0 0 17 16,0 0 1-16,0 0 5 0,0 0 14 16,0 0 1-16,0 0 2 0,0 0 6 0,0 0 11 15,0 0 4-15,0 0 13 0,0 0-5 16,0 0-6-16,0 0-10 0,0 0-4 15,0 0-8-15,0 0-2 0,20 11-7 0,-20-11 0 16,0 0-5-16,25 0-1 0,-25 0-3 16,20-2 0-16,-20 2-10 0,25 0 1 0,-25 0-9 15,24-2-4-15,-24 2-8 0,23 0-9 16,-23 0-18-16,22 0-20 0,-22 0-19 16,18 0-19-16,-18 0-25 0,0 0-35 0,22-3-21 15,-22 3-40-15,13 0-50 0,-13 0-105 16,0 0-512-16,0 0-195 0</inkml:trace>
  <inkml:trace contextRef="#ctx0" brushRef="#br0" timeOffset="139484.6">14272 5937 2521 0,'0'0'-49'0,"0"0"20"15,0 0 5-15,0 0 8 0,0 0 30 0,0 0 15 16,5-16 19-16,-5 16 14 0,0 0 14 16,0 0-3-16,0 0 3 0,0 0-9 0,0 0-7 15,0 0-10-15,0 0-2 0,0 0-2 16,0 0-6-16,0 0-6 0,0 0-3 16,0 0-2-16,0 0 0 0,0 0-5 0,0 0-6 15,-14 46-14-15,14-46-9 0,-4 21-29 16,4-21-38-16,-3 25-40 0,1-13-28 15,0 4-44-15,0-1-84 0,2-15-493 0,-1 31-46 16</inkml:trace>
  <inkml:trace contextRef="#ctx0" brushRef="#br0" timeOffset="-170038.47">14369 5163 575 0,'0'0'70'0,"0"0"-7"16,0 0 2-16,0 0-16 0,0 0 2 15,0 0-3-15,0 0 6 0,0 0 2 16,0 0 1-16,0 0 4 0,0 0-6 0,0 0-5 16,0 0 9-16,0 0 0 0,0 0 0 15,0 0 9-15,0 0-7 0,0 0 4 16,0 0 2-16,0 0-9 0,0 0 6 0,0 0-1 16,0 0-15-16,0 0 2 0,0 0-7 15,0 0 4-15,0 0-3 0,0 0 5 0,0 0 1 16,0 0-2-16,0 0-5 0,0 0 2 15,0 0-5-15,0 0 2 0,-10 39-13 0,10-39 3 16,0 0 1-16,2 27-6 0,-2-27-2 16,2 21-4-16,-2-21 1 0,2 21 3 15,2-9-8-15,-4-12-1 0,5 21-3 0,-5-21 0 16,4 23 1-16,0-14 2 0,-4-9-9 16,4 21 3-16,0-9-1 0,-4-12-2 0,3 19 0 15,-3-19 4-15,11 21-4 0,-8-12-3 16,-3-9 2-16,9 19 3 0,-3-9-6 0,-6-10 5 15,10 17-11-15,-1-8 1 0,-9-9 6 16,13 13-3-16,-13-13 2 0,11 14 4 16,-11-14-4-16,9 14 0 0,-9-14-3 0,11 9 2 15,-11-9-1-15,8 9 3 0,-8-9 4 16,0 0-5-16,10 10-1 0,-10-10 1 16,0 0 7-16,0 0 5 0,7 9 3 15,-7-9 2-15,0 0 2 0,0 0-2 0,0 0 8 16,0 0 9-16,0 0-26 0,9 12 9 15,-9-12-8-15,0 0-1 0,0 0-2 16,0 0-5-16,0 0 3 0,0 0 0 0,0 0 0 16,0 0-3-16,0 0-1 0,0 0 8 15,0 0-10-15,0 0 3 0,-16 23 1 0,16-23-3 16,0 0-2-16,-12 7 3 0,12-7-6 16,0 0 9-16,-14 12-2 0,14-12-4 15,-10 8 4-15,10-8-4 0,0 0 2 0,-15 8-1 16,15-8-1-16,0 0 4 0,-13 8-3 15,13-8 4-15,0 0-1 0,0 0 0 0,-13 10-1 16,13-10 2-16,0 0 1 0,0 0 1 16,0 0 1-16,-12 8 0 0,12-8-5 15,0 0-5-15,0 0 7 0,0 0-5 0,0 0 4 16,0 0 0-16,0 0-4 0,0 0-4 16,-10 9-17-16,10-9-34 0,0 0-44 0,0 0-44 15,0 0-57-15,0 0-131 0,0 0-411 16,0 0-15-16</inkml:trace>
  <inkml:trace contextRef="#ctx0" brushRef="#br0" timeOffset="-161651.78">10911 8775 907 0,'0'0'270'0,"0"0"-98"0,0 0-52 16,0 0-34-16,0 0-16 0,0 0 0 0,0 0 6 15,0 0-1-15,0 0 4 0,0 0-11 16,0 0 4-16,0 0-11 0,0 0-7 0,0 0 6 16,0 0-15-16,0 0 6 0,0 0-3 15,16 10-1-15,-16-10-8 0,0 0-6 16,0 0-9-16,0 0 3 0,18 0 0 0,-18 0 1 16,0 0-7-16,28 2-2 0,-15 0-4 15,-13-2-2-15,34 4-1 0,-14-3 0 0,2 2 4 16,1-1-10-16,3 2-5 0,1-1-1 15,1-1 2-15,2 2-2 0,-6-1-2 16,4 1-1-16,-7 0 5 0,3-2-2 0,-6 2 6 16,2-2-9-16,-6 0 9 0,4 0 1 15,-18-2 3-15,23 4 10 0,-23-4-5 0,21 2 13 16,-21-2 5-16,17 1 13 0,-17-1 7 16,16 4 0-16,-16-4 4 0,0 0-1 15,18 2-4-15,-18-2 1 0,0 0-3 0,17 2-2 16,-17-2 0-16,0 0-6 0,0 0-9 15,14 4-1-15,-14-4-4 0,0 0-7 0,0 0-2 16,0 0-2-16,16 7 1 0,-16-7 0 16,0 0-5-16,6 17 3 0,-6-9-2 15,0-8-2-15,2 21 3 0,1-11 1 0,-3 2 7 16,0-12 5-16,-3 29 3 0,3-11-2 16,0-1 1-16,-2 2-3 0,2 2 0 15,0 0-2-15,-2-1-5 0,2 3 0 0,0 1-1 16,0 2-2-16,0 1-1 0,-2-1-2 15,2 3 0-15,0 0 0 0,0-3-2 0,0 3-4 16,0 0 2-16,0-3-3 0,0 1 3 16,0 0-3-16,-2-4 0 0,2-3-1 15,0 3 0-15,0-2 0 0,0-2 0 0,-3 0-1 16,3-1 1-16,-2 0-4 0,2-1 0 16,-2-1 4-16,0-3-2 0,2 0 2 15,0 0-4-15,-3-1 1 0,3-12-1 0,-2 21 1 16,2-9-1-16,0-12 0 0,-2 17 0 0,0-8 0 15,2-9 3-15,-2 14-2 0,2-14 1 16,0 0-3-16,-2 18 3 0,2-18-2 16,0 13 3-16,0-13-1 0,-2 11 1 0,2-11 12 15,0 0 14-15,0 0 2 0,0 0 6 16,-11 19-4-16,11-19-4 0,-10 8-2 0,10-8-4 16,-17 3 3-16,17-3-5 0,-23 4-5 15,23-4 1-15,-30 3-3 0,14-3 1 16,-6 3-5-16,-1-3 2 0,-1 0-3 0,-1 0-1 15,-5 0-2-15,-1-3-1 0,-1 3-1 16,-1-1 2-16,0-1-5 0,-1 0 4 0,3 0-6 16,-1 0 4-16,-2 2 0 0,3-1-2 15,1-1-1-15,0-1-1 0,0 3 1 0,5 0 0 16,1-1 1-16,2 1-2 0,0-2 0 16,22 2 2-16,-38-2-1 0,23 2 0 15,3 0-1-15,-2-2 0 0,14 2 4 0,-24 0-1 16,13-2-1-16,11 2 4 0,-17-2-4 15,17 2 5-15,-13-3-4 0,13 3 2 0,-10-8-2 16,10 8 5-16,0 0 1 0,-11-20 2 16,11 20 2-16,-5-17-2 0,5 17 1 15,0-23-1-15,0 10-3 0,2-4 4 0,-2 17-7 16,3-34 2-16,0 13-5 0,-1-2 5 16,-2 2-5-16,2-7 1 0,0 1-1 0,0-1-3 15,-2 0 0-15,-2 0 1 0,2 0-1 16,-2-1-1-16,-2 3-4 0,1-3 5 15,0 4-1-15,-1-2 2 0,0 2-4 0,2 2 1 16,-2 3 2-16,2 1 2 0,0-1-5 16,-2 1 0-16,4 19-5 0,-2-32 3 0,2 17-3 15,0 15 0-15,-2-29-4 0,2 29 1 16,0-25-1-16,2 12-1 0,-2 13-8 16,2-23-4-16,-2 23-8 0,2-23 1 15,-2 23 2-15,2-19 1 0,-2 19 4 0,2-17 2 16,-2 17 0-16,4-17 3 0,-4 17 0 0,4-15 0 15,-4 15 4-15,0 0 0 0,6-21 1 16,-6 21 4-16,10-12-1 0,-10 12 5 0,10-10-4 16,-10 10 5-16,8-11-1 0,-8 11 1 15,13-11-1-15,-13 11 3 0,15-10-3 16,-15 10 2-16,21-7-1 0,-9 3-1 0,6 0-1 16,-18 4-8-16,40-2-15 0,-17 2-24 15,7-2-39-15,2 2-46 0,-1 2-56 16,1-2-106-16,0 2-220 0,-3-2-379 0,-3 0-282 15</inkml:trace>
  <inkml:trace contextRef="#ctx0" brushRef="#br0" timeOffset="-161233.53">11012 8957 2643 0,'0'0'-23'0,"0"0"36"15,0 0-6-15,0 0-7 0,0 0 8 0,0 0-4 16,-6 22 12-16,6-22 4 0,0 0 7 16,0 0 3-16,0 0 0 0,6 24 7 0,-6-24 4 15,4 16 18-15,-4-16 9 0,0 17 4 16,0-17 4-16,2 24-4 0,-2-24-4 16,-2 22-11-16,2-22 0 0,-2 28-8 0,0-12-2 15,-2 0-8-15,2 0-1 0,2-16-8 16,-4 33-1-16,2-16-4 0,0 1-5 0,2-3-3 15,0-15-14-15,-4 30-20 0,2-17-23 16,2-13-40-16,-2 25-56 0,2-13-51 0,-2-4-90 16,2-8-618-16,2 16-274 0</inkml:trace>
  <inkml:trace contextRef="#ctx0" brushRef="#br0" timeOffset="-160962.08">11038 9297 2615 0,'15'-11'-53'0,"-15"11"27"16,13-8 5-16,-13 8 2 0,13-7 4 0,-13 7 12 15,10-8 4-15,-10 8 23 0,0 0-4 16,0 0 1-16,18-5 0 0,-18 5 5 16,0 0 6-16,0 0 12 0,0 0 21 0,0 0 4 15,0 0-1-15,0 0-5 0,-2 38-6 16,2-38-6-16,-12 25-8 0,6-10-2 0,0 2-1 15,-5 1-6-15,3-2-1 0,-3 4-6 16,3-1-6-16,-3 0 2 0,-1-1-12 16,0 1-37-16,4-1-30 0,-2-3-51 0,4-2-35 15,-1 2-46-15,2-5-86 0,0 1-508 16,0-3-78-16</inkml:trace>
  <inkml:trace contextRef="#ctx0" brushRef="#br0" timeOffset="-160591.15">11100 9545 2339 0,'17'-9'-44'0,"-17"9"19"0,12-7-5 16,-12 7 4-16,0 0 23 0,12-8 18 16,-12 8 29-16,0 0 8 0,0 0 11 0,13-8 8 15,-13 8 14-15,0 0 14 0,0 0 17 16,0 0 9-16,0 0 0 0,0 0-12 0,0 0-10 15,0 0-12-15,0 0-8 0,0 0-13 16,0 0-4-16,-39 29-11 0,39-29 2 0,-6 9-12 16,6-9-12-16,0 0-2 0,-2 20-12 15,2-20-23-15,0 0-15 0,12 24-5 16,-4-12 5-16,1-3 12 0,2 2 3 0,1 1 0 16,-1-1-1-16,1 0 0 0,-1-1 3 15,0 1-2-15,-1 1 1 0,0-3 7 0,0 3-3 16,-2-3 6-16,-8-9 3 0,10 18 8 15,-10-18 6-15,6 15 3 0,-6-15-4 16,0 0 3-16,-6 19-20 0,6-19-23 0,0 0-27 16,-12 15-51-16,12-15-47 0,-11 8-60 15,11-8-114-15,-12 2-595 0,12-2-302 0</inkml:trace>
  <inkml:trace contextRef="#ctx0" brushRef="#br0" timeOffset="-159593.53">11583 9310 2642 0,'0'0'-112'15,"0"0"35"-15,0 0 9 0,-11 14 21 0,11-14 13 16,0 0 20-16,0 0 11 0,0 0 27 15,0 0 9-15,0 0 17 0,0 0 14 16,0 0-5-16,0 0 5 0,0 0-2 0,0 0 2 16,0 0-7-16,0 0-4 0,0 0-9 15,0 0-6-15,0 0-5 0,0 0-3 0,0 0-3 16,0 0-7-16,0 0-8 0,0 0-6 16,0 0 0-16,28 11-1 0,-28-11-5 15,0 0-8-15,24 3 1 0,-24-3-2 0,24 4 7 16,-7-3-4-16,2 1-11 0,2 0-13 15,3 2-4-15,1-2 3 0,3 2 6 0,3 0-14 16,-3-1 21-16,1 1-10 0,3 0 9 16,-1-2-7-16,-1 2 8 0,4 0 2 15,-6-3 3-15,1 3 0 0,-1-1 8 0,-5-2 1 16,1 1 5-16,-3 0 2 0,-2 0 16 16,-2 0 11-16,0-1 14 0,-17-1 8 0,27 3 7 15,-27-3 9-15,23 0 5 0,-23 0 4 16,15 1 0-16,-15-1-4 0,0 0-6 15,23 3-5-15,-23-3-6 0,0 0-8 0,16 1-12 16,-16-1-14-16,0 0-35 0,0 0-37 16,18 4-49-16,-18-4-54 0,0 0-63 15,0 0-132-15,14-2-470 0,-14 2-144 0</inkml:trace>
  <inkml:trace contextRef="#ctx0" brushRef="#br0" timeOffset="-158020.58">12125 8938 2264 0,'0'0'-166'16,"0"0"11"-16,0 0 14 0,0 0 14 0,0 0 10 16,0 0 23-16,0 0 22 0,0 0 22 15,0 0 21-15,0 0 17 0,0 0 15 16,0 0 10-16,0 0 11 0,0 0 8 0,0 0 13 16,-45 13 1-16,45-13 18 0,0 0 13 15,0 0 12-15,0 0 9 0,0 0 15 16,0 0 2-16,0 0-3 0,0 0 7 0,0 0-3 15,0 0-13-15,0 0-2 0,0 0-15 16,0 0-4-16,0 0-12 0,0 0-1 0,-12-12-8 16,12 12-4-16,0 0-5 0,0 0 0 15,0 0-2-15,0 0-3 0,9-29-6 16,-9 29-6-16,0 0-1 0,7-19-7 0,-7 19-2 16,9-13-2-16,-9 13-9 0,12-13 1 15,-12 13-3-15,13-13-1 0,-4 7-2 0,-9 6-2 16,15-10 1-16,-15 10-4 0,15-7 0 15,-15 7-2-15,17-7 1 0,-17 7-3 0,14-4-1 16,-14 4 1-16,15-4-7 0,-15 4 4 16,0 0-1-16,21 0-1 0,-21 0 5 15,0 0-3-15,15 9-1 0,-15-9 2 0,0 0 4 16,11 18-6-16,-11-18 0 0,0 14 3 16,0-14 0-16,0 0 3 0,-4 26-2 0,4-26 4 15,-10 18 4-15,4-7 6 0,6-11 2 16,-11 22-1-16,1-11-1 0,4 1-1 15,6-12 1-15,-15 21 2 0,9-10-2 0,-2-1 2 16,8-10 2-16,-15 15 4 0,8-8 2 16,7-7 4-16,-10 14-2 0,10-14 0 0,-11 12-2 15,11-12-1-15,-8 9-3 0,8-9 1 16,0 0 3-16,-8 11-1 0,8-11 0 16,0 0-1-16,0 0-10 0,0 0 5 0,0 0-6 15,0 0 2-15,0 0-4 0,0 0-2 16,0 0 0-16,0 0 5 0,0 0-8 15,39-32 3-15,-30 25-5 0,-9 7 1 16,18-18-1-16,-11 9 0 0,1 0-1 0,-8 9-2 16,21-19-2-16,-14 6 2 0,1 4 2 15,1-2-2-15,3-1 0 0,-5 1 1 0,-7 11-2 16,15-18 2-16,-15 18 0 0,10-13 2 16,-10 13-2-16,10-13-2 0,-10 13 1 15,7-11 2-15,-7 11 2 0,9-12-1 0,-9 12 3 16,0 0-1-16,0 0 0 0,9-13-2 0,-9 13 0 15,0 0 3-15,0 0-1 0,0 0 1 16,0 0 2-16,0 0 1 0,0 0-1 16,0 0-2-16,0 0 2 0,0 0 1 15,0 0 2-15,-20 42-1 0,20-42-1 0,-5 19 4 16,5-19 1-16,-7 22-3 0,4-11 0 16,3-11 0-16,-1 29 0 0,1-13-3 0,0-16-4 15,1 32-20-15,5-16-43 0,-2-2-46 16,-1 2-66-16,4-1-62 0,-3-4-117 0,0 1-623 15,1-5-419-15</inkml:trace>
  <inkml:trace contextRef="#ctx0" brushRef="#br0" timeOffset="-156443.56">10725 10483 2814 0,'0'0'-148'0,"0"0"33"16,0 0 31-16,-18-6 11 0,18 6 23 16,0 0 36-16,0 0 9 0,0 0 36 0,0 0 27 15,0 0 13-15,0 0 13 0,0 0-4 16,0 0 7-16,0 0 0 0,0 0-5 16,0 0-8-16,0 0-2 0,0 0-2 0,0 0-9 15,0 0-16-15,0 0 1 0,0 0-9 16,0 0 0-16,63 1-6 0,-45-1-6 0,4 0-16 15,1 0-23-15,1 0-21 0,1 0-3 16,0 0-14-16,5 0-10 0,2 3-10 16,-3-3-1-16,3 0 0 0,0 0 9 0,-3 0-4 15,1-3 3-15,-4 3 4 0,-1 0 3 16,-1-1 5-16,-3 1 25 0,0-2-11 0,-1 2 23 16,-20 0 8-16,31 0 25 0,-31 0 8 15,24 0 12-15,-24 0 9 0,24 0-2 0,-24 0 0 16,19 0 1-16,-19 0 2 0,0 0 4 15,23 0 11-15,-23 0 1 0,0 0 10 16,15 3 5-16,-15-3-6 0,0 0-3 0,0 0-3 16,13 12-4-16,-13-12-4 0,7 10-1 15,-7-10 0-15,0 0-4 0,4 21-1 0,-4-21-4 16,-2 19-3-16,2-19-4 0,0 22-3 16,0-22-7-16,-3 32 0 0,-1-18-5 15,2 4 0-15,2 1-5 0,-3-2-2 0,3-17-2 16,0 35 0-16,0-15-3 0,0 2-2 15,3-2 0-15,-3-1-2 0,2 4 0 16,-2-2-1-16,4-2 0 0,-4 2-4 0,1 0 5 16,-1 0-2-16,0 0-2 0,2 0 1 15,-2-2-2-15,0 0 2 0,0 0-3 0,0 1 3 16,-2-2-2-16,2-18 0 0,-1 34-2 16,1-17 3-16,0 1-1 0,0-18 0 0,-6 26-2 15,3-11 3-15,3-15-2 0,-3 27 3 16,1-16 1-16,2-11 5 0,-7 29 6 15,5-20 5-15,2-9-2 0,-8 23 3 0,3-13-2 16,5-10 1-16,-5 19-2 0,5-19 1 16,-11 13-1-16,11-13-2 0,-14 16-1 15,14-16 0-15,-11 13-3 0,4-5 0 0,7-8-2 16,-20 11-1-16,20-11-1 0,-20 10 1 16,7-5-2-16,-2-1-2 0,15-4-1 15,-32 6 0-15,15-4-1 0,-2 0 1 0,0 0-3 16,-1-4 1-16,-3 2-3 0,1-2 2 15,-4 0-2-15,-1-2 1 0,-1 2-4 16,0-4 4-16,1 3-1 0,-1-1 2 0,0-2-2 16,2 2 0-16,-2 0 0 0,1-3-3 0,3 3 1 15,3-2 2-15,2 2-1 0,0 1 3 16,0-1-4-16,2-3 1 0,-1 4-1 16,18 3-1-16,-26-7 2 0,13 2-2 15,13 5 0-15,-22-5 4 0,22 5-5 0,-18-6-4 16,18 6-4-16,-16-7 3 0,16 7-5 15,-12-10 3-15,12 10-1 0,-6-11 1 0,6 11 1 16,0 0 2-16,-4-23-3 0,4 23 3 16,0 0 1-16,6-31 2 0,-2 17 2 0,0 0 0 15,0-3 5-15,0-1 6 0,0 2 7 16,2-5 6-16,-2 1 3 0,-2 1 9 0,2 0 5 16,0-2 0-16,0 2 2 0,2-1 2 15,-1 0-10-15,3-1-4 0,-1 2-1 16,1 0-1-16,1-2-7 0,-3 6-1 0,4-2-2 15,-2 0-2-15,2 3 2 0,-2 1-4 16,0 0-6-16,1 2-4 0,-1-1-2 16,-8 12-9-16,15-20-14 0,-9 11-19 0,-1 2-31 15,-5 7-46-15,10-16-66 0,-6 10-66 16,-4 6-102-16,4-11-192 0,-4 11-63 0,2-12-310 16,-2 12-313-16</inkml:trace>
  <inkml:trace contextRef="#ctx0" brushRef="#br0" timeOffset="-156014.22">11091 10692 2820 0,'0'0'-32'0,"0"0"5"0,16-9 2 15,-16 9 6-15,0 0-9 0,0 0 21 0,0 0 5 16,0 0 11-16,0 0 0 0,0 0 3 16,0 0-4-16,0 0 4 0,7 30 20 15,-7-30 16-15,0 0 8 0,-9 29 10 0,9-29-6 16,-10 25 0-16,8-12-7 0,-2 1-5 16,0 0-10-16,4-14-3 0,-6 29-1 15,3-14-10-15,-3-2-17 0,2 3-26 0,4-16-34 16,-6 24-41-16,2-10-36 0,-1-3-51 15,1-1-86-15,4-10-522 0,-7 18-91 16</inkml:trace>
  <inkml:trace contextRef="#ctx0" brushRef="#br0" timeOffset="-155733.93">11236 10875 2220 0,'0'0'-81'0,"0"0"26"15,0 0 13-15,0 0 10 0,0 0 15 0,0 0 9 16,0 0 3-16,0 0 10 0,0 0 6 16,-40 17 10-16,40-17 9 0,-20 15 3 0,10-5 5 15,-1-1 5-15,3 4 5 0,-3-2-10 16,2 2 0-16,1-1-4 0,-2 0-3 15,1 0-2-15,0 2-14 0,1-4-10 16,1 4-28-16,-3-2-31 0,4-1-34 0,2 0-48 16,-3-1-106-16,3-1-349 0,4-9 204 0</inkml:trace>
  <inkml:trace contextRef="#ctx0" brushRef="#br0" timeOffset="-155423.45">11085 11096 1846 0,'13'-11'75'16,"-13"11"19"-16,0 0-6 0,16-10-13 0,-16 10-3 15,11-7-6-15,-11 7 0 0,16-6-4 16,-16 6 3-16,18-8-18 0,-18 8-3 0,23-5-7 16,-23 5-1-16,26-4-4 0,-26 4-8 15,28 0-1-15,-16-2-3 0,-12 2-7 16,25 3 5-16,-25-3 1 0,24 4 7 0,-24-4 15 15,14 6 26-15,-14-6 20 0,10 9 14 16,-10-9 13-16,4 13 10 0,-4-13 9 16,0 0-2-16,0 0-8 0,-6 27-10 0,6-27-13 15,0 0-13-15,-6 18-10 0,6-18-17 16,0 0-37-16,0 0-41 0,2 17-61 0,-2-17-72 16,12 6-80-16,-12-6-131 0,12 4-212 15,-12-4-287-15,22-4-214 0</inkml:trace>
  <inkml:trace contextRef="#ctx0" brushRef="#br0" timeOffset="-154583.58">12592 9055 2586 0,'0'0'-50'0,"0"0"10"15,0 0 11-15,0 0 32 0,0 0 39 16,0 0 33-16,0 0 17 0,0 0 13 0,0 0 2 15,20 22-9-15,-20-22-7 0,0 0-9 16,0 24-3-16,3-12-10 0,-3-12-5 0,2 23-10 16,0-10-18-16,-2-13-41 0,2 27-67 15,0-12-69-15,-2-2-98 0,1-2-244 0,-2 3-300 16,1-14-80-16</inkml:trace>
  <inkml:trace contextRef="#ctx0" brushRef="#br0" timeOffset="-153485.54">11507 10852 2223 0,'0'0'-69'15,"0"0"24"-15,0 0 5 0,0 0 7 0,0 0 4 16,0 0 5-16,0 0 5 0,0 0 14 16,0 0 12-16,0 0 2 0,-16 10-2 15,16-10 2-15,0 0 15 0,0 0 5 0,0 0 15 16,0 0 4-16,0 0 8 0,0 0 9 16,0 0-6-16,0 0-1 0,0 0-6 0,0 0-3 15,40 6-3-15,-40-6-8 0,23 0-7 16,-23 0-9-16,29-3-11 0,-10 3-11 15,1-1 6-15,6 1-11 0,2-2 7 0,3 2-1 16,1 0 7-16,5-2-7 0,0 2 8 16,0 0-2-16,-2 0 5 0,3 0 1 0,-1-2-4 15,0 2 0-15,-1 0 0 0,-5 0 4 16,3-2-3-16,-5 2-7 0,1-2 3 16,-5 2-6-16,-2-2 3 0,-4 0 1 0,1 2 5 15,-20 0 11-15,31 0 4 0,-15 0-4 16,-16 0 0-16,22-1-7 0,-22 1-7 0,20 0 10 15,-20 0-22-15,0 0-34 0,25 0-20 16,-25 0-44-16,10 1-42 0,-10-1-95 16,0 0-471-16,0 0 28 0</inkml:trace>
  <inkml:trace contextRef="#ctx0" brushRef="#br0" timeOffset="-152581.84">11898 10462 2090 0,'0'0'-38'0,"0"0"1"0,0 0 10 15,15-35 6-15,-15 35 12 0,8-11 26 0,-8 11 25 16,12-12 20-16,-12 12 7 0,14-9 0 16,-14 9 5-16,13-9 3 0,-13 9 1 0,12-8-10 15,-12 8-11-15,17-6-2 0,-17 6-10 16,0 0-6-16,25-1-1 0,-25 1-5 15,19 0-5-15,-19 0 2 0,0 0-3 0,17 11 1 16,-17-11-3-16,10 13 0 0,-10-13-4 16,0 17 0-16,0-17-4 0,0 0-1 0,-10 29 0 15,4-18 0-15,6-11-1 0,-14 21-1 16,5-11 3-16,0-1 1 0,9-9 0 0,-13 15 3 16,5-8 8-16,8-7 0 0,-12 12 7 15,12-12-1-15,-11 7 6 0,11-7-9 16,0 0-6-16,0 0-5 0,0 0-1 15,0 0-3-15,0 0-5 0,0 0-5 0,0 0-4 16,0 0-13-16,0 0 0 0,38-36-2 0,-30 25 0 16,3 0 2-16,1-2 2 0,-3 1-1 15,5-1 5-15,-3 2 1 0,-4 1 10 16,1-2 5-16,-8 12 9 0,17-17 9 16,-11 10-1-16,-6 7 4 0,9-12-4 0,-9 12-2 15,0 0 8-15,0 0 7 0,11-9 0 16,-11 9 2-16,0 0-2 0,0 0 0 15,0 0-4-15,0 0-5 0,0 0 2 0,0 0-6 16,-6 50-3-16,6-50-2 0,4 20-7 16,-4-20 0-16,4 21-13 0,1-12-36 0,-5-9-57 15,11 22-78-15,-4-13-78 0,-7-9-178 16,13 15-509-16,-6-9-344 0</inkml:trace>
  <inkml:trace contextRef="#ctx0" brushRef="#br0" timeOffset="-152295.62">12248 10501 3059 0,'12'-12'123'15,"-12"12"-3"-15,6-8-18 0,-6 8-15 16,0 0-14-16,0 0-5 0,14-17-6 0,-14 17-8 16,5-8-6-16,-5 8-10 0,0 0-4 15,0 0-7-15,20-7-2 0,-20 7-2 0,0 0-2 16,0 0-3-16,22 1-1 0,-22-1-2 15,0 0 6-15,0 0 9 0,18 15 13 16,-18-15 10-16,6 10 9 0,-6-10 3 0,0 0 6 16,0 22 1-16,0-22-10 0,0 16-4 15,0-16-3-15,0 17-5 0,0-17-5 0,0 19-16 16,2-10-24-16,-2-9-53 0,0 0-63 16,9 24-98-16,-8-20-120 0,-1-4-230 15,7 11-51-15,-7-11-264 0,0 0-243 0</inkml:trace>
  <inkml:trace contextRef="#ctx0" brushRef="#br0" timeOffset="-149766.28">10695 15766 2591 0,'0'0'-70'0,"-14"-6"34"16,14 6 21-16,-15-6 6 0,15 6 7 0,0 0 22 15,-15-5 10-15,15 5 15 0,0 0-2 16,-15-8 8-16,15 8-3 0,0 0 9 0,0 0 10 15,-16-6 19-15,16 6 8 0,0 0 20 16,0 0 11-16,0 0 12 0,0 0 4 16,-18-3-1-16,18 3-6 0,0 0-9 0,0 0-7 15,0 0-19-15,0 0-12 0,0 0-10 16,0 0-19-16,0 0-29 0,0 0-31 16,60 2-34-16,-60-2-33 0,31 0-29 0,-11 0-19 15,1 0-24-15,0-2-11 0,2 2 5 16,1-2-5-16,-2 0 7 0,0 0 13 15,1 2 10-15,3-4 10 0,-4 3 2 0,2-3 33 16,-1 2 19-16,-1 0 21 0,-2 0 62 16,0 0 28-16,-1-2 34 0,-2 2 39 0,-17 2 21 15,27-4 20-15,-27 4 18 0,25-4 0 16,-25 4-17-16,17 0-3 0,-17 0-6 16,20 3-13-16,-20-3-8 0,17 3-40 0,-17-3-1 15,12 8-20-15,-12-8-7 0,9 12 0 16,-9-12-6-16,7 14-8 0,-7-14 6 0,4 22 0 15,-2-12-4-15,-2-10-8 0,6 28-1 16,-4-14-6-16,0 4-6 0,3-4-1 16,-3 4 13-16,1-1-5 0,-1 3-8 0,3-3 2 15,0 2-14-15,-1 0 6 0,-2 0-3 16,0 2 1-16,2 3-5 0,0-2-5 0,0-1 5 16,3 2-6-16,-3 1 0 0,0 1-1 15,3-2-2-15,-5 1-4 0,4 0 2 0,1-2-7 16,-1 3 7-16,0-2-2 0,-2 0-3 15,2 2 5-15,0 0-10 0,0-3 5 0,-4 3 1 16,2-1-3-16,1-2 1 0,-2 3-1 16,-1-6 1-16,0 2-6 0,2-1 0 0,-1-1 1 15,-1 1-2-15,0-1-5 0,0-2 12 16,-2 2-11-16,0-1 0 0,2-1-2 0,-2-1-1 16,0 1 2-16,0-17 1 0,0 33 1 15,-2-20 1-15,2-13 3 0,0 27-2 16,-2-14-4-16,2-13 3 0,-2 25-2 0,2-25 4 15,-2 24 0-15,2-24 4 0,-5 20-7 16,5-20 3-16,-4 17-4 0,4-17 8 0,-5 17-6 16,5-17-2-16,-13 13 0 0,3-6 3 15,10-7-6-15,-17 5 4 0,17-5-8 16,-27 4 5-16,10-4 4 0,17 0-6 0,-38-2 1 16,17 0 3-16,0 0-1 0,-2 0 6 15,-3 1-7-15,-2-3 6 0,1 0-8 0,-3 0 3 16,0 0-4-16,2 0 1 0,-5-2-3 15,3 2-2-15,-1-1-3 0,2 1 8 0,-4 1-10 16,5-1-2-16,-2 0 2 0,2 0-3 16,3 0-3-16,-1 0 0 0,3 0 5 0,2 1-6 15,0-1 1-15,-1 0 1 0,4 3 3 16,-4-3-1-16,5-1 5 0,-2 4 2 16,2-3 2-16,1 2-2 0,-2 0 6 0,6 0 0 15,-3 0 1-15,15 2 2 0,-24-3 3 16,12 3-5-16,12 0 4 0,-24-4 0 15,14 2 2-15,10 2-5 0,-17-1 2 0,17 1 0 16,-17-3-2-16,17 3 4 0,-15-3-4 16,15 3 0-16,0 0 3 0,-16-1-5 0,16 1 1 15,0 0-1-15,-14-6 5 0,14 6 0 16,-8-5 6-16,8 5 3 0,0 0 4 0,0 0 3 16,-8-14 0-16,8 14 4 0,0 0 1 15,-6-13 2-15,6 13 1 0,0-16 5 16,0 16 1-16,0-16-1 0,0 16 0 0,0 0-8 15,4-33-2-15,-2 16-4 0,0 0 0 16,0-2-9-16,4-4 0 0,0-4-6 0,1 1-3 16,-2-5-5-16,3-1-5 0,0-2-2 15,-2-2 3-15,3 2-1 0,-3 7 2 0,1-2 11 16,-3 2 4-16,3 3 1 0,-3-2 8 16,0 2-4-16,2 2 8 0,-2 1-3 0,-2 5 3 15,4-4-8-15,0 4-3 0,-2-2-2 16,0 1 2-16,0 2-8 0,0-1-3 0,2 1-6 15,-4 0 0-15,2 1-3 0,1-1-4 16,-1 1 3-16,-2 0 3 0,1 0-1 16,-3 3 4-16,0 11 3 0,4-21 6 0,-4 12-2 15,0 9 6-15,2-15 5 0,-2 15 1 16,2-16 3-16,-2 16-4 0,4-10 6 0,-4 10-8 16,7-10-1-16,-7 10-4 0,8-10 0 15,-2 5-3-15,-6 5 2 0,13-10-1 0,-13 10-1 16,13-7 2-16,-5 2-1 0,-8 5 3 15,15-7-1-15,-15 7 3 0,13-6 2 16,-5 2 2-16,-8 4 5 0,0 0 0 0,17-8 4 16,-17 8 5-16,8-2 0 0,-8 2-2 15,0 0-3-15,18-1 2 0,-18 1-16 0,0 0-6 16,22 1-12-16,-22-1-11 0,20 2-6 16,-10 0-5-16,3 1-20 0,2 0-21 15,2 0-33-15,-1 0-35 0,4 1-42 16,5-1-36-16,-4 1-43 0,-2 1-89 0,3-2-122 15,-4 1-73-15,2-1-288 0,-5 1-183 0</inkml:trace>
  <inkml:trace contextRef="#ctx0" brushRef="#br0" timeOffset="-149284.6">10677 16099 2496 0,'0'0'-50'0,"0"0"30"0,0 0 11 0,0 0 6 16,18-16 27-16,-18 16 19 0,0 0 33 0,0 0 19 15,0 0 9-15,20 0 3 0,-20 0-5 16,0 0 1-16,0 0 2 0,0 0 5 0,0 0-1 15,16 20 6-15,-16-20-4 0,5 15-3 16,-5-15-4-16,2 18-4 0,-2-18-4 16,6 21-3-16,-6-21-5 0,3 23-6 0,-1-10-11 15,-2-13 9-15,2 23-12 0,0-12-17 16,-2-11-20-16,4 21-22 0,0-9-30 0,-4-12-27 16,2 21-43-16,-2-21-44 0,3 18-54 15,-1-9-57-15,-2-9-123 0,2 14-166 16,-2-14-365-16,-2 12-287 0</inkml:trace>
  <inkml:trace contextRef="#ctx0" brushRef="#br0" timeOffset="-148967.02">10917 16273 2713 0,'0'0'-11'0,"18"-6"65"0,-18 6 9 16,0 0-3-16,0 0 10 0,0 0 5 16,0 0 13-16,0 0 5 0,0 0-1 0,0 0-2 15,0 0-3-15,-28 50-7 0,22-41 6 16,-1 3 3-16,-5 0 12 0,3 1 2 16,1 0 7-16,-5 2-2 0,5 0-4 0,-5 1-11 15,2-1 4-15,3 1-2 0,0-3-14 16,-3 2-15-16,2-2-6 0,3 1-9 0,-2-1-14 15,8-13-13-15,-11 23-17 0,7-12-24 16,4-11-27-16,-8 18-33 0,8-18-38 0,-3 17-46 16,1-10-45-16,2-7-54 0,0 0-122 15,2 18-157-15,-2-18-387 0,0 0-335 16</inkml:trace>
  <inkml:trace contextRef="#ctx0" brushRef="#br0" timeOffset="-148570.66">11064 16496 2898 0,'15'-4'77'16,"-15"4"48"-16,12-6-12 0,-12 6-12 16,0 0-12-16,0 0 1 0,0 0 9 15,0 0 11-15,0 0-2 0,0 0-2 0,0 0-7 16,0 0-12-16,0 0-9 0,0 0 1 15,0 0-2-15,0 0-4 0,0 0-7 16,0 0-6-16,-53 10-10 0,53-10-9 0,0 0-17 16,-10 9-9-16,10-9-7 0,0 0-14 15,0 0-6-15,0 0-5 0,0 0-2 16,21 35-1-16,-14-28 0 0,-7-7 2 0,17 14 0 16,-9-6 1-16,0 0 7 0,-8-8 7 15,14 14 9-15,-8-6 20 0,-6-8 16 0,10 17 19 16,-10-17 6-16,0 15 1 0,0-15 11 15,0 0-27-15,-10 20 5 0,10-20-8 16,-16 12-2-16,16-12-9 0,-14 10-13 0,14-10-21 16,-17 6-31-16,8-4-32 0,9-2-44 15,-16 2-54-15,16-2-50 0,0 0-28 0,-17-2-53 16,17 2-107-16,0 0-108 0,-14-10-449 16,14 10-378-16</inkml:trace>
  <inkml:trace contextRef="#ctx0" brushRef="#br0" timeOffset="-147981.43">11418 16329 2743 0,'0'0'-116'0,"0"0"34"0,0 0 25 0,0 0 10 16,0 0 14-16,0 0 10 0,0 0 26 16,0 0 32-16,0 0 26 0,0 0 17 0,0 0 15 15,0 0 5-15,0 0 10 0,0 0 2 16,0 0 2-16,0 0 0 0,0 0-2 0,0 0-3 16,0 0-4-16,0 0-5 0,0 0-4 15,0 0-7-15,0 0-11 0,0 0-8 0,25 0-8 16,-25 0-12-16,17 0-18 0,-17 0-16 15,25 0-17-15,-10 0-15 0,3 0-9 16,0 0-6-16,2 0-5 0,0 0 1 0,4 0-3 16,-3 0 8-16,2 1 14 0,2-1 8 15,-1 0 16-15,-1 0 13 0,0 0 15 0,1 2 12 16,-1-2 7-16,-2 2 11 0,2-2 0 16,0 0-2-16,-6 2-6 0,6-2-5 0,-5 2-4 15,0-2 1-15,-18 0 3 0,31 2 1 16,-19-1-1-16,-12-1-9 0,25 3-5 15,-16-2-15-15,-9-1-28 0,17 2-36 0,-17-2-55 16,0 0-72-16,19 4-59 0,-19-4-129 16,0 0-186-16,8 2-418 0,-8-2-397 15</inkml:trace>
  <inkml:trace contextRef="#ctx0" brushRef="#br0" timeOffset="-147217.37">11902 15793 2983 0,'0'0'-7'0,"-2"-20"41"0,2 20 4 15,0 0 7-15,0 0 4 0,0 0-5 0,11-19 2 16,-11 19-5-16,10-7-8 0,-10 7-3 15,16-7-5-15,-16 7 1 0,14-5-6 0,-14 5 3 16,17-3-1-16,-17 3 1 0,19-2-2 16,-19 2-2-16,0 0-2 0,29 5 8 15,-29-5-7-15,17 9 7 0,-17-9 12 0,11 15 7 16,-7-7 10-16,-4-8 6 0,2 24-3 16,-2-24-4-16,-4 31-6 0,0-15-2 15,-1 2-4-15,-7 1-3 0,3 0-1 0,-3-2-4 16,-1 2 1-16,1-4-1 0,-1 2-1 15,0 0 0-15,5-5-1 0,-4-1-3 16,4 2 0-16,1-6-10 0,7-7-16 16,-11 17-2-16,11-17-14 0,0 0-13 0,-9 12-18 15,9-12-8-15,0 0-5 0,0 0-1 16,0 0-7-16,0 0 1 0,0 0-6 0,0 0 2 16,41-43 9-16,-33 32-1 0,5-5 4 15,-3 3 13-15,3-4 10 0,-2 4 13 0,-3 0 11 16,2-1 12-16,-1 2 15 0,0 2 13 15,-2-3 6-15,-7 13 13 0,11-17 6 16,-11 17 5-16,8-15-4 0,-8 15-3 0,9-13-3 16,-9 13 1-16,0 0 2 0,10-12 8 15,-10 12 8-15,0 0 3 0,0 0 4 0,0 0 1 16,0 0-2-16,0 0-3 0,0 0-3 16,0 0-7-16,0 0-5 0,-7 52-10 15,7-52-3-15,-4 23 5 0,4-23 3 0,-2 27 1 16,2-14-10-16,0-13-2 15,3 28-2-15,0-14-10 0,2 1-10 0,-5-15-20 16,7 24-25-16,-3-17-40 0,-4-7-55 0,14 21-79 16,-7-12-69-16,-3-3-183 0,3-1-134 15,-7-5 13-15,9 7-309 0,-9-7-252 0</inkml:trace>
  <inkml:trace contextRef="#ctx0" brushRef="#br0" timeOffset="-146792.25">12277 16020 2589 0,'0'0'13'15,"18"-8"76"-15,-18 8 29 0,0 0 2 0,0 0 8 16,0 0 8-16,0 0 0 0,0 0-1 15,0 0-8-15,0 0-14 0,7 27-13 16,-7-27-10-16,0 0-6 0,5 19 2 0,-5-19-9 16,0 0-1-16,2 15-11 0,-2-15-6 15,0 0-8-15,4 13-9 0,-4-13-7 0,0 0-8 16,0 0-4-16,7 12-4 0,-7-12-6 16,0 0-2-16,0 0-4 0,0 0-2 0,0 0-4 15,0 0 0-15,29-19-1 0,-29 19 1 16,13-12 11-16,-13 12 12 0,12-13 7 0,-12 13 12 15,15-10 13-15,-15 10 12 0,12-5 21 16,-12 5-25-16,0 0 12 0,0 0-2 16,24 4 3-16,-24-4-8 0,0 0-6 0,16 13-7 15,-16-13-11-15,9 14-10 0,-9-14-20 16,12 14-26-16,-6-6-29 0,-1 2-36 16,-3-3-63-16,3 1-91 0,-5-8-86 0,2 12-189 15,-2-12-61-15,0 0 10 0,-7 12-362 16,7-12-321-16</inkml:trace>
  <inkml:trace contextRef="#ctx0" brushRef="#br0" timeOffset="-138484.72">12387 9399 2729 0,'0'0'-157'0,"0"0"35"16,0 0 25-16,0 0 9 0,0 0 10 0,0 0 9 15,0 0 16-15,0 0 3 0,0 0 10 16,0 0 3-16,0 0 7 0,0 0 4 16,0 0 5-16,0 0 13 0,0 0 1 0,0 0 10 15,0 0 15-15,0 0-5 0,0 0-3 16,0 0 8-16,0 0 4 0,0 0 7 16,0 0 10-16,0 0 4 0,0 0 7 15,0 0 7-15,0 0 7 0,0 0-9 0,0 0 8 16,0 0-8-16,0 0 6 0,0 0-5 15,0 0 2-15,0 0-1 0,0 0-3 0,0 0-11 16,0 0 2-16,43 23-3 0,-43-23-1 16,12 9-5-16,-12-9-10 0,14 11-1 15,-2-5 0-15,-1 1-3 0,-1 1 2 0,3 0-4 16,0 2-3-16,-1-1 14 0,3 2 2 16,2 1-1-16,0 1 6 0,-1-1-4 15,4 1 0-15,-4 0-2 0,4 1-8 0,-4-2 1 16,4 1-4-16,-2 0-1 0,2 0 3 15,-4-1-4-15,-1 1-7 0,0-3-1 0,0-1-1 16,1 3 2-16,-5-3-4 0,7 0 3 16,-5 3-2-16,0-3-2 0,1 2-2 0,1-3 0 15,-1 2 3-15,-1 1-4 0,2-1 3 16,-2-1-4-16,3 1-1 0,-5 1 1 0,2-1-2 16,3-2 2-16,-7 1-1 0,2-1 6 15,0-1-5-15,-11-7 0 0,16 12 2 16,-7-6-3-16,-9-6 8 0,15 10-9 0,-15-10 0 15,12 11 2-15,-12-11-1 0,11 9-2 16,-11-9 2-16,11 6-2 0,-11-6 1 16,0 0 0-16,12 11 1 0,-12-11-1 15,11 6-1-15,-11-6 4 0,0 0-1 0,14 9-2 16,-14-9 1-16,0 0 9 0,11 10-12 16,-11-10 1-16,11 10 2 0,-11-10 5 15,11 7-2-15,-11-7 0 0,11 8 0 0,-11-8 6 16,9 10-5-16,-9-10 8 0,12 7 2 0,-12-7 3 15,9 9 3-15,-9-9 0 0,11 8 1 16,-11-8 1-16,13 9-2 0,-13-9-4 16,13 8-1-16,-13-8 0 0,14 7-4 0,-14-7 1 15,0 0-2-15,14 10-2 0,-14-10 0 16,0 0 5-16,10 6-1 0,-10-6 1 16,0 0-4-16,0 0 4 0,15 10-5 0,-15-10-2 15,0 0 4-15,10 5 1 0,-10-5-2 16,0 0-3-16,0 0 1 0,15 11-1 0,-15-11 3 15,0 0-1-15,15 8 0 0,-15-8 1 16,12 8 3-16,-12-8-1 0,0 0 3 16,13 8-5-16,-13-8-4 0,0 0 1 0,13 9-3 15,-13-9 1-15,0 0-2 0,11 6 4 16,-11-6-4-16,0 0 2 0,0 0-5 16,0 0 2-16,14 7 0 0,-14-7 6 0,0 0-7 15,14 12-1-15,-14-12 1 0,10 7 2 0,-10-7 0 16,0 0-4-16,15 13 3 0,-15-13-1 15,10 4 1-15,-10-4-3 0,0 0 2 0,13 10 0 16,-13-10-2-16,0 0 1 0,10 8-2 16,-10-8 1-16,0 0 1 0,0 0-1 15,0 0 0-15,11 7 2 0,-11-7-1 16,0 0 0-16,0 0 1 0,0 0 3 0,0 0-3 16,0 0 7-16,0 0-1 0,11 8 3 15,-11-8-2-15,0 0 0 0,0 0 0 16,0 0 0-16,0 0-3 0,0 0 0 0,0 0-11 15,0 0-30-15,0 0-55 0,0 0-66 16,0 0-71-16,0 0-161 0,0 0-207 0,0 0-271 16,0 0-223-16</inkml:trace>
  <inkml:trace contextRef="#ctx0" brushRef="#br0" timeOffset="-135565.72">13526 10031 2515 0,'0'0'-106'0,"0"0"12"0,0 0 8 0,0 0 5 15,0 0 15-15,0 0 15 0,0 0 26 16,0 0 18-16,0 0 22 0,0 0 20 0,0 0 6 16,0 0 9-16,0 0 10 0,0 0 10 15,0 0-10-15,0 0-10 0,36-12-2 0,-36 12-3 16,0 0 5-16,0 0-25 0,25 4 4 16,-25-4-7-16,0 0-7 0,29 6-11 15,-29-6 2-15,23 4-18 0,-12 0 3 0,7-1 3 16,1 2 2-16,0-4-5 0,3 3 3 15,-4 0-4-15,3 0 10 0,4-1-6 0,-3 1 0 16,4 0 6-16,-5-2 0 0,2 0-8 16,-1 2 4-16,-2-3-7 0,0 2 10 15,-2-1-1-15,2 0 13 0,-3-1-11 16,-17-1 6-16,26 4 0 0,-26-4 10 0,23 2 6 16,-23-2 8-16,18 2 4 0,-18-2-9 0,17 0-4 15,-17 0-1-15,0 0-4 0,23 3 3 16,-23-3 8-16,14 4 0 0,-14-4 2 15,0 0 4-15,17 12 3 0,-17-12 15 0,4 13-1 16,-4-13 0-16,0 17-6 0,0-17-3 16,-2 28-3-16,-4-14-4 0,4 4 0 0,-1 1-4 15,-1 4-4-15,0 1-2 0,-1-1-3 16,0 2-4-16,1-2 1 0,1 2-4 0,-1 1 4 16,0-1-8-16,-4 1 0 0,4-1 0 15,0 0 2-15,0 0-1 0,-1-2-4 16,-1-1-1-16,3-2 3 0,-2-1-3 0,-1-2 4 15,1-2-2-15,-1-2 5 0,-1 0 12 16,7-13 12-16,-10 26 12 0,2-17 10 16,-1 1 0-16,9-10 0 0,-16 15-3 15,7-9-1-15,9-6-4 0,-25 11-1 0,14-7-1 16,11-4 3-16,-31 6-1 0,17-5-2 16,-3 3-3-16,-2-4-1 0,0 2-2 0,0 0-3 15,19-2-4-15,-38 3-3 0,16-3-6 0,1 1-2 16,1-1-3-16,-2 0-1 0,1 2-3 15,1-2 1-15,-4 0-2 0,3 1-2 16,2-1-3-16,-2 0-3 0,0 0-1 0,4 0 1 16,-3 3-2-16,1-3 0 0,2 2-1 15,0-2-1-15,2 0 0 0,15 0 2 16,-29 0-2-16,29 0 0 0,-27 0-2 0,27 0 2 16,-27-2 1-16,27 2 1 0,-21 0-2 15,21 0-2-15,-19-3 1 0,19 3 1 16,0 0 1-16,-25-4-1 0,25 4 0 0,-13-7 9 15,13 7 0-15,0 0 5 0,-10-15 1 16,10 15 5-16,0 0 0 0,-2-23-1 16,2 23-4-16,0 0 1 0,7-28-1 0,0 14 0 15,2-1-2-15,-3 0-1 0,5-4-4 16,-3-2-5-16,2-2 3 0,1 0 1 0,3-6-7 16,-3 0 4-16,1-1-2 0,1 0 4 15,-4 0 0-15,1-1-3 0,-2 4 3 16,1 3-1-16,-1 0 3 0,-2 1 1 0,0 6-3 15,1-2-1-15,-3 4-2 0,1 0 1 16,0 2 0-16,-5 13-8 0,7-21-8 0,-7 21-15 16,6-17-15-16,-6 17-12 0,9-15-24 15,-9 15-30-15,6-10-38 0,-6 10-56 0,12-7-55 16,-12 7-124-16,15-3-208 0,-15 3-22 16,19-1-245-16,-19 1-198 0</inkml:trace>
  <inkml:trace contextRef="#ctx0" brushRef="#br0" timeOffset="-135119.02">13840 10317 2411 0,'0'0'-87'0,"0"0"27"0,0 0 16 0,-11-25 19 15,11 25 17-15,-10-9 30 0,10 9 26 16,-13-12 25-16,13 12 19 0,-17-7 13 0,17 7 14 15,-20-6 16-15,20 6 5 0,-23 0 4 16,23 0-3-16,-22 3-6 0,22-3-13 0,-29 12-11 16,17-2-13-16,1-1-7 0,2 0-13 15,-4 5-4-15,8-1-8 0,-3 2-4 16,3-1-8-16,3 1-4 0,2-1-6 0,2 1-3 16,3 0-4-16,-5-15-4 0,13 29-6 15,-2-16 2-15,0-2-4 0,2 3-3 16,3-5-16-16,-2 0-26 0,0 1-25 0,1-2-35 15,1-4-46-15,-1 1-50 0,2-3-53 16,-5-2-96-16,0 0-173 0,-12 0-389 0,18-5-260 16</inkml:trace>
  <inkml:trace contextRef="#ctx0" brushRef="#br0" timeOffset="-134953.87">13895 10446 2775 0,'0'0'42'0,"0"0"23"16,0 0 12-16,0 0 30 0,0 0 25 0,0 0 7 15,0 0 2-15,0 0-13 0,15 32-7 16,-15-32-18-16,-4 19-9 0,4-19-13 16,0 0-10-16,-7 33-12 0,7-19-33 15,0-14-70-15,-2 24-90 0,2-9-90 0,0-15-179 16,-5 31-197-16,3-16-245 0,-2 1-188 0</inkml:trace>
  <inkml:trace contextRef="#ctx0" brushRef="#br0" timeOffset="-132817.15">13444 14640 2597 0,'0'0'40'0,"0"0"46"0,0 0 27 15,23-3 27-15,-23 3 21 0,0 0 1 16,0 0 1-16,21 0-14 0,-21 0-15 16,0 0-19-16,27 0-9 0,-27 0-14 15,29 3-11-15,-16-3-13 0,8 4-14 0,-4-4-20 16,6 0-13-16,-2 1-11 0,3-1-12 15,-2 2-4-15,1-2-3 0,-2 3-1 0,4-3 2 16,-4 2-1-16,4-2 2 0,-2 0 1 16,-1 1 2-16,-2-1 4 0,-1 0 1 0,3 0 11 15,-22 0 8-15,32 0 4 0,-21 0 7 16,-11 0 8-16,25 0 2 0,-25 0 3 0,17 0 8 16,-17 0 18-16,0 0 4 0,25 1-9 15,-25-1-4-15,10 7-4 0,-10-7-11 16,0 0 1-16,8 14-5 0,-8-14-11 0,0 16 4 15,0-16-9-15,0 0 2 0,-4 35 2 16,1-20-16-16,2 2 7 0,-1 1-8 0,0 1 3 16,0 0-1-16,0 1-8 0,0 4-7 15,2-2-11-15,-2 3-5 0,2 2-6 16,0-1-1-16,0-1-1 0,-2-3 0 0,2 2 4 16,-3 1 2-16,1-3 3 0,0-3 2 15,2 1 0-15,-2-1 6 0,0-3 4 16,2-16 5-16,-6 32 4 0,4-19 8 0,-3-3 10 15,5-10 11-15,-12 22 3 0,2-12 8 16,10-10-19-16,-18 13 4 0,8-6 0 0,10-7-6 16,-28 10 5-16,13-5-10 0,-1-1 2 15,-2 0-6-15,-3 0 1 0,0-1-4 0,0 0 5 16,-2-2-5-16,2 3-2 0,-5 0-5 16,0-1 1-16,3-1-3 0,0-1 3 15,1 1-6-15,0 0 5 0,-1 0-6 0,3 0 4 16,0-2-10-16,1 2-3 0,19-2-6 15,-33 1-4-15,20-1-1 0,-1 0 1 0,14 0 0 16,0 0 3-16,-34-3 6 0,34 3-5 16,-17-4 7-16,17 4 2 0,-16-7 2 0,16 7 1 15,0 0 1-15,-16-12 3 0,16 12 3 16,-4-11-2-16,4 11 3 0,0 0 2 16,-5-22-2-16,5 22 1 0,0-20 2 15,0 20-7-15,0 0 0 0,2-32 5 0,1 22-10 16,-1-8-2-16,-2 18-2 0,4-30 1 15,-1 13 0-15,1 0 3 0,0-1-7 0,-1 2-1 16,1-2-1-16,3 4 6 0,-2-4-5 16,1 2 0-16,-1 1-13 0,1 2-14 0,0-3-25 15,-2 4-39-15,2 0-67 0,1 2-79 16,-3 1-135-16,1-2-191 0,-1 1-15 16,5 0-336-16,-9 10-335 0</inkml:trace>
  <inkml:trace contextRef="#ctx0" brushRef="#br0" timeOffset="-132463.72">13796 14903 2781 0,'0'0'-61'0,"4"-11"33"16,-4 11 7-16,0 0 11 0,0 0 28 0,0 0 32 16,-17-24 33-16,17 24 23 0,0 0 19 15,-27-2 7-15,27 2-2 0,-27 0-7 0,27 0 3 16,-28 7-7-16,12 0-2 0,3 1-8 16,2-1-5-16,-3 3-5 0,4 0-5 15,-2 1 0-15,5 0-4 0,-2 1-7 0,3 1-6 16,6-13-7-16,-4 24-6 0,4-24-7 15,4 23-7-15,2-11-7 0,1-1-20 0,2 0-29 16,5 0-30-16,-3-4-45 0,3 1-55 16,1-4-54-16,-1-1-43 0,-1 0-35 0,-13-3-84 15,23-6-128-15,-23 6-446 0,17-7-335 16</inkml:trace>
  <inkml:trace contextRef="#ctx0" brushRef="#br0" timeOffset="-132188.34">13806 15008 2787 0,'0'0'82'15,"0"0"79"-15,0 0 6 0,0 0-15 0,0 0-10 16,0 0-15-16,0 0-10 0,21 21-16 16,-21-21-8-16,7 14-15 0,-7-14-9 15,4 13-7-15,-4-13-2 0,2 15-12 0,-2-15-8 16,0 0-17-16,6 13-16 0,-6-13-19 16,0 0-22-16,0 0-16 0,0 0-8 15,0 0-10-15,0 0 8 0,25-4 7 0,-25 4 15 16,0 0 18-16,17-14 22 0,-17 14 18 15,13-8 23-15,-13 8 17 0,14-7 17 16,-14 7 5-16,0 0 4 0,20-4-7 0,-20 4-7 16,0 0-6-16,16-3-7 0,-16 3-14 15,0 0-31-15,0 0-47 0,0 0-60 0,27 3-93 16,-27-3-92-16,0 0-203 0,0 0-111 16,15-4-308-16,-15 4-287 0</inkml:trace>
  <inkml:trace contextRef="#ctx0" brushRef="#br0" timeOffset="-131080.03">14099 14908 2615 0,'0'0'-91'15,"0"0"25"-15,18-10 2 0,-18 10 6 16,13-10 9-16,-13 10 9 0,14-9 7 0,-14 9 10 15,20-13 7-15,-11 6 5 0,3-1 17 16,-1 0 7-16,2-5 12 0,1 4 12 16,1-7 9-16,1 2 13 0,2-1 2 0,0-3 1 15,4-5 3-15,1 0-19 0,5-5 0 16,0-3-24-16,5-1 0 0,-1-4-1 0,13-8-9 16,-3-2-4-16,1 2-3 0,-8 6 10 15,-5 7-1-15,2-6 4 0,-2 3 5 16,-3-4 10-16,2 2 16 0,-3-2 1 0,1 3 7 15,0-2 2-15,-2 1-3 0,4 2-8 16,-4-2-6-16,3 1-3 0,0 1-4 16,0-2-6-16,0 3-6 0,-1 0-1 0,2 0-3 15,0-2-3-15,-1 3 3 0,-3 1-7 16,3 1 2-16,-8 3 0 0,3 2 12 0,1 1 6 16,0-1 4-16,-2 0 5 0,0 2-5 15,1-1 2-15,1 1-2 0,-2-2-3 16,1 2-2-16,-1 0-7 0,2 0 3 0,-4-1-7 15,2 3 2-15,-3-2 4 0,0 3 2 16,0-2 3-16,-4 2-4 0,0 1-2 0,1 0-2 16,-2 1-6-16,0 0 2 0,-3 2-3 15,1-1-2-15,-3 1 1 0,2 1-8 0,-3 2 4 16,0-2-5-16,0 1-2 0,2 1 1 16,-2-1-8-16,-2 1 3 0,0 0-2 15,1 1-1-15,-1-1 1 0,1 2 0 0,-3-1 3 16,2 3-2-16,-2-3-2 0,-4 12 2 15,7-17 1-15,-3 10 4 0,-4 7-8 0,6-16 3 16,-2 8-1-16,-4 8-1 0,4-15-1 16,-4 15-1-16,5-13 0 0,-5 13 1 15,3-10 2-15,-3 10 0 0,0 0-2 16,0 0 12-16,4-15 1 0,-4 15 5 0,0 0 0 16,0 0 4-16,0 0-3 0,0 0-7 0,0 0 3 15,0 0-1-15,6-20-2 0,-6 20 0 16,0 0 0-16,0 0 2 0,0 0-1 15,0 0 0-15,0 0-2 0,0 0-2 0,0 0 0 16,2-9-3-16,-2 9-2 0,0 0-7 16,0 0-18-16,0 0-30 0,0 0-45 0,0 0-60 15,0 0-49-15,0 0-119 0,0 0-194 16,0 0-342-16,0 0-220 0</inkml:trace>
  <inkml:trace contextRef="#ctx0" brushRef="#br0" timeOffset="-128022.83">16052 12599 550 0,'0'0'193'0,"0"0"-76"0,-32-5-38 16,32 5-25-16,-16-4-6 0,16 4 4 0,0 0 18 16,-22-8-1-16,22 8-2 0,-17-6 14 15,17 6-11-15,-18-7-4 0,18 7-5 16,-22-12 1-16,12 7-7 0,10 5-13 0,-24-12-4 15,12 5-12-15,1-1 6 0,-1 1-3 16,0-3 3-16,12 10 29 0,-20-21 10 16,12 12 22-16,-2-4 6 0,2 1 8 0,0 0-2 15,1-3-4-15,7 15-1 0,-10-31-6 16,6 17 2-16,1-4-1 0,-1-1 2 0,2 1-4 16,2-1-5-16,0-3-2 0,0 2-2 15,2 0-3-15,0-5 3 0,3 4-6 16,-1-2 2-16,0 2-2 0,2-1-4 0,3-1-7 15,-1 2-8-15,0-3-3 0,6 5-8 16,-2 3-2-16,3-1-9 0,0-1-5 0,2 3-2 16,2 4-5-16,2 1-2 0,0 1-2 15,4 3-6-15,1 2 0 0,1 3-1 16,-1 1-2-16,4 1-2 0,-1 3 0 16,1 2-3-16,4 1 1 0,-1 3-4 0,1 3 2 15,0 1 0-15,-2 3-3 0,-1-2 2 16,1 4 0-16,-2 1-3 0,-5 0 0 0,1 3-2 15,-3-2 5-15,-2 1-4 0,-2 3-1 16,1 0 1-16,-6 0 3 0,-3-2-3 0,0 0 0 16,-3-1-2-16,0 1 4 0,-3 0 2 15,-3-1 0-15,0-2-1 0,-4 1 4 0,2 0 1 16,-2 4 3-16,-3-1 5 0,1 0 4 16,-2-2 2-16,0 2 4 0,-3-2-1 15,2 1-2-15,-1-4 1 0,0 2 1 0,0-3 6 16,-6 4 11-16,2-3 3 0,-1 1 2 15,-2-4-3-15,0 4 4 0,-1-6-3 16,-2 4-4-16,0-3-1 0,1 0-4 0,-3-2-5 16,2-1 9-16,-2-1-8 0,0 1 4 0,0-3 6 15,-1 1-8-15,0-3 3 0,2-1 2 16,0-2 2-16,0 0-6 0,0-3-7 16,-1 3-5-16,0-4 0 0,20 0-20 15,-36 0 2-15,17 0-2 0,1-4 2 0,18 4-3 16,-34-7 0-16,18-1 0 0,1 1-2 15,-2-1 0-15,0-6 5 0,3 3-2 0,-2-2-2 16,2 0 0-16,-1-2 0 0,4-2 1 16,-1-1 19-16,-1 1-3 0,2 0 0 0,-2 0 0 15,5-1-6-15,-2 3 3 0,1 1-3 16,-2-1-4-16,4 4-4 0,0-2-9 0,0 1-25 16,1 1-26-16,0 2-35 0,-1-1-57 15,7 10-71-15,-5-17-60 0,2 7-112 0,3 10-192 16,0-17-12-16,0 17-401 0,2-15-466 15</inkml:trace>
  <inkml:trace contextRef="#ctx0" brushRef="#br0" timeOffset="-127349.49">15597 12962 2988 0,'0'0'-103'15,"0"0"40"-15,0 0 31 0,0 0 26 16,-9 14 36-16,9-14 22 0,0 0 18 0,0 0 18 16,0 0 6-16,0 0 0 0,0 0-1 15,0 0-6-15,0 0 0 0,0 0-5 16,0 0 1-16,0 0-9 0,0 0-1 0,0 0-10 16,0 0-2-16,0 0-6 0,0 0 2 15,0 0 2-15,0 0 4 0,0 0-5 0,0 0-3 16,0 0-4-16,50-22 4 0,-40 16-7 15,3-2-5-15,-1-1-4 0,1 1 1 16,0 0 0-16,-1 4 7 0,-12 4-5 0,28-13-3 16,-16 8-2-16,-12 5-1 0,24-8 0 15,-24 8 2-15,20-4 0 0,-20 4 8 16,21-3 10-16,-21 3-1 0,18 0-1 0,-18 0 5 16,17 5 6-16,-17-5-22 0,13 10 2 15,-13-10-4-15,8 18 1 0,-3-8-5 0,-5-10-3 16,6 25 1-16,-4-12-9 0,0 3-4 15,2-1-3-15,-2 0-19 0,2 1-25 0,1-4-38 16,-1 0-58-16,1-2-103 0,1-3-93 16,2 0-218-16,0-3-80 0,-8-4 21 15,0 0-335-15,24 9-340 0</inkml:trace>
  <inkml:trace contextRef="#ctx0" brushRef="#br0" timeOffset="-125738.29">14150 10456 2702 0,'0'0'-102'0,"0"0"41"0,0 0 36 15,0 0 25-15,0 0 40 0,0 0 49 16,0 0 24-16,0 0 15 0,0 0 4 15,0 0-4-15,0 0-4 0,0 0-8 0,0 0-8 16,0 0-8-16,0 0-4 0,0 0-11 16,0 0-6-16,52 9-15 0,-40-3-3 15,1 1-7-15,0 4-5 0,1-3-6 0,4 5-7 16,0 0-2-16,4 3-2 0,4 3-7 16,1-1-5-16,-1 1-4 0,14 6 2 15,-4 0-7-15,2-1 1 0,2 3-2 0,1 0-2 16,-2-1-1-16,13 11-1 0,-8-7-6 15,-4-1 0-15,-6-3-3 0,20 10 3 0,-14-7-2 16,-3-4-3-16,-5 0 3 0,1-3 2 16,-4-1-2-16,-4 0 2 0,-1-2-1 15,1 2 1-15,2-1 1 0,-6-1-1 0,2 2 0 16,0-4 0-16,-5 0 0 0,0 0 1 16,2 0-1-16,-1 0 2 0,-3-2-1 15,0 0 2-15,-2 1-2 0,1-3 0 0,0 1 6 16,-3-3 2-16,1 0 4 0,0 2 6 15,0-3-9-15,-3 2 3 0,2-1-3 0,2-1-1 16,-4 3-2-16,1-2 1 0,2 3-5 16,1 1 5-16,1-1-4 0,-5-2 4 0,6 4-4 15,-4-3 3-15,1-2-3 0,-2 3 0 16,-1-3 0-16,1 2-1 0,-3-5 0 16,3 3 1-16,-2-2-3 0,-9-9 0 0,12 15 1 15,-6-7 1-15,-6-8-3 0,15 14 1 16,-8-5 0-16,-7-9 0 0,14 15 0 0,-5-6 3 15,-9-9-4-15,14 19 1 0,-5-10 0 16,0 1 1-16,1 0 0 0,-2-2 1 16,4 3-3-16,-12-11 3 0,18 15-2 0,-12-8 2 15,-6-7 0-15,17 14 1 0,-8-7-3 16,-9-7 4-16,13 11 0 0,-13-11-1 0,10 9-3 16,-10-9 2-16,8 7-2 0,-8-7 4 15,0 0-4-15,12 9 2 0,-12-9 0 0,0 0 2 16,0 0 5-16,10 10 4 0,-10-10 1 15,0 0 3-15,0 0-6 0,0 0-1 16,0 0 0-16,0 0-1 0,0 0-8 0,0 0-8 16,0 0-7-16,0 0-3 0,0 0-5 15,0 0-5-15,0 0-6 0,0 0-6 16,0 0-6-16,0 0-7 0,0 0-3 0,0 0 4 16,0 0 5-16,0 0 5 0,0-42 5 15,0 42 15-15,0 0 10 0,-4-25 10 16,4 25 11-16,0-19 7 0,0 19 10 0,0 0 3 15,-2-26 1-15,2 26 4 0,0-17 4 16,0 17 1-16,0 0 7 0,2-19 5 0,-2 19 3 16,0 0 6-16,0 0 0 0,0-22 1 15,0 22-4-15,0 0-9 0,0 0-4 16,0 0-4-16,0 0 1 0,0 0-4 0,0 0-5 16,0 0-1-16,0 0-5 0,0 0 1 15,0 0-7-15,0 0 2 0,0 0-1 0,-8 62-9 16,10-44 2-16,0-2 2 0,2 1-2 15,-2 5 2-15,4-2-10 0,2 5-4 16,-1-2-1-16,-1 0-2 0,3-1 0 0,-1-1-2 16,-1 0 0-16,1-5 5 0,-4 1-10 15,2-4 8-15,-1 0-3 0,1 1 2 0,-6-14 1 16,7 19 2-16,-7-19 2 0,6 17 2 16,-6-17 3-16,4 13 4 0,-4-13-3 0,0 0-1 15,0 0-1-15,0 0-2 0,-17 18 2 16,17-18-3-16,-15 3-14 0,15-3-31 15,-21 2-44-15,21-2-58 0,-26 2-88 0,12-4-72 16,-3 0-145-16,-2 0-163 0,2 1 7 16,-3-3-308-16,0 1-300 0</inkml:trace>
  <inkml:trace contextRef="#ctx0" brushRef="#br0" timeOffset="-124074.4">12556 10989 2635 0,'0'0'-91'0,"17"6"22"0,-17-6 13 0,0 0 1 16,21 4 7-16,-21-4 11 0,15 6 11 15,-15-6 7-15,19 5-7 0,-19-5 9 16,24 6-2-16,-10 0 1 0,2-2 11 0,-1-1-1 15,1 1 8-15,4 0 5 0,-4 2-7 16,2-3 18-16,-2 1-2 0,0 2 3 0,-1-4 6 16,1 4-2-16,-2-2-3 0,1-1 4 15,1 1-13-15,-16-4 7 0,25 6-7 16,-15-2-6-16,5 0 2 0,-15-4-4 0,21 7 5 16,-21-7 2-16,19 5-7 0,-8-1 15 15,-11-4-5-15,20 6 1 0,-20-6-2 16,15 4 13-16,-15-4 6 0,15 6 17 0,-15-6 9 15,15 4-1-15,-15-4 2 0,0 0 0 16,20 5 4-16,-20-5 4 0,0 0 1 0,0 0-7 16,14 6 2-16,-14-6-7 0,0 0-2 15,0 0 0-15,15 7-3 0,-15-7 1 0,0 0 0 16,0 0 4-16,15 7 1 0,-15-7 0 16,0 0 4-16,15 5 3 0,-15-5 1 0,0 0 2 15,13 6 0-15,-13-6-1 0,0 0 4 16,14 10-6-16,-14-10 2 0,13 7-7 15,-13-7-10-15,16 11-2 0,-10-3-4 0,-6-8-7 16,11 16-1-16,-5-7-6 0,2 2 4 16,-8-11-3-16,11 25-5 0,-6-14 0 15,0 2-2-15,-5-13-1 0,9 22-1 0,-3-13-4 16,-6-9-1-16,7 19-1 0,-7-19 1 16,9 15-4-16,-9-15 4 0,5 14 4 15,-5-14 13-15,0 0 4 0,6 15 4 0,-6-15-1 16,0 0-3-16,5 14-6 0,-5-14 2 15,0 0-6-15,0 0-5 0,6 13-14 16,-6-13-17-16,0 0-33 0,0 0-36 0,0 0-43 16,0 0-34-16,0 0-25 0,0 0-13 15,5 10-16-15,-5-10-17 0,0 0-10 0,0 0-10 16,0 0-32-16,0 0-584 0,0 0-219 16</inkml:trace>
  <inkml:trace contextRef="#ctx0" brushRef="#br0" timeOffset="-123591.73">13337 11289 2517 0,'0'0'-38'0,"0"0"65"15,0 0 23-15,0 0 24 0,9-16 26 16,-9 16 23-16,0 0 16 0,0 0 1 16,0 0-8-16,0 0-18 0,0 0-10 0,0 0-12 15,0 0-7-15,0 0-8 0,0 0-6 16,0 0-1-16,0 0-1 0,16 37-7 15,-16-37-1-15,5 20-4 0,-1-6-4 0,0 1-5 16,1 2 4-16,0 1-6 0,2 2-7 16,-1 1-6-16,-1 0 1 0,-1-2-6 0,3 0 1 15,0 2-8-15,-3-1 3 0,1-4-3 16,1 2 2-16,-2 0 0 0,-2-2 0 16,0-1-1-16,2 0 1 0,-4-15 0 15,2 25-2-15,-2-25-4 0,2 21 1 0,-2-21-1 16,0 18-3-16,0-18-2 0,0 17-2 15,0-17 1-15,0 0-2 0,2 18-16 16,-2-18-23-16,0 0-36 0,0 0-37 0,0 0-42 16,0 0-38-16,0 0-39 0,0 0-36 0,0 0-80 15,0 0-120-15,0 0-454 0,0 0-308 16</inkml:trace>
  <inkml:trace contextRef="#ctx0" brushRef="#br0" timeOffset="-122652.25">13389 11275 2696 0,'-6'-21'-73'15,"6"21"28"-15,0 0 11 0,-8-13 23 16,8 13 28-16,0 0 35 0,0 0 32 0,-6-14 21 15,6 14 0-15,0 0-9 0,0 0-1 16,0 0-16-16,0 0-10 0,0 0-1 16,25-13-7-16,-25 13-6 0,23 6-7 0,-23-6-8 15,31 3-5-15,-11 1-9 0,7 2-5 16,2-2-10-16,0 4-1 0,5 0-3 16,3-3-2-16,0 5-7 0,1-1-7 0,-4 1-8 15,2-3-1-15,1 3 1 0,-1-3 1 16,-9-1 5-16,3 0-1 0,-6-3 9 0,-3 1 20 15,-3 1 17-15,2-1 20 0,-7 0 4 16,4-3 7-16,-17-1 1 0,22 3 0 16,-22-3-5-16,22 4-5 0,-22-4-3 0,16 2-6 15,-16-2-7-15,15 5 0 0,-15-5-6 16,0 0-2-16,18 3-4 0,-18-3-5 0,0 0-5 16,0 0-3-16,14 10 0 0,-14-10 5 15,5 11-4-15,-5-11 1 0,4 15-3 16,-4-15 1-16,2 21-3 0,-2-21 2 0,0 31-4 15,1-16-1-15,-1 2 0 0,2 2-2 16,0 0-1-16,2 1 2 0,-4-1-5 0,0-1 2 16,2 3-1-16,-2 0 1 0,0 0-2 15,0 0 0-15,0 0 0 0,0-1-4 16,-2 2-1-16,2-2 2 0,-4-1 0 0,2-1 0 16,0-1-1-16,2-17 1 0,-1 35 1 15,-1-21 1-15,0 2-4 0,2-16 4 0,-2 25-2 16,0-12 3-16,2-13-3 0,-7 23 0 15,7-23 5-15,-7 23-3 0,4-12-2 0,3-11 0 16,-10 21-2-16,4-11 4 0,6-10-2 16,-8 15 4-16,8-15-3 0,-11 17-2 0,11-17 4 15,-14 12 1-15,14-12 4 0,-13 9-1 16,13-9 2-16,-17 8 1 0,17-8 2 16,-21 4-1-16,21-4-4 0,-27 1 1 0,27-1 0 15,-34-1-2-15,14-2 3 0,-1 2 3 16,1 1 3-16,-2-4 4 0,-3 2-2 15,-2 0 8-15,3-2-5 0,-3 2-7 0,-2-1 6 16,1 1-5-16,-1-2 3 0,4 0-5 16,-2 0 0-16,-2 0-3 0,5 3-2 0,-1-3-1 15,3 0-4-15,1 2 9 0,3-2-8 16,-2 3-2-16,20 1 1 0,-34-7 2 0,18 6-1 16,16 1 0-16,-24-2 0 0,24 2 1 15,-22-4-1-15,22 4 0 0,-19-2-1 16,19 2 3-16,-17-6-3 0,17 6 2 0,-16-4-1 15,16 4 1-15,0 0-1 0,-18-10 2 16,18 10 2-16,-9-14-3 0,9 14 3 0,-5-13-3 16,5 13 0-16,-2-20 1 0,2 20-6 15,-2-21-2-15,2 21-10 0,-2-25-8 16,2 12-13-16,-3 0-14 0,3-3-19 16,-2 0-12-16,0 0-19 0,2 16-13 0,-2-32-15 15,2 15-33-15,0 17-23 0,0-31-22 0,2 17-35 16,0-2-85-16,5 3-649 0,-5-3-422 15</inkml:trace>
  <inkml:trace contextRef="#ctx0" brushRef="#br0" timeOffset="-122127.68">13796 11527 3014 0,'10'-10'-45'16,"-10"10"24"-16,0 0 11 0,0 0 16 0,0 0 35 16,0 0 19-16,0 0 12 0,0 0 9 15,-17-30 4-15,17 30 7 0,-16-8 12 0,16 8 6 16,-15-4 7-16,15 4 2 0,-21-2-4 16,21 2-4-16,0 0-12 0,-31 4-6 15,31-4-12-15,-23 10-3 0,10-3-8 0,1 0-10 16,-1 3-3-16,0 0-5 0,3 4-6 15,2-1-7-15,-3 1 1 0,3-1-5 0,2 2 0 16,2 0-1-16,3 2-2 0,1-17 2 16,-2 31 1-16,4-15-2 0,1 0 4 15,3-4 4-15,4 2 4 0,1 0 4 0,0-3-7 16,1-1-2-16,1-1-9 0,3-1 0 16,-1 0-3-16,3-4 0 0,-2-1-6 0,-16-3-19 15,33-2-24-15,-14 1-26 0,-1-3-38 16,-1-2-37-16,-3-2-50 0,4 2-51 15,-6 1-48-15,1-5-87 0,-3 3-156 0,0 1-91 16,-5-2-301-16,-5 8-293 0</inkml:trace>
  <inkml:trace contextRef="#ctx0" brushRef="#br0" timeOffset="-121563.08">13919 11721 2651 0,'0'0'-34'0,"0"0"78"0,0 0 30 0,0 0 16 16,0 0 13-16,0 0 13 0,0 0 4 0,0 0-8 16,0 0-13-16,0 0-18 0,21-20-15 15,-21 20-16-15,0 0-8 0,0 0-2 16,0 0-12-16,24 3-3 0,-24-3-1 0,0 0 2 16,22 6-11-16,-22-6-1 0,0 0-1 15,17 7 7-15,-17-7 6 0,0 0 12 0,4 13 9 16,-4-13 12-16,0 0 11 0,0 0 5 15,0 0 10-15,-18 33 1 0,18-33-4 16,-9 15 0-16,9-15-11 0,-6 16-5 0,6-16-10 16,-8 17-7-16,8-17-7 0,0 15-29 15,0-15-36-15,0 0-62 0,10 23-75 16,-2-14-72-16,-3-5-100 0,7 2-171 0,-12-6-102 16,17 5-259-16,-9-1-220 0</inkml:trace>
  <inkml:trace contextRef="#ctx0" brushRef="#br0" timeOffset="-120612.04">14144 11762 2517 0,'0'0'-88'15,"0"0"30"-15,0 0 17 0,0 0 22 16,0 0 27-16,0 0 20 0,0 0 15 0,0 0 19 16,0 0 12-16,0 0 6 0,0 0 2 15,0 0 7-15,0 0 3 0,0 0-5 0,43 16 1 16,-43-16-6-16,17 9-6 0,-5-2-7 16,1-2-3-16,0 1 3 0,1 2 1 15,4-1-4-15,-2 0-4 0,6 3-9 0,-2-1-7 16,7 3-4-16,-4-1-4 0,6 2-5 15,1 1-5-15,-1 1-10 0,4-1-27 0,1 4-14 16,4 1-6-16,3-3 1 0,-1 4-2 16,1-4-2-16,0 3 2 0,-8-3 1 0,2-3 1 15,-5 0 2-15,3-1 0 0,-7-1 1 16,-2-1 4-16,0-1-1 0,1 1 4 16,-3-2-1-16,0 1 4 15,0-3 9-15,0 1 6 0,-4-1 5 0,1-2-2 0,1 1 2 16,-4 1-2-16,1 0-3 0,0-2-3 15,0 3 4-15,0-1-2 0,2 0 2 16,0 4-3-16,2-3-2 0,-1 1 2 0,3 1 2 16,-3-1 4-16,-2 0 22 0,3-1 9 15,-4 1-3-15,0-2-3 0,-1 1-5 0,2-1-3 16,-6-1-2-16,3 0 5 0,0 1-5 16,0-1-4-16,-3 0-2 0,-12-5-1 0,26 9 1 15,-14-5-6-15,3 2 10 0,-2-2-6 16,-13-4 4-16,25 10-4 0,-11-6 5 15,-14-4 14-15,20 8 5 0,-9-5 1 0,-11-3 2 16,19 8-7-16,-19-8 2 0,17 3 1 16,-17-3 4-16,0 0-3 0,19 2-1 0,-19-2-4 15,0 0-3-15,17 4-4 0,-17-4 0 16,0 0-8-16,0 0-6 0,0 0-4 16,18 2-5-16,-18-2-9 0,0 0-4 0,0 0-11 15,0 0-1-15,0 0-2 0,0 0 1 16,0 0 2-16,20 0-5 0,-20 0-10 0,0 0-7 15,0 0-23-15,0 0-21 0,0 0-17 16,0 0-24-16,0 0-10 0,0 0-3 16,0 0-1-16,-32-33 8 0,32 33 16 0,-19-12 10 15,9 3 18-15,10 9 20 0,-17-15 18 16,6 8 43-16,11 7 6 0,-19-17 41 0,12 11 29 16,7 6 21-16,-14-13 19 0,14 13 13 15,-12-10 9-15,12 10 3 0,-12-9-7 16,12 9-9-16,0 0-8 0,-10-10-8 0,10 10-10 15,0 0-7-15,0 0-13 0,0 0-4 16,0 0-10-16,0 0-4 0,0 0-7 0,0 0-4 16,0 0-3-16,0 0-5 0,0 0-2 15,42 19-5-15,-42-19-3 0,13 13 1 16,-13-13-4-16,15 14 1 0,-9-7 4 0,-6-7 0 16,7 16 3-16,-7-16-1 0,2 17-7 15,-2-17 1-15,-5 21-1 0,5-21 0 16,-10 21-5-16,4-10 2 0,-5-3-6 15,11-8-28-15,-19 17-52 0,7-7-61 0,0-3-65 16,2 0-68-16,10-7-139 0,-23 6-184 16,14-2-288-16,9-4-243 0</inkml:trace>
  <inkml:trace contextRef="#ctx0" brushRef="#br0" timeOffset="-120351.2">15436 11877 2692 0,'0'0'56'0,"0"0"23"0,0 0-5 16,0 0-10-16,0 0-5 0,0 0-3 15,0 0-8-15,0 0-8 0,0 0-8 0,49 13-32 16,-49-13-40-16,28 8-49 16,-14-5-40-16,-1 0-62 0,0 0-125 0,-1-3-442 15,-12 0-41-15</inkml:trace>
  <inkml:trace contextRef="#ctx0" brushRef="#br0" timeOffset="-120159.3">15493 11818 2205 0,'0'0'45'0,"0"0"56"16,0 0 41-16,0 0 32 0,0 0 27 0,0 0 23 16,0 0-5-16,-23 15 2 0,23-15-36 15,-2 20-19-15,0-5-24 0,0 2-10 0,2-17-13 16,0 38-15-16,0-17-23 0,0 2-42 16,0-2-54-16,-2 2-68 0,2-1-89 15,0-1-85-15,0 3-176 0,-2-6-172 0,2 1-288 16,0 1-271-16</inkml:trace>
  <inkml:trace contextRef="#ctx0" brushRef="#br0" timeOffset="-119735.53">15303 12878 2812 0,'0'0'-18'0,"0"0"-1"16,0 0-11-16,21 16 6 0,-21-16 11 0,23 4 1 15,-23-4-2-15,28 2-29 0,-11-2-42 16,-3 0-47-16,2-3-67 0,-2-1-110 0,3 0-299 16,-4 0 180-16</inkml:trace>
  <inkml:trace contextRef="#ctx0" brushRef="#br0" timeOffset="-119562.64">15436 12769 1911 0,'-20'-3'101'0,"20"3"49"0,0 0 35 15,0 0 33-15,0 0 11 0,-20 18 8 16,20-18-11-16,-4 17-16 0,4-17-20 16,-4 21-24-16,4-21-18 0,-4 23-22 15,4-10-18-15,0-13-34 0,0 27-44 0,0-27-64 16,-3 22-78-16,6-11-87 0,-3-11-125 0,4 15-215 16,-2-9-397-16,-2-6-351 0</inkml:trace>
  <inkml:trace contextRef="#ctx0" brushRef="#br0" timeOffset="-119187.77">16226 11401 2905 0,'0'0'9'0,"0"0"12"0,0 0 0 16,0 0-1-16,0 0-10 0,0 0 1 15,0 0 2-15,0 0-14 0,36 23-32 0,-36-23-47 16,21 6-41-16,-11-4-61 0,-10-2-146 16,20 0-382-16,-20 0 33 0</inkml:trace>
  <inkml:trace contextRef="#ctx0" brushRef="#br0" timeOffset="-119002.77">16300 11340 2236 0,'0'0'97'0,"0"0"20"16,0 0 17-16,0 0 24 0,0 0 4 0,0 0 5 16,0 0-10-16,-9 40-7 0,7-23-15 15,-2 2-16-15,2 0-11 0,-2 6-14 16,2 2-13-16,-3 0-18 0,-1 3-40 0,4-2-60 15,-2 3-91-15,2-1-84 0,-2-1-199 16,-1 2-554-16,0-5-405 0</inkml:trace>
  <inkml:trace contextRef="#ctx0" brushRef="#br0" timeOffset="-118487.06">15749 13643 3219 0,'0'0'109'16,"0"0"-18"-16,0 0-34 0,0 0-34 15,0 0-21-15,0 0-19 0,0 0-32 0,0 0-61 16,39 4-54-16,-39-4-98 0,25 3-159 16,-6 2-349-16,-2-3-60 0</inkml:trace>
  <inkml:trace contextRef="#ctx0" brushRef="#br0" timeOffset="-117877.73">16535 12449 2223 0,'0'0'-70'16,"0"0"20"-16,0 0 2 0,0 0 10 0,0 0 1 16,0 0 5-16,51 15 5 0,-35-14 7 15,4-1 20-15,-2 4 0 0,6-1 0 16,-3-2 13-16,7 1 24 0,-2 4 15 0,2-2 14 15,2 2 15-15,-2-3-8 0,3 3 6 16,-1-2-4-16,0 2-12 0,1-2-1 16,1-3-2-16,-2 3-7 0,1 0-8 0,-1-2-7 15,0 0-4-15,-3 2-8 0,1-2-1 16,-2 0 4-16,-3-2 4 0,2 1 16 0,-4 2 6 16,3-3 6-16,-3 0-2 0,0 1-6 15,-2-1-6-15,-19 0-8 0,30 0-5 0,-30 0-18 16,25 0-28-16,-25 0-34 0,23 0-60 15,-14 0-42-15,-9 0-93 0,12-5-200 16,-12 5-268-16,0 0 32 0</inkml:trace>
  <inkml:trace contextRef="#ctx0" brushRef="#br0" timeOffset="-117499.41">17020 11827 2026 0,'0'0'4'0,"0"0"37"0,0 0 19 16,0 0 24-16,0 0 22 0,0 0 14 15,0 0 14-15,0 0 9 0,0 0 10 16,0 0-10-16,0 0-2 0,36 26-14 0,-28-15-14 16,2 0-9-16,1 3-10 0,0-2-11 15,4 4-12-15,-1 0-7 0,-1-3-10 0,-2-2-22 16,1 1-36-16,-1-3-37 0,-2 1-49 15,1-3-45-15,-2-1-52 0,1 0-66 16,-9-6-146-16,13 4-454 0,-13-4-204 0</inkml:trace>
  <inkml:trace contextRef="#ctx0" brushRef="#br0" timeOffset="-117294.73">17292 11904 2536 0,'9'-14'30'15,"-9"14"53"-15,6-11 7 0,-6 11 1 0,0 0-2 16,0 0 11-16,9-15 13 0,-9 15 13 15,0 0 8-15,0 0 12 0,0 0-2 16,0 0-2-16,0 0-9 0,0 0-7 0,0 0-11 16,-28 50-11-16,18-31-14 0,0-1-7 15,-4 3-11-15,2 1-11 0,-1 1-7 16,0 3-8-16,1-4-25 0,-3 0-61 0,3-1-71 16,0 1-93-16,0-2-104 0,4-1-221 15,-6-4-52-15,4-1-317 0,0-5-282 16</inkml:trace>
  <inkml:trace contextRef="#ctx0" brushRef="#br0" timeOffset="-114265.59">3804 9418 2539 0,'0'0'-163'0,"0"0"27"16,0 0 11-16,0 0 6 0,0 0-13 0,0 0-40 15,0 0-371-15,0 0 272 0</inkml:trace>
  <inkml:trace contextRef="#ctx0" brushRef="#br0" timeOffset="-112427.79">2476 9132 1604 0,'-23'-4'43'0,"23"4"35"0,0 0 20 15,0 0-8-15,0 0 6 0,0 0 16 0,0 0 18 16,0 0 3-16,-19-2 3 0,19 2 5 15,0 0-3-15,0 0-2 0,0 0-9 16,0 0-11-16,0 0-12 0,0 0-11 0,0 0-12 16,0 0-7-16,0 0-10 0,0 0-6 15,0 0-7-15,0 0-5 0,69 9-5 16,-51-8-3-16,3 1-3 0,4 2-5 0,4-1-2 16,3 1 3-16,0 0-2 0,2 0-2 15,-3-1 2-15,10 2-2 0,-3 2-3 0,0-1-1 16,1-3-5-16,-1 3 0 0,-2 0-4 15,-5 0 0-15,1-1-3 0,-2-1-2 16,-1 2 3-16,-1-1-3 0,-2 2 0 0,-6-4-2 16,2 1 0-16,-3-2 2 0,-3 2 0 15,0-1 2-15,-16-3-2 0,27 6 0 0,-27-6 4 16,19 4 6-16,-19-4 7 0,19 3 14 16,-19-3 7-16,15 3 9 0,-15-3 2 15,0 0 3-15,19 3 6 0,-19-3 1 16,0 0-2-16,16 4-1 0,-16-4-5 0,0 0-29 15,0 0-2-15,20 4-7 0,-20-4 1 16,0 0-4-16,0 0 1 0,17 2-6 16,-17-2 3-16,0 0-1 0,0 0-3 0,0 0-5 15,0 0 0-15,17 2-3 0,-17-2-1 16,0 0-8-16,0 0 0 0,0 0 1 0,0 0 3 16,0 0-4-16,0 0 4 0,0 0-4 15,0 0 2-15,0 0-2 0,0 0 3 0,0 0 0 16,17 1-3-16,-17-1 3 0,0 0 2 15,0 0-5-15,0 0 3 0,0 0-1 16,0 0 2-16,0 0 0 0,0 0 2 16,0 0-2-16,0 0-1 0,0 0 2 0,0 0 0 15,0 0 0-15,0 0 1 0,0 0-2 16,0 0-4-16,0 0 4 0,0 0 0 0,0 0-2 16,0 0 1-16,0 0 4 0,18 0-5 15,-18 0 4-15,0 0-3 0,0 0-2 0,0 0 4 16,0 0-3-16,0 0 3 0,0 0-8 15,0 0 5-15,0 0 0 0,0 0-1 16,0 0 6-16,0 0-4 0,20 4-2 0,-20-4-1 16,0 0-6-16,23 4-4 0,-23-4-8 15,23 2 1-15,-10 0 3 0,-13-2 2 16,24 2 0-16,-24-2 5 0,22 2-2 0,-22-2-2 16,24 2 7-16,-24-2 1 0,19 1-2 15,-19-1 4-15,0 0 0 0,24 3 1 0,-24-3 0 16,0 0 0-16,18 0 1 0,-18 0-3 15,0 0 5-15,0 0-1 0,22 1 1 0,-22-1-1 16,0 0 0-16,0 0 0 0,0 0-1 16,21 3 0-16,-21-3 1 0,0 0 1 15,0 0 0-15,0 0 1 0,0 0-1 0,0 0 2 16,16 1-3-16,-16-1 2 0,0 0-1 16,0 0-2-16,0 0 1 0,0 0 0 15,0 0 0-15,0 0 1 0,0 0 2 0,18 5-2 16,-18-5 4-16,0 0-3 0,0 0 2 15,0 0-4-15,0 0 4 0,0 0-1 0,0 0-1 16,0 0 1-16,16 1 0 0,-16-1-2 16,0 0 3-16,0 0-2 0,0 0 1 0,0 0-3 15,0 0-8-15,0 0-25 0,0 0-39 16,0 0-48-16,0 0-69 0,6 3-55 16,-6-3-67-16,0 0-139 0,0 0-154 0,0 0-255 15,0 0-217-15</inkml:trace>
  <inkml:trace contextRef="#ctx0" brushRef="#br0" timeOffset="-111230.99">2465 8578 2590 0,'3'-25'-25'16,"-3"25"19"-16,4-21 12 0,-4 21 28 15,4-20 31-15,-4 20 33 0,5-16 26 0,-5 16 16 16,4-15-8-16,-4 15-3 0,0 0-6 15,4-20-13-15,-4 20-11 0,0 0-11 0,0 0-9 16,4-14-8-16,-4 14-2 0,0 0-6 16,0 0-6-16,0 0-6 0,0 0-3 15,0 50-5-15,0-50-5 0,2 32-5 16,0-16-4-16,0-1-5 0,2 0-5 0,0-1-4 16,-4-14-8-16,8 23-5 0,-8-23-4 15,8 15-6-15,-8-15-6 0,10 12-4 0,-10-12 2 16,15 2 3-16,-15-2-1 0,0 0 1 15,0 0 6-15,30-18 6 0,-22 9 8 16,0-2 6-16,2-3 6 0,-2-1 1 0,2-1 13 16,-2 1 8-16,1-1 10 0,0 4 9 15,1-2 4-15,-3 3 4 0,1-1-1 16,-8 12-1-16,12-17-26 0,-12 17-4 0,9-11-6 16,-9 11 7-16,0 0 3 0,0 0-1 15,0 0 4-15,0 0-8 0,0 0-9 0,11 34 4 16,-7-17-6-16,0 0-4 0,2 4-15 15,3 1-21-15,0 3-49 0,3 4-63 0,3-1-83 16,0 0-97-16,2-2-204 0,-1-1-112 16,6 0 36-16,1-1-244 0,1-4-169 15</inkml:trace>
  <inkml:trace contextRef="#ctx0" brushRef="#br0" timeOffset="-108721.8">7927 9110 2425 0,'17'7'-90'0,"-17"-7"9"0,12 5 16 16,-12-5 12-16,0 0 12 0,18 7 22 0,-18-7 3 15,10 7 8-15,-10-7 8 0,0 0 0 16,11 9 14-16,-11-9 5 0,6 12 8 16,-6-12 5-16,4 14-6 0,-4-14 10 0,4 16-2 15,-4-16 13-15,4 19 13 0,-4-19 4 16,5 21-6-16,-5-7 0 0,0-14 2 0,2 24 1 15,-2-24-8-15,0 25-1 0,0-9-1 16,0-16-6-16,2 26-5 0,-4-9 3 0,2-17 7 16,0 29 3-16,-2-14 5 0,2-15 6 15,-2 29 6-15,-1-18 9 0,3-11 2 16,-8 26 0-16,6-14 5 0,2-12 1 0,-8 25-1 16,3-14-3-16,5-11-3 0,-14 21-4 15,7-11-8-15,-2-1-5 0,9-9 3 16,-14 15-6-16,6-6-2 0,8-9-6 0,-22 12-3 15,12-5 4-15,10-7-7 0,-19 9 2 16,19-9-5-16,-24 8-3 0,14-5-5 0,10-3-2 16,-26 2-1-16,26-2-3 0,-23 4-2 15,23-4-2-15,-23-2 2 0,23 2-3 16,-21-2 2-16,21 2 7 0,-20-2 0 16,20 2-4-16,-18-6 2 0,18 6-7 0,-18-9-3 15,18 9 3-15,-12-10-6 0,12 10 0 16,-15-14-1-16,9 5-1 0,6 9-4 0,-13-17-1 15,6 8 1-15,7 9 6 0,-10-21-3 16,4 9 1-16,6 12 0 0,-8-21 4 16,4 10 0-16,4 11-1 0,-8-23-4 0,8 23 0 15,-4-19-5-15,4 19-1 0,-4-21 2 16,4 21 0-16,-2-21-4 0,2 21-2 0,0-22 0 16,0 22 2-16,0-20 1 0,0 20 0 15,2-19-3-15,-2 19-3 0,2-17 1 16,-2 17 2-16,0 0-6 0,2-25 3 0,-2 25-4 15,0 0 2-15,2-21 4 0,-2 21 2 16,2-13-7-16,-2 13 0 0,0 0 0 0,5-19 1 16,-5 19-1-16,0 0-4 0,9-19 0 15,-9 19 3-15,6-9-4 0,-6 9 0 16,12-12 0-16,-12 12 2 0,15-10 1 0,-15 10 1 16,19-9-2-16,-8 2 3 0,1 2 1 15,-12 5 0-15,30-7-4 0,-12 5 2 0,-2 0-1 16,3 0 0-16,-19 2 4 0,38-2-6 15,-18 2-4-15,-2 0-18 0,1 2-23 0,1-2-30 16,-6 0-46-16,-14 0-63 0,30 2-76 16,-20-2-108-16,-10 0-224 0,20-4-4 15,-20 4-321-15,0 0-325 0</inkml:trace>
  <inkml:trace contextRef="#ctx0" brushRef="#br0" timeOffset="-100821.84">8077 9322 2663 0,'0'0'-133'16,"0"0"31"-16,0 0 24 0,0 0 26 0,0 0 28 16,0 0 34-16,0 0 24 0,0 0 15 15,0 0 12-15,0 0 7 0,25-4 4 0,-25 4-1 16,0 0-9-16,0 0-4 0,0 0-8 15,0 0-3-15,0 0-7 0,24-3-8 16,-24 3-4-16,0 0 1 0,26-2-2 0,-26 2-4 16,22-3-4-16,-22 3-2 0,28 0-2 15,-9 0-1-15,1 0 1 0,0 0 2 0,4 3-2 16,1-1 2-16,3-2-2 0,2 2-1 16,-1-1 2-16,5 2-6 0,-2-2 2 0,1 3-6 15,1-2 0-15,2 2 4 0,-2-1-3 16,2-2 0-16,-2 1-3 0,2-1 1 15,-2 2-2-15,-2-2-4 0,1 1-1 0,1 0-3 16,-2 0 5-16,0-2 0 0,-1 2 2 16,-1-2 0-16,2 2 3 0,-3 0-6 0,1-2 1 15,0 2 4-15,2-1-5 0,-3-1 3 16,1 3 1-16,0-3 0 0,-3 2 6 16,-1-1-7-16,-4-1-1 0,2 0 2 15,-1 0-1-15,-1 1 2 0,-4-1 5 0,4 0-1 16,-22 0 5-16,36 0 2 0,-17 0-1 15,-5 0 4-15,4 3-4 0,-18-3-1 16,31 0 0-16,-12 3-5 0,-2-2 2 0,0 1-2 16,-17-2 0-16,36 2 1 0,-19 0-1 15,0-1 2-15,2-1 6 0,-2 3-1 16,-17-3 6-16,36 1 4 0,-19 1-3 0,-17-2 0 16,30 0-2-16,-14 0 2 0,2 2-6 15,-18-2-3-15,33 0 1 0,-16 0-3 0,2 3 4 16,-19-3-6-16,34 0-1 0,-17 1-1 15,0-1 2-15,-17 0-2 0,29 0 3 0,-29 0-3 16,28 0 3-16,-16 0 1 0,-12 0-1 16,26-1 7-16,-26 1 3 0,23-3-3 15,-23 3 0-15,22 0-3 0,-22 0-1 0,22-2-4 16,-22 2-1-16,22 0-2 0,-22 0 0 16,23 0 1-16,-23 0 0 0,24 0-3 0,-24 0 2 15,21 0-1-15,-21 0-4 0,21 2 5 16,-21-2-3-16,24 0 2 0,-24 0-2 15,18 0-1-15,-18 0 0 0,19 0 5 0,-19 0-4 16,20 0 1-16,-20 0-3 0,20 3 1 16,-20-3-3-16,20 1 3 0,-20-1 0 15,19 2-1-15,-19-2 1 0,19 2-3 0,-19-2 0 16,15 4 6-16,-15-4 2 0,0 0 3 16,25 0-4-16,-25 0 1 0,0 0-1 0,19 0-1 15,-19 0-1-15,0 0-4 0,19 0 2 16,-19 0 1-16,0 0-2 0,21 0-1 15,-21 0 1-15,17 1 0 0,-17-1-3 0,0 0 3 16,0 0 0-16,30-1 2 0,-30 1-2 16,0 0 0-16,19 1 2 0,-19-1-2 0,0 0 0 15,17 0-1-15,-17 0 0 0,0 0 0 16,0 0 6-16,0 0-9 0,0 0 1 16,0 0 1-16,21-1 0 0,-21 1 0 0,0 0-2 15,0 0 3-15,0 0 3 0,0 0 2 16,0 0-5-16,0 0-3 0,0 0 3 15,0 0 0-15,19-2 0 0,-19 2-1 0,0 0 2 16,0 0-4-16,0 0 4 0,0 0-2 16,0 0-1-16,0 0-5 0,0 0-11 0,0 0-21 15,0 0-22-15,0 0-39 0,0 0-44 16,0 0-65-16,0 0-105 0,0 0-642 0,0 0-389 16</inkml:trace>
  <inkml:trace contextRef="#ctx0" brushRef="#br0" timeOffset="-99765.97">9233 9026 2806 0,'0'0'-108'0,"0"0"18"16,0 0 35-16,0 0 11 0,-6-16 44 0,6 16 35 15,0 0 33-15,0 0 22 0,0 0 2 16,0 0 3-16,0 0-8 0,4-23 1 0,-4 23-5 16,0 0-3-16,0 0-5 0,10-15-5 15,-10 15-6-15,0 0-4 0,11-14-6 0,-11 14-4 16,11-7-11-16,-11 7-10 0,0 0 6 15,16-9-8-15,-16 9-2 0,16-3-5 16,-16 3-1-16,0 0-6 0,23-1-1 0,-23 1-3 16,0 0-1-16,0 0-3 0,25 7 3 15,-25-7-3-15,9 10-5 0,-9-10 4 0,6 12-2 16,-6-12 1-16,0 0-1 0,-2 24 1 16,2-24-1-16,-8 19 3 0,8-19-3 0,-9 19 1 15,9-19-1-15,-9 16-1 0,9-16 1 16,-6 13 1-16,6-13 3 0,-6 11 2 15,6-11-1-15,0 0-2 0,-7 15 1 0,7-15 2 16,0 0-2-16,-6 12 3 0,6-12 4 16,0 0-2-16,0 0-1 0,0 0-1 15,0 0-6-15,0 0 9 0,0 0-8 0,0 0-4 16,0 0 3-16,0 0-1 0,0 0 4 16,40-29-4-16,-31 20-1 0,-9 9-1 15,16-16 1-15,-4 7-1 0,-4-1 0 16,-8 10 4-16,18-13-2 0,-11 6 3 0,-7 7 5 15,13-10 0-15,-13 10 1 0,10-10 3 0,-10 10-3 16,11-7 2-16,-11 7-5 0,0 0-1 16,0 0 7-16,0 0 14 0,0 0 3 15,0 0 1-15,0 0-1 0,0 0-3 0,24 24 1 16,-24-24-6-16,6 18-1 0,-2-9 1 16,-4-9-2-16,10 25-4 0,-6-16 1 15,3 3-3-15,-7-12-15 0,11 17-34 0,-7-7-53 16,-4-10-75-16,8 13-79 0,-8-13-178 15,11 9-176-15,-11-9-291 0,0 0-259 0</inkml:trace>
  <inkml:trace contextRef="#ctx0" brushRef="#br0" timeOffset="-99584.16">9654 9091 2784 0,'0'0'25'16,"9"9"19"-16,-9-9 14 0,4 13 19 15,-4-13 14-15,4 13 3 0,-4-13-7 16,4 19-8-16,-4-19-10 0,2 20-9 0,-2-20-12 16,2 22-19-16,-2-22-34 0,4 17-63 15,1-7-74-15,-5-10-108 0,5 13-221 0,-5-13-334 16,0 0-121-16</inkml:trace>
  <inkml:trace contextRef="#ctx0" brushRef="#br0" timeOffset="-99256.33">9265 8595 2391 0,'0'0'3'15,"0"0"14"-15,0 0-11 0,18 1 9 16,-18-1-1-16,0 0-1 0,0 0-14 15,16 4-49-15,-16-4-73 0,0 0-150 0,8 0-364 16,-8 0 140-16</inkml:trace>
  <inkml:trace contextRef="#ctx0" brushRef="#br0" timeOffset="-96226.86">12064 9143 1781 0,'1'-21'-76'0,"-1"21"-4"0,0 0-22 16,0 0-24-16,6-17-13 0,-6 17-272 15,0 0 131-15</inkml:trace>
  <inkml:trace contextRef="#ctx0" brushRef="#br0" timeOffset="-95571.33">12071 9105 1077 0,'0'0'-36'16,"0"-21"31"-16,0 21 21 0,0 0 21 16,0 0 14-16,0-17 9 0,0 17 12 15,0 0-8-15,0 0-6 0,4-21 2 0,-4 21-18 16,0 0-12-16,0-15 4 0,0 15 0 15,0 0 4-15,0 0-10 0,0-23 2 16,0 23 25-16,0 0 2 0,-4-25 18 0,4 25 9 16,-7-23-1-16,3 10-2 0,4 13-9 15,-10-29-4-15,6 12 0 0,-2 2-19 0,3-4-5 16,-4 0-9-16,2-3-3 0,-1 0-1 16,-1-1-7-16,-1-1-1 0,3-1-8 0,-3-2-7 15,0-5-5-15,-3 1-4 0,0-1 5 16,1 0-2-16,0-3-2 0,0 2 6 15,0 0-5-15,2-2-1 0,0 1-1 16,-1 1 5-16,2 1 24 0,1 2-7 0,3 1 10 16,-2 2 0-16,3-1-3 0,-3-1 6 0,5 3 0 15,-2 0 9-15,2 2-6 0,-2 1 2 16,2 2-9-16,0-1 1 0,-2 5-9 16,2-2 5-16,-2 1-6 0,2 18-5 0,0-33 2 15,0 20-3-15,0 13-4 0,-2-25 7 16,2 25-4-16,0-21 4 0,0 21 3 0,-2-17 3 15,2 17-2-15,0 0 4 0,0-21 0 16,0 21-2-16,0 0-6 0,0 0 1 16,-1-19-7-16,1 19-5 0,0 0-1 15,0 0-3-15,-10-15 0 0,10 15 5 0,0 0-2 16,-17-12 1-16,17 12 0 0,-15-7-7 16,15 7 1-16,-29-8 3 0,12 3 1 0,-5-3 1 15,-2 1-1-15,1-2-1 0,-6 0-5 16,2 1 2-16,-7-3 0 0,-2 0-1 15,0-3 2-15,-11 1 14 0,-2-4-4 0,3 0-3 16,-5 0-5-16,-16-5 1 0,10 2-8 16,6 6 0-16,-2-1-3 0,-17-6-4 15,11 3 0-15,8 6-3 0,0 0 0 0,3 1-6 16,-2-2-6-16,11 3-6 0,-1 0-3 16,1 2-4-16,3-1 5 0,0 1-1 0,6 3 4 15,3-3 6-15,1 3-5 0,2-2 4 16,-2 3 5-16,7 0 3 0,-1 0 4 0,4-1 2 15,16 5 4-15,-28-7 6 0,28 7 13 16,-23-6 4-16,23 6 7 0,-19-4-2 16,19 4-8-16,0 0-6 0,-17-3-30 0,17 3-16 15,0 0-28-15,0 0-28 0,-8-2-29 16,8 2-52-16,0 0-102 0,0 0-451 16,0 0 3-16</inkml:trace>
  <inkml:trace contextRef="#ctx0" brushRef="#br0" timeOffset="-94432.46">9790 7261 2039 0,'0'0'-67'0,"0"0"35"16,0 0 19-16,-24-3 10 0,24 3 14 0,0 0 13 15,0 0 13-15,0 0 9 0,0 0-4 16,-18-1 10-16,18 1 9 0,0 0 12 0,0 0 13 16,0 0-2-16,0 0-6 0,0 0-10 15,0 0-8-15,0 0-11 0,0 0-14 16,0 0-23-16,0 0-31 0,0 0-40 15,58-16-25-15,-38 14-17 0,1 1-16 0,2 1 2 16,-2-2 10-16,5 2 2 0,-3-2 9 16,1 0 13-16,-4 2 13 0,2-1 17 15,-1 1 11-15,0-3 17 0,-2 3 11 0,-19 0 12 16,30-3-3-16,-30 3-4 0,27 0 4 16,-27 0-7-16,23-1 3 0,-23 1 2 0,19 0 2 15,-19 0 15-15,0 0 16 0,24 0 20 16,-24 0 8-16,0 0 11 0,18 1 11 15,-18-1-17-15,0 0-15 0,18 3 8 0,-18-3-11 16,0 0 7-16,15 8-8 0,-15-8-3 16,12 11-7-16,-12-11-2 0,11 14-1 0,-11-14 8 15,13 19-5-15,-7-8-2 0,0 1 6 16,0-1 3-16,0 4-7 0,4-2-4 0,-4 2 3 16,2 2-7-16,1 2 3 0,-1 3-4 15,1 0-5-15,-1-2-7 0,1 2 6 16,-1 2-4-16,0-2-2 0,1 1 14 0,0-1-13 15,-5-2-1-15,4 1-3 0,-4-1 3 16,2-2-8-16,-1 0 6 0,-3-1-8 16,2-2 2-16,-4-15 6 0,0 28 2 0,0-14 8 15,0-14 4-15,-6 23 12 0,1-10-3 16,5-13-4-16,-12 19 2 0,4-9-2 16,8-10 1-16,-20 15 0 0,10-8 12 0,10-7-5 15,-23 10 3-15,8-6 1 0,0 0-3 16,-5 0-3-16,4-3-3 0,-5 2-1 15,0-2-4-15,0 1-4 0,-3-2 0 0,1 1-5 16,-2-1 3-16,-3 3-2 0,-1-3-3 16,-3 0-1-16,0-3-1 0,1 3-1 0,-1-1 0 15,-3-1-6-15,1 1 2 0,0 1 0 16,3-4-2-16,-3 1-1 0,2 2 1 0,3-3-3 16,-1 2 5-16,2 0-5 0,6 0-6 15,-2-2 7-15,5 3 1 0,0 1 2 16,19 0 3-16,-29-4-2 0,29 4 15 15,-24-4 6-15,24 4 6 0,-17-5 2 0,17 5-3 16,0 0-4-16,-17-10-4 0,17 10 5 16,0 0 0-16,-2-15 3 0,2 15 4 0,0 0 3 15,2-25-3-15,-2 25-5 0,5-23-4 16,-5 23-5-16,4-29-2 0,-2 12-2 0,-2 0 0 16,2-2-6-16,-2 0-6 0,0 0 2 15,0-3-4-15,-2 2-2 0,0-2-1 16,0 2 0-16,0 1 0 0,-3 0-3 0,1-1-2 15,-1 1-2-15,-1 2-1 0,0-1 1 16,0 2-3-16,-2-1 0 0,-2-1-3 16,4 3 3-16,0 0 2 0,0 2 3 0,-1 0-3 15,7 13 4-15,-10-25-2 0,5 15 3 16,5 10 6-16,-6-19-1 0,6 19-3 0,-2-17 5 16,2 17-4-16,0 0-1 0,2-23 0 15,-2 23-3-15,11-13 1 0,-11 13 0 16,15-12 0-16,-3 8 1 0,4-2-4 0,0 3 2 15,3 1 1-15,2-2-5 0,2 3 6 16,5-1-2-16,2 0-1 0,-3-3 3 0,1 5-2 16,0-3 3-16,-1 1-4 0,-6-2-2 15,2 3-7-15,-1-2-12 0,-4 2-29 0,2-3-45 16,-20 4-50-16,27-2-67 0,-15-1-78 16,-12 3-158-16,22-1-450 0,-12 0-287 15</inkml:trace>
  <inkml:trace contextRef="#ctx0" brushRef="#br0" timeOffset="-93801.85">9756 7697 2635 0,'0'0'-102'0,"0"0"28"16,0 0 17-16,0 0 28 0,0 0 32 0,0 0 49 15,0 0 28-15,0 0 15 0,0 0-2 16,0 0-5-16,0 0-3 0,0 0-5 0,0 0-5 16,0 0-3-16,0 0-14 0,0 0-6 15,0 0-10-15,0 0 1 0,0 0-8 16,0 0-8-16,0 0-10 0,0 0-12 0,0 0-15 15,6-57-11-15,-4 42-12 0,-2 15 1 16,4-33-8-16,2 18 2 0,-3-5-10 0,2 5-1 16,1-2 13-16,-2 1-5 0,2-2 3 15,0 3 11-15,-2 0 7 0,3 1 14 0,0 2 22 16,-7 12 3-16,10-22 7 0,-6 13 5 16,-4 9-8-16,11-15-6 0,-11 15-3 15,8-12 1-15,-8 12 0 0,0 0 3 16,0 0 10-16,0 0-2 0,26 4 9 0,-26-4 6 15,0 0 1-15,16 19-1 0,-7-8 2 16,0 1-3-16,-1 2-2 0,0-2-1 0,-1 3 0 16,3 2-7-16,-1 3 2 0,2-1-8 15,-5-3 0-15,4 2-4 0,-4-2-2 16,4-1-15-16,-4-1-26 0,0-3-46 0,0 1-54 16,0-2-57-16,-1-2-73 0,-5-8-133 15,4 13-431-15,-4-13-143 0</inkml:trace>
  <inkml:trace contextRef="#ctx0" brushRef="#br0" timeOffset="-93613.73">9940 7611 2464 0,'0'0'-21'0,"-15"-6"15"16,15 6 18-16,0 0 12 0,0 0 26 15,0 0 7-15,0 0 0 0,0 0-8 0,0 0-18 16,0 0-19-16,0 0-15 0,0 0-6 15,0 0-37-15,0 0-38 0,41-2-33 16,-41 2-38-16,16 2-81 0,-16-2-420 0,20-2 111 16</inkml:trace>
  <inkml:trace contextRef="#ctx0" brushRef="#br0" timeOffset="-93274.45">10166 7565 1843 0,'0'0'-28'0,"0"0"33"16,0 0 21-16,0 0 24 0,11 14 18 0,-11-14 17 16,0 0 10-16,0 0-3 0,0 0-3 15,5 17-6-15,-5-17-6 0,0 0-3 0,6 19-7 16,-6-19-7-16,4 14-10 0,-4-14-2 16,8 16-7-16,-8-16-5 0,6 15-6 0,-6-15-19 15,9 17-37-15,-9-17-36 0,7 13-44 16,-3-10-49-16,-4-3-93 0,0 0-473 15,6 13 15-15</inkml:trace>
  <inkml:trace contextRef="#ctx0" brushRef="#br0" timeOffset="-93072.2">10273 7603 2074 0,'0'0'-48'0,"10"-8"17"0,-10 8 15 0,0 0 33 15,0 0 36-15,0 0 13 0,0 0 13 16,0 0 1-16,0 0-3 0,0 0-9 0,0 0-9 16,14 27-5-16,-14-27 1 0,4 16-9 15,-4-16-21-15,3 19-15 0,-3-19-58 0,3 21-90 16,-3-9-166-16,0-12-381 0,-6 15 70 16</inkml:trace>
  <inkml:trace contextRef="#ctx0" brushRef="#br0" timeOffset="-90550.24">9534 7550 1883 0,'0'0'-65'0,"10"-9"25"0,-10 9 12 16,0 0 13-16,0 0 12 0,0 0 22 0,0 0 26 15,0 0 20-15,0 0 14 0,0 0 12 16,0 0-2-16,0 0-1 0,0 0 5 16,0 0 6-16,-25-21 0 0,25 21-4 0,0 0-3 15,-26-2-7-15,26 2-3 0,-22 0-3 16,22 0-5-16,-37-2-5 0,16 2-9 15,-2-2-4-15,-7 1-6 0,-2-2-8 0,-1 2-1 16,-3-2-4-16,-5 0-6 0,-1 1 5 16,0-2-10-16,-1 0-5 0,-1 2-4 0,1 0 0 15,3 0-4-15,0 1 3 0,4-2 0 16,-3 1-6-16,4 0 0 0,1 1-3 16,2-1 4-16,-2 0-3 0,3 2-1 0,-1-2 0 15,0-2-3-15,3 3 0 0,1 1-2 16,-2-4 1-16,1 2-2 0,-1 0-5 0,0-2-2 15,3 3-1-15,-3-2 1 0,0 1 3 16,3 0-2-16,4 1 6 0,0-1-5 16,-1 0-2-16,4-2 2 0,-2 3 4 0,3-1-4 15,0-1-1-15,19 3 1 0,-31-3 3 16,15 3 1-16,16 0 0 0,-23-5 4 0,23 5 0 16,-19-1 3-16,19 1 0 0,0 0-5 15,-21-1 2-15,21 1 4 0,0 0-3 16,0 0-2-16,0 0 2 0,-20-3-2 0,20 3-1 15,0 0 1-15,0 0-3 0,0 0 0 16,0 0 0-16,0 0-1 0,0 0-3 16,0 0 1-16,-20 4 3 0,20-4 3 0,0 0-1 15,0 0-4-15,0 0-1 0,-7 15 2 16,7-15 2-16,-2 16-2 0,2-16 3 0,0 0-3 16,-2 25 1-16,2-25 0 0,-2 24 4 15,2-11 0-15,0-13-1 0,-5 31 2 0,3-17 1 16,0 6 1-16,-2-1-1 0,0-1-1 15,0 0 3-15,-3 1-3 0,3 3-1 16,-2-4 6-16,0 5-7 0,-1-3 1 0,0 3 0 16,1 0-1-16,0 1 1 0,2-1 0 15,-4 0 1-15,3 1-2 0,-2-2-3 0,-1 3 5 16,2 2-1-16,0-2 0 0,-1 0-2 16,-1 2-1-16,1-2 3 0,1-1-1 0,-3 3-2 15,3-3 3-15,0 2-5 0,0 0 2 16,-4-1 2-16,4 2-1 0,0-3-1 15,0 1 1-15,0-2 1 0,-1 1 1 0,1 1 4 16,-1-4-6-16,1 3 0 0,0-1 0 16,2-3 3-16,-3 3-5 0,1-2 3 15,0 2-1-15,2-5 0 0,-3 4 1 0,0 0-1 16,3 0 4-16,-2-1-5 0,2 1 3 16,0-3-1-16,0 0-5 0,-3 0 4 0,3 1 4 15,-1-1 0-15,1-2-1 0,2 2 2 16,-2-2 0-16,2 1 1 0,-2-2-2 15,-1 0 2-15,5-16-6 0,-6 30 4 16,4-14 1-16,0-1 1 0,2-15-5 0,-4 26-1 16,2-15 2-16,2-11 1 0,-3 24-2 15,3-24 0-15,-4 19-1 0,4-19 1 0,-2 18 0 16,2-18 1-16,-5 14-3 0,5-14-2 16,0 0 1-16,-4 19 0 0,4-19-8 0,0 0-8 15,0 0-14-15,-6 15-4 0,6-15-7 16,0 0-2-16,0 0-3 0,0 0 1 15,-14 4 3-15,14-4-2 0,0 0-2 0,0 0-1 16,0 0 0-16,-32-20-4 0,32 20 0 16,-19-16 3-16,8 6 14 0,2 1 4 15,-1-1-1-15,0 1 3 0,-2 0 15 0,2-1 8 16,10 10 8-16,-19-17 5 0,11 7 4 16,-1 1 2-16,9 9 1 0,-15-20-1 0,7 13 3 15,8 7-2-15,-10-13 9 0,10 13 17 16,-12-16 0-16,12 16 2 0,-8-11-2 0,8 11 3 15,0 0 0-15,-6-15-1 0,6 15 2 16,0 0-6-16,0 0-4 0,0 0 1 16,0-21-7-16,0 21 11 0,0 0 5 0,0 0 10 15,0 0 0-15,0 0 4 0,0 0 0 16,0 0 3-16,0 0 1 0,6-20 2 0,-6 20-7 16,0 0-2-16,0 0-6 0,0 0-4 15,0 0-6-15,0 0-4 0,0 0-3 16,0 0-5-16,28 37-4 0,-22-26 3 0,2-1-4 15,1 3-4-15,-1 0 0 0,3 0-4 16,-2 3-2-16,-1-1 3 0,2 1-8 16,2 1 8-16,-4 0-9 0,2 2 2 0,-2-4-3 15,-1 1 1-15,2-2-1 0,-1 2 2 16,-2-3-3-16,1-1 1 0,-7-12 0 0,10 20 0 16,-6-10-1-16,-4-10 2 0,9 14-1 15,-9-14 2-15,7 11 2 0,-7-11-3 0,0 0 6 16,14 4 1-16,-14-4 5 0,0 0 7 15,0 0-10-15,21-27 4 0,-12 14 0 16,-3-1 2-16,0 1 2 0,1-2-3 0,-1 2 0 16,2-1-6-16,-1-1 1 0,2 3-7 15,-1-1-14-15,0 2-19 0,3-1-31 16,-2 1-39-16,-9 11-61 0,16-17-65 0,-7 7-71 16,-9 10-117-16,15-13-175 0,-7 9-33 15,1 0-209-15,-9 4-151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05:50:01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25190 5246 547 0,'0'0'113'0,"0"0"-24"16,0 0-40-16,0 0 6 0,0 0-6 0,0 0-6 16,0 0-5-16,0 0 3 0,0 0 5 0,0 0-4 15,0 0 6-15,0 0-11 0,17 8 8 16,-17-8 2-16,0 0 1 0,0 0 4 15,0 0 6-15,0 0 11 0,0 0-1 0,15 9-2 0,-15-9-1 16,0 0 6-16,0 0 4 16,15 4 1-16,-15-4 1 0,0 0 12 0,15 8-6 15,-15-8 7-15,0 0-4 16,16 6 1-16,-16-6-9 0,16 4 4 0,-16-4-14 0,17 1 1 16,-17-1-1-16,16 5-6 0,-16-5-12 0,21 4 4 15,-21-4-7-15,22 1-3 16,-22-1-1-16,21 3-7 0,-21-3-3 0,25 1 0 15,-25-1-7-15,26 0-1 16,-26 0-1-16,28 2-5 0,-16-2 1 0,-12 0 1 0,30 0-5 16,-14 0-1-16,-16 0-5 15,29 2 2-15,-15-2-4 0,-14 0 0 16,33 2-2-16,-17-1 2 0,0-1-2 0,4 3 1 16,-2-3-3-16,2 4 3 0,-1-3-3 0,0 2-3 15,2-2 8-15,1 1-5 0,-4 2-5 0,4-4 4 16,-1 3-2-16,-1 0 4 15,2-2-3-15,-1 1-1 0,0-2 1 0,2 2 1 0,0 0-2 16,0 0 1-16,-2-2-2 16,2 0 2-16,-2 0 1 0,0 2-2 0,-2-4-2 15,2 2 1-15,-21 0 3 16,37 0-5-16,-19 0 4 0,2 0-4 0,-20 0 2 0,36-2 0 16,-18 2-2-16,2 0 0 0,-20 0 0 0,35 0 2 15,-18 0-3-15,-17 0 3 16,34 0 0-16,-16-2 1 0,-18 2-2 0,31 0 4 0,-17 0-3 15,-14 0 0-15,31 0-2 16,-31 0 2-16,27 0-1 0,-11 0 1 0,-16 0-1 16,27-2-2-16,-27 2 2 15,24 2 1-15,-24-2 0 0,25 2 0 0,-25-2-5 0,29 2 3 16,-17-2 0-16,-12 0 2 16,26 4 1-16,-26-4-1 0,25 2-3 0,-9-2 1 15,-16 0-2-15,24 1 1 0,-24-1-4 16,25 3 1-16,-25-3 3 0,27 0 2 0,-27 0 1 15,25-3-4-15,-25 3 4 0,23 0 0 0,-23 0-2 16,21-1 1-16,-21 1-2 16,21-2 3-16,-21 2-1 0,23-2 0 0,-23 2-3 15,23 0 6-15,-23 0-2 16,17-2-2-16,-17 2 0 0,21-2 2 0,-21 2-4 0,17-2 6 16,-5 2-4-16,-12 0 4 0,0 0 2 0,29-2-7 15,-18 0 3-15,-11 2 0 16,20-1 3-16,-20 1-3 0,20-3-4 0,-10 3 6 0,-10 0-2 15,19 0 2-15,-19 0-4 16,19-1 1-16,-19 1-12 0,0 0-27 16,27-4-29-16,-27 4-42 0,13 0-40 15,-13 0-61-15,0 0-148 0,16-4-408 16,-16 4-61-16</inkml:trace>
  <inkml:trace contextRef="#ctx0" brushRef="#br0" timeOffset="5629.67">16444 4902 2082 0,'0'0'-165'0,"-4"7"17"0,4-7 8 15,0 0-8-15,0 0-61 16,0 0-207-16,-2 12 133 0</inkml:trace>
  <inkml:trace contextRef="#ctx0" brushRef="#br0" timeOffset="6599.59">16347 5237 1190 0,'0'0'12'0,"0"0"12"0,0 0-1 16,0 0 5-16,0 0-2 0,14 20-2 0,-14-20 7 15,0 0 13-15,0 0 21 16,0 0 0-16,21 3 3 0,-21-3 9 0,0 0 14 16,0 0-16-16,26-3-7 0,-26 3-4 0,0 0 3 0,24-3 3 15,-24 3-1-15,0 0-14 16,26 0 0-16,-26 0-4 0,24 0-2 0,-9 2-6 15,-15-2 4-15,28 0-13 16,-10 1 4-16,2-1-1 0,-2 3-1 0,6-3 8 0,-3 3-4 16,5-3 2-16,-4 0-3 15,4 1 0-15,1-1 0 0,5 0-2 0,-2 0 1 16,1 2-9-16,-1-2 1 16,2 0-6-16,-3 0 1 0,3 0-1 0,0 0-3 0,-2 0-4 15,1 0-3-15,-1 1 1 0,-4-1-4 0,1 0 3 16,-1 3-2-16,-1-3-5 15,-2 1 0-15,0-1 3 0,3 0-6 0,-2 0 4 16,-2 0-1-16,4 2 5 0,-5-4 1 16,3 2 2-16,-4 0-2 0,2 2 2 15,-1-2 0-15,-2 0 1 0,0 0 1 16,0 0-4-16,-19 0 3 0,36 0-2 0,-21 0 2 16,-15 0 0-16,31 0 1 0,-15 2 6 15,-16-2 2-15,27 0-1 0,-12 2 5 0,-15-2 1 16,27 2 0-16,-12 0 4 0,-15-2-6 0,27 0 3 15,-12 0 0-15,-15 0-2 16,30 2 3-16,-18 0-5 0,-12-2 2 0,26 1-2 0,-26-1-8 16,24 3 1-16,-24-3-3 15,20 2 0-15,-20-2 0 0,21 0-8 16,-21 0 3-16,20 1-1 0,-20-1-5 16,18 3 4-16,-18-3-3 0,18 1 2 0,-18-1-3 0,0 0 0 15,25 4 4-15,-25-4-8 0,19 2-2 0,-19-2 3 16,15 4-10-16,-15-4-22 15,0 0-37-15,22 4-54 0,-22-4-53 0,14 4-55 0,-14-4-125 16,8 0-573-16,-8 0-335 16</inkml:trace>
  <inkml:trace contextRef="#ctx0" brushRef="#br0" timeOffset="56249.39">10509 10678 838 0,'0'0'105'0,"0"0"-23"0,0 0-30 0,0 0-24 15,0 0 0-15,0 0-1 16,0 0 4-16,0 0 4 0,0 0 7 0,0 0 3 0,0 0 5 16,0 0 0-16,0 0-13 0,0 0-1 0,0 0-12 15,20 7 4-15,-20-7-13 16,0 0-5-16,0 0 11 0,0 0-10 0,12 5-1 15,-12-5-5-15,0 0 2 0,0 0-4 16,17 4 2-16,-17-4-3 0,0 0 1 0,17 3-3 16,-17-3-8-16,15 3-22 15,-15-3-30-15,16 0-47 0,-16 0-104 0,16 1-187 16,-16-1 127-16</inkml:trace>
  <inkml:trace contextRef="#ctx0" brushRef="#br0" timeOffset="56969.54">14032 10827 1177 0,'0'0'6'16,"18"-1"1"-16,-18 1-6 0,18-3 15 0,-18 3-5 15,15 0 8-15,-15 0-4 16,22 0 1-16,-22 0-2 0,21 0 2 0,-12 3-4 16,4-3-2-16,-13 0 0 0,23 0 2 0,-10 0 2 0,-13 0-4 15,24 1 9 1,-24-1 9-16,24 0-8 0,-14 0 4 0,-10 0 0 0,23 0-14 15,-11 0-17-15,-1 0-20 16,-11 0-53-16,22-4-107 0,-22 4-203 0,20 0 123 0</inkml:trace>
  <inkml:trace contextRef="#ctx0" brushRef="#br0" timeOffset="57909.55">17106 10713 1174 0,'0'0'23'0,"17"-2"-4"15,-17 2 0-15,18 0-7 0,-18 0-1 0,20 0 1 16,-9 0-2-16,-11 0-5 15,21 0 8-15,-8 0 14 0,-13 0 4 0,0 0 3 0,32 0 9 16,-32 0 5-16,20 2 13 16,-20-2 1-16,22 0-9 0,-22 0 13 0,19 0-3 15,-19 0 2-15,17 2-10 0,-17-2-3 16,0 0-14-16,21 2-22 0,-21-2-25 0,12 0-46 16,-12 0-52-16,0 0-132 0,0 0-277 0,0 0 308 15</inkml:trace>
  <inkml:trace contextRef="#ctx0" brushRef="#br0" timeOffset="80069.53">10592 16138 1396 0,'0'0'-47'0,"0"0"20"0,0 0 11 0,0 0 13 16,0 0 10-16,0 0 1 0,0 0 8 0,0 0 3 15,0 0 1-15,0 0 15 0,0 0-5 16,0 0 4-16,0 0 9 0,0 0-10 0,0 0 9 15,0 0 7-15,0 0 4 16,0 0 3-16,0 0 5 0,0 0 4 0,0 0 17 16,0 0-4-16,0 0 2 0,0 0 0 15,0 0 0-15,0 0-3 0,0 0-2 0,0 0-8 16,0 0-4-16,0 0-1 16,-2-21-9-16,2 21-1 0,0 0-3 0,0 0-7 15,0 0 0-15,0 0 1 0,0 0-1 0,0 0-3 0,0 0 0 16,0 0 1-16,0 0-5 15,0 0-4-15,0 0-2 0,0 0-7 0,4-19 0 16,-4 19-1-16,0 0-3 16,0 0-5-16,0 0 5 0,0 0-4 0,0 0 3 0,0 0-3 15,0 0-1-15,0 0 4 16,0 0 1-16,10-9-7 0,-10 9 0 0,0 0-2 16,0 0 5-16,0 0-6 0,0 0-2 0,0 0 1 15,16-10-2-15,-16 10 3 0,0 0-2 16,0 0 2-16,0 0-3 0,0 0 6 15,0 0-2-15,16-2-1 0,-16 2 1 16,0 0 0-16,0 0 6 0,0 0-2 0,0 0-1 16,0 0 4-16,0 0-5 0,17-4 4 15,-17 4-2-15,0 0-2 0,0 0 1 0,0 0-2 16,0 0 1-16,0 0-1 16,0 0 9-16,0 0-1 0,0 0-1 0,0 0-3 15,24 8-1-15,-24-8-3 0,0 0-1 0,0 0 1 0,10 8 2 16,-10-8-3-16,0 0 5 15,0 0-4-15,10 7-1 0,-10-7 1 0,0 0 1 16,0 0 2-16,0 0 0 16,0 0-1-16,12 9 4 0,-12-9-1 0,0 0 1 0,0 0 0 15,0 0 0-15,0 0 3 16,0 0 2-16,6 16-4 0,-6-16 2 0,0 0 1 16,0 0-2-16,0 0 3 0,0 0-1 0,2 13 1 15,-2-13 0-15,0 0 2 0,0 0 0 16,0 0 2-16,0 0-4 0,0 0 3 0,0 0-4 15,0 0 0-15,0 0-4 16,-10 25 0-16,10-25 1 0,0 0 4 0,-10 9-8 16,10-9 1-16,0 0-1 15,0 0-4-15,-10 9 5 0,10-9-1 0,0 0-4 0,0 0 2 16,-12 10-2-16,12-10 0 16,0 0-1-16,0 0-1 0,-13 10 0 0,13-10 0 15,0 0 0-15,-13 5-4 0,13-5 1 0,0 0 3 0,0 0-1 16,-15 7-3-16,15-7 1 15,0 0 3-15,0 0-1 0,-16 7 0 0,16-7-1 16,0 0 2-16,0 0 0 16,0 0 1-16,-16 4-3 0,16-4 2 0,0 0-3 0,0 0 3 15,0 0 0-15,0 0-1 16,0 0-2-16,0 0 0 0,0 0 2 0,0 0-3 16,0 0-3-16,0 0 4 0,-27-11 0 0,27 11-1 15,0 0-1-15,0 0-1 0,-9-11 4 16,9 11-2-16,0 0-2 0,0 0-3 15,-8-15 0-15,8 15 2 0,0 0 0 16,0 0-2-16,-4-15-3 0,4 15 2 0,0 0-2 16,0 0-2-16,0 0 0 0,0 0-4 15,0 0 1-15,10-30-5 0,-10 30-1 0,9-9-1 16,-9 9-5-16,13-11-2 16,-13 11-6-16,12-11-4 0,-12 11-10 0,16-9-10 15,-16 9-12-15,14-9-20 0,-14 9-31 0,13-8-42 0,-13 8-41 16,10-8-57-16,-10 8-167 15,11-10-501-15,-11 10-331 0</inkml:trace>
  <inkml:trace contextRef="#ctx0" brushRef="#br0" timeOffset="90664.32">9984 13321 2630 0,'0'0'-152'15,"0"0"28"-15,0 0 23 0,0 0 21 0,0 0 19 16,0 0 18-16,0 0 20 0,0 0 23 16,0 0 6-16,0 0 0 0,0 0 21 0,0 0 2 15,0 0 8-15,0 0-12 16,0 0 13-16,0 0 1 0,0 0 1 0,0 0 11 16,0 0-2-16,0 0 1 0,0 0 6 0,0 0 5 0,0 0 3 15,0 0-8-15,0 0 6 16,0 0 2-16,0 0-4 0,0 0-2 0,0 0-2 15,0 0-8-15,0 0-5 16,0 0 0-16,0 0-7 0,0 0-4 0,0 0-3 0,0 0-3 16,0 0 4-16,6-30-6 15,-6 30-2-15,0 0 2 0,0 0-1 0,0 0-1 16,8-19 3-16,-8 19-1 0,0 0 4 0,6-11 1 0,-6 11-5 16,0 0-4-16,6-16 2 15,-6 16-1-15,0 0-3 0,8-14-2 0,-8 14-1 16,0 0-2-16,11-10 0 15,-11 10 1-15,0 0-5 0,13-10 3 0,-13 10 1 0,0 0 2 16,10-8 2-16,-10 8-6 16,0 0-3-16,0 0 7 0,15-5-2 15,-15 5 0-15,0 0-4 0,0 0 2 16,20-3-3-16,-20 3 4 0,0 0-3 0,0 0 2 16,0 0-1-16,24 4-1 0,-24-4-1 0,0 0-2 0,13 8 5 15,-13-8 0-15,0 0 2 16,0 0 0-16,17 10 0 0,-17-10 4 0,0 0-1 15,11 11 4-15,-11-11 1 16,0 0 4-16,8 12 6 0,-8-12-1 0,0 0 4 0,6 15 1 16,-6-15 0-16,0 0-3 15,4 17 4-15,-4-17-1 0,0 0-5 0,0 19-1 16,0-19-2-16,0 0-2 0,0 21-2 0,0-21-2 0,0 0-2 16,-4 21 1-16,4-21 1 15,-4 14-5-15,4-14 0 0,-6 12 2 0,6-12 3 16,-6 14-3-16,6-14-1 15,-7 15 1-15,7-15-1 0,-8 11 3 0,8-11-8 0,-11 14-2 16,11-14 1-16,-11 9 2 16,11-9-1-16,-10 11 1 0,10-11-1 0,-10 10-1 15,10-10-2-15,-14 10-1 16,14-10 1-16,-12 8-1 0,12-8 1 0,0 0-2 16,-17 8-2-16,17-8 2 0,-13 7 2 0,13-7-3 0,0 0 3 15,-17 3-4-15,17-3 4 16,0 0-5-16,0 0 4 0,-22-2-1 0,22 2-3 15,0 0-1-15,0 0 3 0,-22-2-3 16,22 2 1-16,0 0 0 0,-15-9 2 0,15 9-2 16,0 0 2-16,-15-11-2 15,15 11 4-15,-6-12-5 0,6 12 0 0,-9-11-1 16,9 11 0-16,0 0 2 0,-6-19 0 0,6 19 0 0,0 0 0 16,-6-19 0-16,6 19 0 15,0 0 2-15,-2-15 2 0,2 15 2 0,0 0 1 16,0 0-2-16,0-21-1 15,0 21 1-15,0 0-2 0,0 0-2 0,6-19 1 0,-6 19-3 16,0 0-1-16,8-14-5 16,-8 14-4-16,9-9-8 0,-9 9-19 0,10-11-19 15,-10 11-24-15,0 0-33 16,16-12-36-16,-16 12-46 0,12-6-47 0,-6 1-55 0,-6 5-142 16,14-10-132-16,-8 4-314 0,-6 6-254 0</inkml:trace>
  <inkml:trace contextRef="#ctx0" brushRef="#br0" timeOffset="95369.4">13814 13458 2527 0,'0'0'-122'0,"0"0"32"0,0 0 17 16,0 0 28-16,0 0 6 0,0 0 26 15,0 0 0-15,0 0 18 0,-8-17 6 0,8 17-1 16,0 0 13-16,0 0 13 15,0 0 9-15,0 0 8 0,0 0 2 0,0 0 7 16,0 0 6-16,0 0 4 0,0 0-7 16,0 0 5-16,0 0-3 0,0 0-5 0,0-20 4 15,0 20-2-15,0 0 5 16,0 0 0-16,0 0 3 0,0 0 0 16,0 0-7-16,10-22-3 0,-10 22 2 0,0 0-2 0,11-11-6 0,-11 11-4 15,9-9-6-15,-9 9 3 16,10-10-5-16,-10 10-5 0,11-10-1 0,-11 10-5 15,0 0 1-15,18-12-6 16,-18 12 3-16,11-7 0 0,-11 7-1 0,13-7-4 0,-13 7 0 16,0 0-3-16,16-6-1 15,-16 6-3-15,0 0-3 0,17-4 1 0,-17 4 2 16,0 0-6-16,0 0 1 0,0 0-3 0,0 0 2 16,28 8-1-16,-28-8-3 0,0 0 1 15,11 9 0-15,-11-9 2 0,9 10 0 0,-9-10 1 16,0 0 1-16,8 16 2 15,-8-16 0-15,5 11 2 0,-5-11 0 0,0 0 2 16,2 18 4-16,-2-18 0 0,0 0 1 16,0 22 0-16,0-22-1 0,0 0 0 0,-2 19-2 15,2-19-1-15,0 0 4 16,-4 19-7-16,4-19 2 0,0 0 0 0,-9 17 0 16,9-17-1-16,-9 11 2 0,9-11-6 0,-11 10 2 0,11-10 1 15,-11 8-7-15,11-8 2 16,0 0-2-16,-17 11 0 0,17-11 0 15,0 0-2-15,-19 6 1 0,19-6-1 16,-12 4-2-16,12-4-1 0,0 0 1 0,-20 1 0 0,20-1-4 16,0 0 4-16,0 0-2 15,-24-4 0-15,24 4 3 0,0 0-4 16,-17-7 1-16,17 7-2 0,0 0 2 0,-13-15-1 0,13 15 5 0,-6-14-1 16,6 14 1-16,0 0 4 15,-2-21-4-15,2 21 1 0,0 0 2 0,0-22-6 16,0 22 2-16,4-18-2 15,-4 18-4-15,9-17-12 0,-3 7-12 0,-6 10-19 0,8-16-23 16,-8 16-37-16,8-16-57 16,-8 16-68-16,7-13-63 0,-7 13-156 0,0-16-133 15,0 16-361-15,0 0-356 16</inkml:trace>
  <inkml:trace contextRef="#ctx0" brushRef="#br0" timeOffset="98299.31">10137 13266 2710 0,'0'0'-133'0,"0"0"26"0,0 0 14 0,0 0 17 16,0 0 8-16,0 0 15 0,0 0 20 15,0 0 1-15,0 0 20 0,0 0 10 0,0 0-1 16,0 0 8-16,0 0 13 15,0 0 0-15,0 0 7 0,21-35 5 0,-21 35 10 0,0 0 10 16,0 0-1 0,0 0 2-16,4-17 6 0,-4 17 4 0,0 0-3 0,4-15-4 15,-4 15-1-15,7-13-3 16,-7 13-2-16,7-15 1 0,-7 15-10 0,6-17-6 0,-6 17 0 16,8-17-1-16,-8 17 6 0,8-19-6 15,-4 9 5-15,-4 10-1 0,14-23 5 16,-8 11 0-16,2 1-2 0,-1-2-4 0,-7 13 1 15,14-23 2-15,-7 10-1 0,1 1 0 16,-1 1-1-16,1 0-2 0,0-1-3 0,0-1 2 16,4 2-2-16,-4 1-2 15,0-2-1-15,3 3-2 0,-11 9 1 0,19-21 2 16,-8 11-1-16,-1-2 0 0,0 3 2 0,4-1 3 0,-4 1 5 16,3-2-3-16,0 2 4 15,1-3-4-15,1 3-2 0,0-5-3 0,2 3-2 16,2-2-5-16,-2 1-1 15,0 2-5-15,0-1 0 0,2-3 2 0,-3 3-6 0,4 1-2 16,-1-1-3-16,-2 0 2 16,2 1-1-16,-3 3 1 0,2-2-3 0,1 2 1 15,0-2-1-15,0 3 3 16,2-1-2-16,-2 1 2 0,0 0-1 0,2 2-1 16,-2-2-1-16,4 2-1 0,-4 1 2 0,5-1-3 0,-2 2 17 15,-1-1-4-15,1 0-1 16,0 0-2-16,1 1-1 0,0 0-2 0,0 2-3 0,-1-2 1 15,1 0-3-15,0 0 2 16,-2 1-3-16,3 1 0 0,-3-3-1 0,2 3 0 16,-2-2 0-16,-1 0-1 15,2 1 0-15,1 1 1 0,-1-2 1 0,-1 2-4 0,2 0 0 16,1-2 2-16,3 2-2 0,-2 0 2 0,-1-2-4 16,1 2 3-16,2 0 0 15,0 0 0-15,2 0-2 0,-1 0 1 0,-1 0-1 16,4 0 1-16,-2 0-2 0,0 0 0 15,-1 0 0-15,-1 0-1 0,-2 2 0 0,1-2 2 16,-3 0 0 0,5 2 1-16,-2 0-4 0,0-1 2 0,0 3-1 0,1 0 4 15,-3-4-3-15,4 4 1 0,-3-2-2 16,3 2 4-16,-2-2-2 0,3 2 0 0,-2-1 2 16,0 1-3-16,2 0 1 0,0-3 0 0,-2 6-1 15,-1-2 1-15,-1 1 0 16,3-2 2-16,-1 4 1 0,-2-5 1 0,2 3 0 15,-2 0 4-15,0 1-2 0,-1-1 1 16,2 0-2-16,0 1 3 0,-2-1 1 0,1 2 4 16,-1-3 0-16,1 1 5 15,0 1 3-15,0 0 4 0,2 3-6 0,-2-2 1 0,-1 0 0 16,1-1 1-16,2 2-3 0,-5-2-3 0,4 2-2 16,-3-1-1-16,-2 1-2 15,2-1-1-15,1 2 1 0,-4-3-1 0,3 3-3 0,-3-3 2 16,0 1-4-16,0-1 1 15,1 1 0-15,-8 0 2 0,5 1 1 0,-4-3-4 16,2 2-1-16,-1-1 7 16,-1 1-5-16,-1-2 2 0,-2 1 1 15,3 1-2-15,-1-2 2 0,-4 1-2 0,-9-7-1 16,25 13-3-16,-16-7 1 0,0 0 4 0,-9-6-4 16,17 13 1-16,-7-6 1 0,-10-7 4 0,17 10-1 15,-9-4-1-15,-8-6 7 0,17 13-7 16,-17-13 1-16,14 14 0 0,-5-9-1 15,-9-5-1-15,15 14-1 0,-9-6-1 16,-6-8 1-16,15 13 4 0,-15-13-5 0,13 12 3 16,-4-5-3-16,-9-7 0 0,14 11-1 15,-14-11 3-15,14 12 0 0,-14-12-6 0,15 12 6 16,-15-12-2-16,14 9-1 0,-14-9 0 0,11 9-8 16,-11-9 8-16,13 10 2 15,-13-10-8-15,12 9 4 0,-12-9 4 0,10 8-6 0,-10-8 2 16,9 7-5-1,-9-7 6-15,0 0 0 0,14 12-2 0,-14-12 4 0,11 6-5 16,-11-6 2-16,0 0 0 16,12 12-1-16,-12-12 0 0,11 5-2 0,-11-5-1 15,0 0 7-15,13 8-3 0,-13-8 3 16,0 0-3-16,10 7-3 0,-10-7 2 0,0 0-6 16,0 0 6-16,13 8 1 0,-13-8-1 0,0 0-4 0,0 0 1 15,0 0 1-15,10 9 3 16,-10-9-4-16,0 0 1 0,0 0 9 0,0 0-8 15,0 0 2-15,0 0-11 16,0 0 9-16,0 0 1 0,14 8-1 0,-14-8-3 0,0 0-3 16,0 0 2-16,0 0 0 15,0 0-2-15,0 0-3 0,0 0-2 0,0 0 0 16,0 0 3-16,0 0-6 0,0 0 0 0,0 0 0 16,0 0 3-16,0 0 1 0,0 0-1 15,0 0 3-15,16-21-1 0,-16 21 3 0,0 0-2 16,0 0 2-16,0 0 1 15,0 0 0-15,7-14 0 0,-7 14-1 0,0 0 1 16,0 0 2-16,0 0 5 0,0 0-1 16,0 0-1-16,0 0 0 0,0 0 0 0,0 0 0 15,0 0-3-15,2-16 0 16,-2 16 2-16,0 0 0 0,0 0 0 0,0 0-3 16,0 0 4-16,0 0-2 0,-14-24 2 0,14 24-2 0,0 0 2 15,-6-15-2-15,6 15-2 16,0 0 0-16,-5-15 4 0,5 15-4 0,0 0 2 15,-10-17-2-15,10 17 2 0,0 0 1 16,0 0 0-16,-4-15 1 0,4 15 0 0,0 0 0 16,0 0 2-16,0 0 0 15,-6-15 0-15,6 15 2 0,0 0-1 0,0 0 0 16,0 0 5-16,0 0-6 0,0 0 0 0,0 0 6 0,0 0 1 16,0 0-2-16,0 0-1 15,0 0 1-15,0 0-1 0,0 0 3 0,0 0 0 16,0 0-5-16,0 0 0 15,-4 47 3-15,4-47-2 0,0 0 0 0,8 27-6 0,-8-27 7 16,6 19-1 0,2-11-2-16,-8-8-1 0,9 19-1 0,-2-10 1 0,-7-9-1 15,13 17 1-15,-8-10-1 16,-5-7 3-16,13 16-3 0,-13-16 0 0,16 14-3 0,-16-14 2 16,13 14-4-16,-5-10 2 0,-8-4 0 0,13 10-3 15,-13-10 3-15,10 9-2 16,-10-9 4-16,0 0 0 0,13 10 6 0,-13-10-1 0,0 0 4 15,0 0 0-15,4 13 2 16,-4-13 3-16,0 0-1 0,0 0-2 0,0 0-2 16,-29 13 1-16,29-13-1 15,-25 6-4-15,12-2 3 0,-3 0-4 0,16-4-4 0,-32 6-14 16,14-2-29-16,0-3-39 0,0-1-53 0,18 0-71 16,-34 4-71-16,13-4-167 15,2-4-165-15,-1 3 40 0,2-5-305 16,-2 1-239-16</inkml:trace>
  <inkml:trace contextRef="#ctx0" brushRef="#br0" timeOffset="99759.07">12143 11925 2499 0,'0'0'-117'0,"7"-15"33"0,-7 15 22 16,0 0 7-16,0 0 22 15,0 0 10-15,0 0 10 0,0 0 22 0,-3-20 34 16,3 20 1-16,0 0 7 15,0 0 1-15,0 0 5 0,-9-13 6 0,9 13-10 0,0 0 11 16,-13-8 0-16,13 8 4 16,0 0 3-16,-20-5-2 0,20 5-4 0,-19-4 1 15,19 4-8-15,-22-2-2 16,22 2-6-16,-26 0 0 0,26 0-2 0,-30 2-7 0,16 0-4 16,14-2-3-16,-33 6-2 0,17-2-2 0,0 1 1 15,5 0 3-15,-5 6 6 16,1-3 6-16,1 2 5 0,1 4 4 0,-2 0-1 15,2 1-9-15,-1 2 0 0,3 0-2 16,0 2-1-16,1-2-6 0,2 2-2 0,-1-2 0 16,3 1-3-16,2-3-3 15,-1 2-1-15,3-1-4 0,0 1 1 0,2-17-3 0,2 28-3 16,2-15 1-16,1 1 4 0,1-3-13 0,3 0 5 16,1-1-5-16,3-1 2 15,3-2-2-15,-3 1-2 0,7-2 0 0,-4-1-3 16,3-1-2-16,0-1 1 15,0-2-2-15,-19-1-1 0,30 0-1 0,-30 0-4 0,32-4-1 16,-18 0-4-16,-3-1-1 16,-11 5 2-16,15-11 1 0,-15 11 0 0,7-13-3 15,-7 13 1-15,0 0 1 16,-5-22 1-16,5 22 0 0,-15-13 4 0,15 13-6 0,-19-11 1 16,19 11 3-16,-21-9-3 0,21 9 5 0,-19-6 1 15,19 6 3-15,-18-6 1 16,18 6 6-16,-12-6-4 0,12 6 4 15,0 0 1-15,0 0 3 0,0 0-1 0,0 0 0 16,0 0-3-16,0 0-2 0,0 0-7 0,0 0-15 16,0 0-28-16,0 0-33 15,66 6-50-15,-66-6-42 0,25 2-40 0,-12-2-67 0,-13 0-144 16,21 0-462-16,-11-2-249 0</inkml:trace>
  <inkml:trace contextRef="#ctx0" brushRef="#br0" timeOffset="99989.46">12224 12205 2630 0,'0'0'-53'0,"0"0"23"16,2 19 13-16,-2-19 29 0,0 0 9 0,-2 22 19 0,2-22 9 15,0 19 13-15,0-19-2 16,-2 26-5-16,2-26-5 0,0 24-3 0,0-10-10 0,0-14 0 15,2 26-7-15,-2-26-17 16,2 23-26-16,-2-23-35 0,0 20-38 0,0-20-39 16,4 19-47-16,-4-19-109 15,0 13-443-15,0-13 8 0</inkml:trace>
  <inkml:trace contextRef="#ctx0" brushRef="#br0" timeOffset="102599.56">10137 13409 2106 0,'0'0'-24'0,"0"0"30"0,0 0 16 16,0 0 16-16,0 0 5 0,0 0 17 15,17-19 13-15,-17 19 11 0,0 0 10 0,0 0 7 16,0 0 7-16,0 0 6 0,0 0 0 0,0 0 4 15,0 0 1-15,0 0-1 16,0 0-9-16,0 0-8 0,23 27-11 0,-23-27-7 0,7 11-7 16,-7-11-13-16,6 13-4 15,-6-13-6-15,6 17-6 0,-6-17-7 0,8 19-7 16,-1-7 1-16,-3 0-3 0,-4-12-5 0,9 26-3 0,-3-13-5 16,0 1-3-16,1-1 0 15,-1 1-2-15,2 0-1 0,-1 0 1 0,2-1-3 16,-1 2 1-16,0 1-3 15,2-3-1-15,2 1 0 0,-2-1-1 0,0 2-1 16,3-1 4-16,0-1-3 0,0 2 0 16,-1-2-5-16,4 3 4 0,-2-3-1 15,1 0 1-15,0 0 0 0,2 1-3 16,-1-3 0-16,2 3 4 0,-2-3-1 0,4 3-3 16,-2-2 3-16,1-2-1 0,3 0 1 0,-2 1-4 0,0 1 6 15,1-2-6-15,3-1 2 16,-4 1 1-16,2-1 1 0,1 2-1 0,-2-1 1 15,2-1 2-15,-1 1 1 16,1 0 2-16,-2-1 2 0,2 0-6 0,0-1-3 0,-4 2 3 16,3-3-2-16,2 1-1 15,-3-1 0-15,-3 1 4 0,4 0 1 16,-2 0 3-16,-2-3-2 0,5 3 2 0,-1-1 2 0,-4-1 2 0,2 0-2 16,-2-1 2-16,2 1 0 15,-1 1-2-15,0-2-1 0,2-1 4 0,-1 2-3 16,-2-3-2-16,2 1 1 15,-1-1-2-15,2 4 3 0,-1-6-4 0,-1 3-1 0,2 0 4 16,-1-1-4-16,-2 3-3 16,2-2 3-16,-1 0 0 0,-1-1 3 0,2 2 3 15,-2-2 1-15,4 3 3 16,-1-2-3-16,-1 0-1 0,0 0-2 0,3-3-1 0,-4 3-1 16,5 0 0-16,-2-3 0 0,1 2-4 0,-3-1 2 15,4 0-3-15,1-1 0 16,0 3-2-16,-3-4 3 0,3 2-2 0,-2-2 0 15,1 0 1-15,2 0 0 0,-2 1-4 16,2-2 1-16,-1 1 0 0,1 0-1 0,0-2 3 16,-4 2-4-16,5 0 0 15,-2-4-1-15,-2 4 2 0,0-1 0 0,0-1-1 16,0 2-1-16,0 0 0 0,-4-2 1 0,6 2 3 0,-4-3-3 16,0 2-1-16,2-1 0 15,-2 0 3-15,2 0-3 0,-1-1 0 0,0 0 19 16,1-1-4-16,-3-1-2 15,7 2-2-15,-5-3 2 0,1 0-3 0,0 0-2 0,-2 2 3 16,0-4-7-16,-1 3 2 16,2-3-1-16,1 2-2 0,-5 1 0 15,5-3-4-15,-6 0 5 0,6 3-9 16,-2-2 5-16,-4 1-2 0,6-2 6 0,-4 2-3 0,2 1 0 16,-1-1-2-16,0 1 1 0,1-4-4 0,-1 5 1 15,-2-3-2-15,0-1 0 16,2 1-4-16,-4-1 0 0,4 1 2 0,-4-1 0 0,2 1 2 15,-3-2-1-15,1 0 0 16,2 2 4-16,-4-1-2 0,1-1-1 0,1 1 2 16,-3-2-1-16,1 3 6 15,1-1-1-15,-1 0-2 0,0 1 0 0,0-2 0 0,1 1 2 16,-1-1 0-16,1-2-2 0,1 4-1 0,-3-4 1 16,4 1-5-16,-4 2 2 15,2-2-1-15,-1 3 0 0,-3-2 1 0,3-1 2 0,-3 0-3 16,1 3 4-16,0-1 0 15,-12 8 2-15,21-15-2 0,-10 9 2 0,0-1-2 16,1-1 2-16,-12 8 1 16,21-11 2-16,-11 3-3 0,-10 8 0 0,22-13 1 0,-12 9-4 15,-10 4 4-15,19-13 0 16,-9 7-2-16,-10 6 4 0,19-9-1 0,-19 9 1 16,19-11-4-16,-11 4-2 0,-8 7 2 0,17-11 2 15,-17 11-1-15,15-10 0 0,-7 4-3 16,-8 6 4-16,15-9 0 0,-15 9-1 0,17-11 0 15,-17 11-2-15,14-10 0 16,-14 10 2-16,15-10-5 0,-15 10 6 0,14-7-2 16,-14 7 4-16,9-8-3 0,-9 8 2 15,14-8-2-15,-14 8 4 0,0 0-3 16,15-9 0-16,-15 9-1 0,9-7 3 0,-9 7-2 0,0 0 1 16,16-10-1-16,-16 10 1 0,0 0-3 15,15-9 0-15,-15 9 1 0,0 0 0 0,0 0-1 16,14-10 3-16,-14 10 1 15,0 0 2-15,0 0 2 0,11-7-1 0,-11 7-1 16,0 0 2-16,0 0-3 0,0 0 4 16,12-10-10-16,-12 10 3 0,0 0 0 0,0 0-3 15,0 0-2-15,0 0-2 16,0 0 0-16,0 0 4 0,0 0-4 0,0 0 2 16,0 0 2-16,0 0-1 0,0 0-1 0,0 0 2 0,0 0-2 15,0 0 1-15,0 0 3 16,0 0-2-16,0 0-1 0,-52 4 1 0,52-4 2 15,0 0 0-15,-27 6-1 16,14-2 0-16,13-4 1 0,-21 3-1 0,21-3 1 0,-27 4 1 16,27-4-3-16,-25 4 2 15,25-4 0-15,-22 4 2 0,22-4-3 0,-22 1-1 16,22-1 7-16,-19 4-5 0,19-4 2 0,0 0 2 0,-24 0-1 16,24 0 2-16,0 0 0 15,-16 2 8-15,16-2 0 0,0 0 3 0,0 0-2 16,0 0 0-16,0 0-6 15,0 0 4-15,0 0-4 0,0 0-2 0,0 0 3 0,0 0-2 16,0 0-3-16,0 0-4 16,0 0-1-16,0 0-2 0,0 0-3 0,0 0 2 15,0 0-3-15,55-15 5 16,-55 15-1-16,17-4 1 0,-17 4-1 0,18-3 4 0,-18 3-4 16,16-4 2-16,-16 4 3 0,16-4-2 0,-16 4-4 15,15-4 5-15,-15 4-2 16,0 0 3-16,21-2-2 0,-21 2 2 0,0 0-4 0,20-4 4 15,-20 4-4-15,0 0 3 16,0 0-1-16,19-1 1 0,-19 1-1 0,0 0 0 16,0 0 4-16,0 0 4 15,0 0 0-15,0 0 4 0,0 0 2 0,19 5-2 0,-19-5 0 16,0 0 0-16,0 0-3 0,0 0 1 0,-4 27-2 16,4-27 1-16,0 0-4 15,-7 24-3-15,7-24-8 0,-7 22-9 0,7-22-16 16,-7 24-20-16,5-14-30 0,2-10-39 15,-4 23-55-15,4-23-65 0,0 20-107 0,2-10-190 16,-2-10-59-16,0 0-294 16,0 23-268-16</inkml:trace>
  <inkml:trace contextRef="#ctx0" brushRef="#br0" timeOffset="103909.17">11916 13647 2599 0,'9'-15'-87'0,"-9"15"24"0,0 0 33 0,6-14-1 0,-6 14 16 16,0 0 18-16,8-15 30 15,-8 15 24-15,0 0 18 0,0 0 13 0,0-17 10 16,0 17-3-16,0 0-8 0,0 0-1 0,0 0-9 0,0 0-10 16,0 0-4-16,-14-19-2 15,14 19-6-15,0 0 2 0,-20-1-4 0,20 1 3 16,-22 1 2-16,22-1 2 15,-25 4 0-15,25-4-7 0,-32 10 3 0,15-6-4 0,0 3-5 16,1 0-4-16,-4 3-2 16,3 2-4-16,1-1-3 0,-2 0-3 0,4 5 3 15,1-3-3-15,2 0-1 16,4 0-1-16,-1 3-7 0,4 1 0 0,2-1-1 0,0 3-4 16,2-3-3-16,2 1 2 0,2 2 2 0,0-3-6 15,3 0-2-15,-3 2-1 16,5-3 1-16,-1-1-3 0,1 0 0 0,0-2-2 15,-2-2 1-15,5 1 0 16,-12-11-6-16,17 14 5 0,-10-10-11 0,-7-4-1 16,18 4-5-16,-18-4 1 0,0 0-1 15,0 0 4-15,33-12-4 0,-33 12 8 0,15-13-5 16,-7 3 2-16,-8 10 0 0,9-19-3 0,-3 9 5 0,-6 10 3 16,9-19 4-16,-9 19 2 15,4-15 0-15,-4 15 0 0,5-13 0 16,-5 13 0-16,0 0 0 0,0 0 1 15,0 0 2-15,-2-23 3 0,2 23 0 0,0 0 7 0,0 0-1 16,0 0-1-16,0 0 3 16,0 0 2-16,0 0-5 0,0 0 0 0,18-4-7 15,-18 4-7-15,0 0-15 16,27 0-26-16,-27 0-39 0,20 0-44 0,-20 0-55 0,24 0-47 16,-24 0-79-16,16-2-146 0,-8 1-472 0,-8 1-323 15</inkml:trace>
  <inkml:trace contextRef="#ctx0" brushRef="#br0" timeOffset="104319.07">12008 13804 2756 0,'0'0'-88'0,"4"-16"26"16,-4 16 6-16,0 0 9 15,0 0 20-15,0 0 18 0,11-9 14 0,-11 9 4 0,0 0 3 16,0 0 3-16,23 1-2 16,-23-1 2-16,0 0 3 0,29 0 9 0,-29 0-6 15,16 5-2-15,-16-5 8 16,18 1 4-16,-18-1 1 0,16 6 3 0,-16-6 12 0,0 0 15 16,17 7 17-16,-17-7 10 0,0 0 9 0,5 12 4 15,-5-12-1-15,0 0-5 16,0 0 1-16,0 0 3 0,-7 26-1 0,7-26 3 15,-11 16-6-15,11-16-7 0,-11 16-6 16,11-16-11-16,-5 22-3 0,-1-12-1 0,6-10-5 16,-4 18 3-16,4-18-11 15,-1 20-2-15,1-20-6 0,0 0-5 0,5 23-5 16,-5-23-3-16,14 13-8 0,-14-13-14 0,15 11-19 0,-8-7-27 16,-7-4-37-16,0 0-51 15,26 8-70-15,-17-8-47 0,-9 0-69 16,0 0-136-16,18-2-114 0,-18 2-288 15,0 0-185-15</inkml:trace>
  <inkml:trace contextRef="#ctx0" brushRef="#br0" timeOffset="117769">11931 15586 2550 0,'0'0'-75'0,"0"0"35"0,0 0 10 16,0 0 28-16,0 0-1 0,0 0 26 0,0 0-6 16,0 0 24-16,0 0 8 15,0 0 8-15,0 0 11 0,0 0 0 0,0 0 0 0,0 0 0 16,0 0 2-16,0 0 5 0,0 0 11 0,0 0 8 16,0 0 6-16,0 0 6 15,0 0-4-15,0 0 0 0,0 0-5 0,0 0-7 16,0 0-6-16,0 0-5 0,0 0-3 15,0 0 3-15,0 0-5 0,0 0-3 0,0 0 2 16,0 0-3-16,0 0-7 16,-11 45-4-16,11-45-2 0,0 0-2 0,-2 20-8 15,2-20-3-15,-5 15-2 0,5-15-3 16,-2 17-1-16,2-17 0 0,0 0-5 0,-2 24-1 16,2-24 0-16,2 18-2 0,-2-18-5 0,0 0-2 15,0 24-5-15,0-24 4 16,2 17-5-16,-2-17 1 0,5 14-7 0,-5-14-1 0,0 0 0 15,3 21-2-15,-3-21-5 16,2 14 4-16,-2-14-8 0,0 0-7 0,4 19-5 16,-4-19-12-16,4 14-25 15,-4-14-33-15,0 0-53 0,2 18-70 0,2-13-70 0,-4-5-148 16,0 0-147-16,0 0 10 0,-8 19-300 0,8-19-214 16</inkml:trace>
  <inkml:trace contextRef="#ctx0" brushRef="#br0" timeOffset="134159.29">12107 14926 1038 0,'16'4'465'0,"-16"-4"-140"0,0 0-111 16,20 4-91-16,-20-4-59 0,16 1-23 0,-16-1-10 16,0 0-4-16,25 0 6 15,-25 0-6-15,0 0 7 0,21 2-15 0,-21-2 12 16,0 0 9-16,19 0-4 0,-19 0 15 0,0 0 21 0,0 0 19 16,22 0 10-16,-22 0 15 15,0 0 2-15,0 0-3 0,20 3-7 16,-20-3-5-16,0 0-5 0,25 1-12 15,-25-1-5-15,20 2-14 0,-20-2-4 0,22 2-11 0,-22-2-6 16,25 2-2-16,-13 0-6 16,-12-2-6-16,27 4-6 0,-27-4-11 0,22 1-10 15,-9 2-15-15,-13-3-18 16,20 3-21-16,-20-3-14 0,21 2-39 0,-21-2-36 0,18 4-44 16,-11-3-58-16,-7-1-132 0,0 0-510 0,0 0-250 15</inkml:trace>
  <inkml:trace contextRef="#ctx0" brushRef="#br0" timeOffset="134559.46">12116 15091 2580 0,'-13'12'-36'16,"13"-12"63"-16,0 0 17 0,0 0 5 0,0 0-8 15,0 0-1-15,0 0-5 16,0 0-2-16,0 0 3 0,0 0 9 0,0 0 3 0,0 0 6 15,0 0 4-15,47-4-1 16,-47 4-4-16,0 0-4 0,28-4 2 0,-28 4-8 16,23 0-3-16,-23 0-3 15,23 0-1-15,-23 0-8 0,26 3-1 0,-14-2-10 0,-12-1-4 16,26 2-9-16,-26-2-24 0,23 4-22 0,-23-4-29 16,26 3-25-16,-14 0-26 15,-12-3-26-15,23 4-27 0,-23-4-70 0,17 1-131 0,-7-1-320 16,-10 0 56-16</inkml:trace>
  <inkml:trace contextRef="#ctx0" brushRef="#br0" timeOffset="134889.31">12033 15279 2036 0,'0'0'-29'0,"0"0"44"0,0 0 4 0,-10 16 16 0,10-16 20 16,0 0 22-16,0 0 34 15,0 0 26-15,0 0 15 0,0 0 8 0,17 16-7 0,-17-16-9 16,0 0-12-16,22 4-11 15,-22-4-9-15,18 3-8 0,-18-3-8 16,22 3-9-16,-8-2-8 0,-14-1-12 16,29 2-9-16,-11 0-35 0,0 0-36 0,0-2-45 0,-18 0-58 15,33 3-50-15,-12 0-55 16,-21-3-121-16,27 1-576 0,-14-1-314 0</inkml:trace>
  <inkml:trace contextRef="#ctx0" brushRef="#br0" timeOffset="180649.26">19359 12569 569 0,'21'2'80'0,"-21"-2"-37"16,19 2-12-16,-19-2-9 0,16 6-5 0,-16-6 3 16,16 5-6-16,-16-5-1 0,14 14 0 15,-14-14 3-15,13 15-1 0,-7-6-1 16,3 2-1-16,-2 1 3 0,-7-12-7 15,10 24 4-15,-4-10-1 0,-2 0 5 16,0 1-1-16,-4-15 9 0,4 28 0 16,0-16 3-16,-2 3-10 0,-2-15 2 0,0 28-3 0,0-14-1 15,0-14 5-15,-2 28-6 16,-2-12-3-16,2-1-2 0,-2 0-3 0,0 0 4 16,4-15-6-16,-8 29 2 0,2-16-2 0,2 1 2 0,-1 1 2 15,-1-2 0-15,-1 0-2 16,7-13 5-16,-10 26 4 0,3-14-3 0,-1 0 5 15,2 0-1-15,6-12 2 16,-18 21-9-16,10-12 11 0,-2 1-2 0,10-10-2 0,-22 17-2 16,12-10-4-16,-1 1 2 15,-1 0 1-15,12-8-4 0,-24 11 4 0,10-5 9 16,0-2-6-16,14-4-1 0,-27 8 0 0,15-5-4 16,12-3 7-16,-28 6-4 15,16-5 6-15,12-1-11 0,-28 5-3 0,28-5 5 0,-30 0-2 16,30 0-4-16,-27 0 4 15,27 0-3-15,-28-5-2 0,28 5 0 0,-28-3-7 16,28 3 6-16,-23-6-8 16,13 2-6-16,10 4 5 0,-22-9 2 0,22 9-9 0,-18-14-1 15,9 7 3 1,9 7 3-16,-13-15-3 0,13 15-3 0,-12-18 1 0,5 9 1 16,7 9-1-16,-8-19 3 0,4 8-11 0,4 11 2 0,-7-22-1 15,7 22-5-15,-2-21 11 16,2 21-4-16,0-23 5 0,0 23-5 0,2-22-4 15,3 8-4-15,-5 14-3 16,6-22 6-16,-2 8 10 0,-4 14 3 0,11-23-1 0,-5 14 4 16,0-3 3-16,-6 12-2 15,13-21-9-15,-4 9-4 0,1 3-13 0,-2-2-13 16,1-1 2-16,-2 1 3 0,1-2 6 16,0 2 10-16,-8 11 12 0,15-24 13 15,-9 13 5-15,1 1 9 0,-7 10-2 0,13-22 4 0,-7 11-6 16,-6 11 0-16,10-16-3 15,-1 7 0-15,-9 9-4 0,15-14-10 16,-7 7 2-16,-8 7-4 0,17-14-8 16,-6 9 1-16,-11 5-3 0,19-14-5 0,-19 14-5 0,18-9-3 15,-8 5-6-15,-10 4-9 0,18-8-18 0,-18 8-10 16,20-6-8-16,-20 6-149 16,16-5 76-16</inkml:trace>
  <inkml:trace contextRef="#ctx0" brushRef="#br0" timeOffset="180769.12">19327 12581 577 0,'0'0'-14'0,"23"0"22"0,-23 0 12 15,0 0 20-15,19 0 6 16,-19 0 0-16,0 0-4 0,20 3 8 0,-20-3-16 16,12 6 8-16,-12-6-6 0,0 0-9 15,14 11 0-15,-14-11-4 0,12 12-28 16,-12-12-31-16,8 11-107 0,-4-5-129 0,-4-6 89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05:57:09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 14112 2882 0,'0'0'-115'0,"0"0"47"0,0 0 30 0,0 0 29 15,0 0 20-15,0 0 31 16,0 0 25-16,0 0 14 0,0 0 20 0,-15-17 10 0,15 17 8 15,0 0 7-15,0 0 0 0,0 0 0 0,0 0-15 16,0 0 2-16,8-29-10 16,-8 29-10-16,0 0-9 0,10-17-7 0,-10 17-10 15,8-12-12-15,-8 12-4 16,13-11-5-16,-13 11-6 0,11-11-7 0,-11 11 3 0,15-10-9 16,-15 10-4-16,10-7-1 15,-10 7-4-15,0 0-1 0,19-8-4 0,-19 8 2 16,0 0-3-16,17-1-1 15,-17 1-2-15,0 0 2 0,0 0 2 0,20 10 1 0,-20-10 1 16,0 0-3-16,10 16 6 0,-10-16-4 0,4 15 4 16,-4-15 3-16,0 16 5 15,0-16-2-15,0 0 3 0,-2 26 0 0,2-26 0 0,-8 21 0 16,8-21-1 0,-9 22-2-16,9-22 0 0,-11 16 0 0,5-4 1 0,6-12-2 15,-15 16-4-15,7-9-5 16,8-7 2-16,-17 11-4 0,17-11 2 0,-17 9-1 15,17-9-1-15,-17 6-2 0,17-6-4 0,-17 0 1 0,17 0 0 16,0 0-2-16,0 0 3 16,-26-7-1-16,26 7-1 0,0 0-3 0,-12-13 0 15,12 13-1-15,0 0 2 16,-8-18-4-16,8 18 0 0,0 0 3 0,-4-21-3 0,4 21-4 16,0 0 5-16,-3-21-5 15,3 21 8-15,0 0-3 0,0 0 0 0,7-22 2 16,-7 22-4-16,8-13 0 15,-8 13 2-15,10-9-5 0,-10 9 0 0,14-9 2 0,-14 9 5 16,14-8-7-16,-14 8 2 0,13-8-1 0,-13 8 2 16,0 0-7-16,19-9-16 15,-19 9-22-15,13-4-40 0,-13 4-53 16,0 0-70-16,12-4-61 0,-12 4-117 0,0 0-165 16,0 0-61-16,0 0-271 0,0 0-253 0</inkml:trace>
  <inkml:trace contextRef="#ctx0" brushRef="#br0" timeOffset="629.75">1953 13125 2575 0,'0'0'-79'0,"0"-22"35"0,0 22 12 16,0 0 26-16,0 0 17 15,0 0 10-15,2-18 18 0,-2 18 15 16,0 0 0-16,0 0-1 0,0 0 6 16,0 0 21-16,0 0 7 0,0 0 13 0,0 0-1 0,0 0 1 15,0 0 0-15,0 0-4 16,0 0-3-16,-8 65-8 0,6-52-3 0,0 3-11 15,2-16-5-15,-7 32-7 0,3-15-7 0,0 0-3 16,2 0-6-16,-3 0-5 16,1 1-3-16,2-1-7 0,-2 0-8 15,0-1-5-15,4-16-15 0,-4 26-20 16,0-14-22-16,4-12-33 0,-4 18-32 0,4-18-39 0,-4 18-34 16,4-18-40-16,-4 9-50 15,4-9-80-15,0 0-477 0,0 0-161 0</inkml:trace>
  <inkml:trace contextRef="#ctx0" brushRef="#br0" timeOffset="1069.66">1872 13297 2350 0,'0'-18'-153'16,"2"0"77"-16,3 0 37 0,-3-1 37 15,2 2 18-15,0 0 27 0,4 2 16 0,-4-1 19 16,2 1 4-16,-1 2 12 16,2 0-2-16,2-1-6 0,-1 3-9 15,-8 11-9-15,19-20-7 0,-8 13 2 16,-2-2-18-16,-9 9-3 0,23-12-1 0,-23 12-6 0,17-6 1 15,-17 6-2-15,21 0-9 0,-21 0 4 0,0 0-4 16,25 14 1-16,-19-6-7 16,-6-8 3-16,11 17-6 0,-8-6 0 0,-3-11 0 15,4 22 2-15,-4-22 2 0,-4 23 0 16,4-23 3-16,-9 25 10 0,2-15 3 0,1 2 4 16,6-12 3-16,-17 18-2 15,9-10-4-15,8-8-1 0,-15 14-3 0,15-14 1 16,-17 9-2-16,17-9 8 15,-14 7 6-15,14-7 5 0,-14 8 1 0,14-8 1 0,0 0-1 16,-12 10 4-16,12-10 1 0,0 0-4 0,0 0-3 16,0 0 1-16,0 0 2 15,-4 13 1-15,4-13-4 0,0 0-1 0,0 0-8 0,0 0-3 16,16 19 1-16,-16-19 0 16,11 11-6-16,-11-11-4 0,15 14 1 0,-7-5-10 15,-1 1 4-15,6-1-5 16,-5 1-1-16,2 2-5 0,0-3-17 0,1-1-28 0,-11-8-33 15,18 15-44-15,-10-8-54 0,-8-7-60 16,12 13-55-16,-12-13-125 0,10 10-151 16,-10-10-369-16,0 0-327 0</inkml:trace>
  <inkml:trace contextRef="#ctx0" brushRef="#br0" timeOffset="1429.93">2258 13181 2702 0,'4'-14'-78'0,"-4"14"34"0,0 0 9 15,0 0 16-15,5-17-2 0,-5 17 10 0,0 0 1 16,0 0 22-16,0 0 10 0,0 0 23 16,0 0 7-16,0 0 13 0,-26-6 16 0,26 6 4 15,0 0 4-15,0 0 3 16,-30 25-2-16,23-15-5 0,-1 1 1 0,8-11-7 16,-12 23-10-16,6-12-4 0,2 2-9 15,4-13-6-15,-5 24-5 0,5-24-13 0,0 22-23 16,0-22-31-16,5 20-35 15,-5-20-48-15,8 18-41 0,-2-9-41 0,-6-9-61 16,12 10-114-16,-4-6-431 0,-8-4-102 0</inkml:trace>
  <inkml:trace contextRef="#ctx0" brushRef="#br0" timeOffset="1740.22">2330 13217 2339 0,'0'0'-48'0,"0"0"5"0,2-16 10 16,-2 16 12-16,0 0 22 16,0 0 15-16,0 0 21 0,0 0 13 0,0 0 11 15,0 0 0-15,0 0-6 0,0 0-4 0,0 0-3 16,0 0-7-16,0 0-2 0,0 0-4 0,0 0-4 16,0 0-3-16,0 0-4 15,0 0 1-15,0 0-8 0,5 57 4 0,-5-57-3 0,8 17 20 16,-4-9 13-16,-4-8 10 15,9 17 4-15,-9-17 3 0,2 19 4 0,-2-19-1 16,0 18-3-16,0-18-3 0,-8 17-10 0,8-17-5 16,-9 15-8-16,9-15-5 15,-13 13-22-15,13-13-38 0,-13 10-50 0,13-10-64 0,-12 7-73 16,12-7-122-16,-10 0-535 16,10 0-224-16</inkml:trace>
  <inkml:trace contextRef="#ctx0" brushRef="#br0" timeOffset="1947.14">2476 13218 2683 0,'0'0'9'0,"19"0"9"0,-19 0 1 16,0 0 10-16,22 8 20 0,-22-8 28 16,10 11 11-16,-10-11 6 0,6 16-5 0,-6-16-12 15,4 22-7-15,-4-10-8 0,0-12 0 0,0 27-13 16,0-27-7-16,-4 29-12 15,0-14-24-15,0 0-39 0,-2 0-43 0,0-2-55 16,0 3-49-16,-2-3-77 0,4 0-161 0,-4-1-346 16,2-1-52-16</inkml:trace>
  <inkml:trace contextRef="#ctx0" brushRef="#br0" timeOffset="4300.13">4876 14273 2131 0,'0'0'-116'0,"0"0"7"16,0 0 5-16,0 0 7 15,0 0 7-15,0 0 12 0,0 0 20 0,0 0 14 16,0 0 8-16,0 0 3 0,0 0 6 16,0 0-8-16,0 0 8 0,0 0 1 0,0 0 0 15,0 0 8-15,0 0 9 16,0 0 8-16,0 0 15 0,0 0 14 0,0 0 13 15,0 0 6-15,0 0 11 0,0 0 2 0,0 0 6 0,0 0-3 16,0 0 3-16,0 0 11 16,0 0-10-16,0 0-2 0,0 0 3 0,0 0-3 15,0 0 2-15,0 0-10 16,0 0-9-16,0 0 13 0,0 0 3 16,0 0 16-16,0 0-5 0,0 0-1 0,0 0-1 15,0 0 4-15,0 0 0 0,0 0 0 0,0 0-3 16,0 0 1-16,0 0-3 15,0 0-7-15,0 0-5 0,0 0-5 0,0 0 3 16,-24-19-7-16,24 19 2 0,0 0 0 0,0 0 3 0,0 0-6 16,0 0 0-16,8-25-7 15,-8 25-6-15,0 0 2 0,10-18-3 0,-10 18-3 16,6-12-1-16,-6 12-6 16,0 0 2-16,16-14-3 0,-16 14 0 0,10-10 2 0,-10 10 2 15,13-8-4-15,-13 8 4 16,14-5-6-16,-14 5 2 0,16-5-5 0,-16 5 4 15,0 0-6-15,22-3 3 0,-22 3 0 0,0 0 2 16,24 0 0-16,-24 0-1 16,0 0 2-16,19 8 0 0,-19-8 3 0,11 10-2 0,-11-10 3 15,8 10 5-15,-8-10-5 16,9 14 4-16,-9-14 0 0,4 18 1 0,-4-18-3 16,2 12 3-16,-2-12 5 0,0 0-4 15,-2 23 2-15,2-23 0 0,0 0 1 0,-6 24 3 16,6-24 3-16,-9 10-7 15,9-10 0-15,-9 12-6 0,9-12-5 0,-12 9-1 16,12-9-2-16,-15 8-2 0,15-8-1 0,-18 4 0 16,18-4 0-16,-16 4 5 0,16-4 2 15,0 0 3-15,-28-2 0 0,28 2-16 0,-16-6 4 16,16 6-4-16,-15-9 2 16,15 9-4-16,-11-14-4 0,11 14 2 0,-9-16-4 0,9 16-4 15,0-16-14-15,0 16-20 16,0 0-30-16,5-28-55 0,-5 28-81 0,9-24-82 15,-5 13-168-15,2-1-146 0,-2 3 11 0,3 0-316 16,-7 9-287-16</inkml:trace>
  <inkml:trace contextRef="#ctx0" brushRef="#br0" timeOffset="5110.04">5169 13385 2591 0,'10'-8'-89'0,"-10"8"39"16,0 0 18-16,0 0 26 15,13-6 23-15,-13 6 22 0,0 0 14 0,0 0 13 16,0 0 3-16,0 0 0 16,0 0 0-16,0 0-12 0,0 0-6 0,0 0-7 0,0 0-3 15,0 0-3-15,0 0-7 16,0 0 0-16,0 0-8 0,-49-8 0 0,49 8-4 15,-27-1 2-15,27 1-3 0,-30 0-6 0,18-3 3 16,12 3-3-16,-28-4 1 0,28 4-5 16,-21-1 6-16,21 1-1 0,-19-4 1 0,19 4-1 15,0 0-2-15,-19-3-4 16,19 3 0-16,0 0-2 0,0 0 7 16,0 0 3-16,0 0 8 0,0 0 0 0,0 0 7 15,0 0 0-15,0 0 1 0,0 0 5 16,0 0 3-16,0 0-1 0,0 0 0 15,0 0-4-15,4 34 5 0,-4-34-1 0,-8 18 5 16,2-6 1-16,-4 1 1 0,4-1 0 0,-2 2 6 0,0 0-5 16,-1-1 4-16,0 3-5 15,3-4 8-15,-2 5-2 0,1-2-1 0,1 0 1 16,0 0 1-16,2-1-6 16,4-14 10-16,-7 24-2 0,4-8 7 0,3-16-2 0,0 22-21 15,0-22 4-15,7 21-1 16,0-10 2-16,3-1-3 0,1 0 5 0,1-1 0 15,1-2-9-15,2 0-7 0,1 1 0 0,2-4 2 16,1 0-10-16,-2 1-6 0,0-3-12 16,-1 0-19-16,-16-2-27 0,26 0-33 0,-26 0-53 15,21-4-65-15,-14 2-60 16,-7 2-78-16,4-14-151 0,-4 14-104 0,0 0-326 16,-20-22-305-16</inkml:trace>
  <inkml:trace contextRef="#ctx0" brushRef="#br0" timeOffset="5270.08">4898 13577 2739 0,'0'0'10'16,"0"0"38"-16,0 0-7 15,0 0 0-15,0 0-1 0,0 0 16 0,0 0 16 16,47-10-5-16,-33 9-5 16,-14 1-14-16,34-3-22 0,-17 2-39 0,2-2-53 0,0 3-62 15,-2-3-76-15,-17 3-171 16,31-6-390-16,-17 4-56 0</inkml:trace>
  <inkml:trace contextRef="#ctx0" brushRef="#br0" timeOffset="5559.75">5336 13518 2256 0,'0'0'-33'0,"0"0"35"0,0 0 18 16,0 0 13-16,0 0 31 0,0 0 26 15,0 0 22-15,0 0 5 0,0 0 7 0,-36 30-3 16,30-20-1-16,6-10-10 16,-11 19-3-16,4-8-6 0,7-11-14 0,-8 23-9 15,4-12-7-15,4-11-10 16,-2 24-12-16,2-24-24 0,0 22-34 0,0-22-42 0,6 19-50 15,0-11-55-15,0-1-59 0,-6-7-99 0,18 10-560 16,-10-6-243-16</inkml:trace>
  <inkml:trace contextRef="#ctx0" brushRef="#br0" timeOffset="5849.64">5480 13628 2636 0,'0'0'-31'15,"0"0"31"-15,0 0 28 0,-15-19 25 0,15 19 26 16,0 0 22-16,-17-8 8 0,17 8 2 0,0 0-6 16,-15-3-9-16,15 3-9 15,0 0-9-15,0 0-8 0,0 0-8 0,0 0-4 0,0 0-7 16,0 0-6-16,0 0-6 16,0 0-1-16,0 0-4 0,0 0-5 0,28 34 0 15,-28-34-6-15,13 11-4 16,-13-11-22-16,12 16 2 0,-12-16 0 0,4 17-3 0,-4-17 7 15,2 15 4-15,-2-15-3 0,-2 17 1 0,2-17-3 16,0 0 2-16,-10 26-8 16,10-26-17-16,-12 10-30 0,12-10-47 0,-12 12-61 15,8-9-63-15,4-3-99 0,0 0-612 16,-12 3-345-16</inkml:trace>
  <inkml:trace contextRef="#ctx0" brushRef="#br0" timeOffset="6029.76">5569 13643 2809 0,'20'-2'-35'0,"-20"2"42"0,0 0 12 16,24 2 29-16,-24-2 36 15,13 7 25-15,-13-7 7 0,0 0-5 0,10 18-8 0,-10-18-15 16,5 15-13-16,-5-15-12 16,0 19-20-16,0-19-37 0,-2 21-39 0,2-21-46 15,-7 20-63-15,7-20-53 16,-8 16-91-16,8-16-600 0,-15 14-261 0</inkml:trace>
  <inkml:trace contextRef="#ctx0" brushRef="#br0" timeOffset="7359.7">7744 14266 2677 0,'0'0'-35'0,"0"0"23"16,0 0 15-16,-4-21 18 0,4 21 7 0,0 0 19 0,2-20 17 16,-2 20 14-16,0 0 0 15,7-21-3-15,-7 21-5 0,9-14-3 0,-9 14 0 16,12-11 2-16,-12 11 1 15,13-6 9-15,-13 6 1 0,19-4-13 0,-19 4 3 0,17-3-8 16,-17 3-7-16,0 0-5 0,28 6-7 0,-28-6-4 16,18 7-2-16,-11 0-4 15,-7-7-1-15,10 15-4 0,-10-15 0 0,5 22 1 16,-5-22 10-16,-2 18 0 0,2-18 4 16,-7 21 7-16,1-10 7 0,6-11 5 0,-17 20 1 15,9-12 0-15,-4-1-2 16,12-7-2-16,-18 10 0 0,18-10-6 0,-19 5 1 15,19-5-3-15,0 0-9 0,-24-3-4 0,24 3-5 0,0 0 3 16,-12-21-11-16,12 21-7 16,-2-19-15-16,2 19-26 0,0-21-34 0,0 21-54 15,4-23-73-15,2 12-77 16,-2 0-129-16,1-4-197 0,1 5 5 16,0-2-288-16,-6 12-234 0</inkml:trace>
  <inkml:trace contextRef="#ctx0" brushRef="#br0" timeOffset="7959.86">7845 13194 2487 0,'12'-12'-90'16,"-12"12"38"-16,0 0 54 0,0 0 19 0,0 0 25 15,0 0 30-15,0 0 31 0,0 0 23 0,0 0 17 16,0 0 7-16,0 0 0 16,0 0-3-16,28 21-5 0,-28-21-6 0,10 15-7 0,-5-5-10 15,-5-10-6-15,12 21-6 16,-6-9-8-16,3 2-10 0,-2-2-6 16,1-1-7-16,-2 3-6 0,0-1-10 15,0 1-8-15,-1-1-7 0,2 1-4 0,-7-14-6 0,10 24-6 16,-6-15-5-16,-4-9-8 15,7 19-16-15,-7-19-25 0,6 15-16 0,-6-15-31 16,2 14-29-16,-2-14-39 0,0 0-53 0,8 15-39 16,-8-15-41-16,0 0-76 0,0 0-106 15,7 4-469-15,-7-4-319 0</inkml:trace>
  <inkml:trace contextRef="#ctx0" brushRef="#br0" timeOffset="8299.94">8130 13295 2658 0,'6'-16'-110'0,"-6"16"31"0,6-13 19 16,-6 13 25 0,6-13 11-16,-6 13 27 0,0 0 40 0,10-13-1 0,-10 13 13 0,0 0 17 15,8-12-4-15,-8 12 1 16,0 0-12-16,0 0 7 0,0 0 5 0,10-10 14 16,-10 10 0-16,0 0 1 15,0 0-2-15,0 0-5 0,0 0 0 0,0 0-3 0,0 0 3 16,0 0 1-16,-18 48-1 15,12-36-7-15,6-12-4 0,-14 25-1 0,6-12-4 16,0 1-2-16,-1 0-2 0,3 1-4 0,-3 1-7 16,-1 3-2-16,1-4-3 0,-1 4-4 15,2-2-1-15,-4 2-5 0,4-1-1 0,-2-2-4 16,1 2-1-16,3-1-4 16,-3-2 0-16,1 3-1 0,2-3-5 0,-1-1-2 15,-1 2-8-15,2-2-18 0,6-14-37 16,-12 22-36-16,8-12-46 0,4-10-50 15,-8 15-46-15,6-7-50 0,2-8-147 0,-8 11-520 0,8-11-364 16</inkml:trace>
  <inkml:trace contextRef="#ctx0" brushRef="#br0" timeOffset="8960.03">8134 13594 2791 0,'0'0'-93'0,"0"0"-8"16,0 0 19-16,0 0 13 0,8-17 16 0,-8 17 24 16,0 0 18-16,0 0 31 15,12-14 19-15,-12 14 8 0,0 0 9 0,10-7-5 16,-10 7-3-16,0 0 4 0,19-9-3 15,-19 9-3-15,17-4-3 0,-17 4-7 0,17-3-4 16,-17 3-5-16,22-1-1 0,-22 1-5 0,0 0-2 16,28 4-1-16,-28-4-2 15,18 4-3-15,-18-4-2 0,12 5-1 0,-12-5 5 0,0 0 2 16,9 14 7-16,-9-14 5 16,0 0 10-16,0 0 6 0,0 0 3 0,0 0 5 15,-21 29 8-15,21-29 1 16,-13 10 7-16,13-10-2 0,-11 8-7 0,11-8-1 0,0 0-2 15,-14 9-1-15,14-9-6 0,0 0-2 0,0 0-9 16,-8 10-4-16,8-10-8 16,0 0-5-16,0 0-8 0,0 0-1 15,0 0-1-15,0 0 0 0,0 0-3 0,0 0-2 16,22 17-2-16,-22-17 2 0,11 10 1 16,-11-10 3-16,9 10 3 0,-9-10 10 15,6 14 6-15,-6-14 6 0,0 0-1 0,0 21 3 0,0-21 1 16,0 0 6-16,-11 19-3 15,11-19-3-15,-13 12-1 0,13-12-8 0,-18 8-8 16,18-8-29-16,-18 6-44 0,18-6-59 0,-21 1-72 16,13-1-64-16,8 0-123 0,-22-6-181 15,12 3-368-15,10 3-316 0</inkml:trace>
  <inkml:trace contextRef="#ctx0" brushRef="#br0" timeOffset="15489.97">10463 14289 2686 0,'0'0'-97'0,"0"0"17"16,0 0 14-16,0 0 14 16,0 0 26-16,0 0 17 0,0 0 30 0,-9-28 25 0,9 28 18 15,0 0 11-15,0 0 9 16,0 0 2-16,0 0 8 0,11-29-1 0,-11 29-6 15,0 0-3-15,8-14-9 0,-8 14-8 0,0 0-7 0,14-7-12 16,-14 7-4-16,0 0-5 16,0 0-3-16,20-2-2 0,-20 2-5 0,0 0-6 15,0 0-1-15,24 12-5 16,-24-12 5-16,6 11-1 0,-6-11 1 0,4 13 2 0,-4-13 6 16,0 0 7-16,0 23 15 15,0-23 6-15,0 0 18 0,-10 18-1 0,10-18 9 16,0 0-1-16,-13 13 2 15,13-13 0-15,0 0 1 0,-15 8-5 0,15-8-7 16,0 0-8-16,0 0-10 0,0 0-8 0,0 0-4 0,0 0-18 16,-10-31-32-16,10 31-22 15,0 0-39-15,8-29-64 0,-8 29-81 16,6-18-83-16,-6 18-191 0,4-22-87 0,-2 11-342 16,-2 11-313-16</inkml:trace>
  <inkml:trace contextRef="#ctx0" brushRef="#br0" timeOffset="15939.66">10450 13437 2667 0,'0'0'-102'16,"0"0"30"-16,2-28 14 0,-2 28 10 0,0 0 25 15,0 0 27-15,2-14 33 0,-2 14 33 0,0 0 20 0,0 0 9 16,0 0 14-16,9-14 1 16,-9 14 7-16,0 0-1 0,0 0 4 0,0 0 7 15,14-4-6-15,-14 4-2 16,0 0-11-16,0 0-13 0,0 0-10 0,0 0-10 0,30 18-7 16,-30-18-13-16,11 12 3 15,-11-12-16-15,11 15 0 0,-5-9-6 0,-6-6-6 16,12 15-15-16,-5-8-22 15,-7-7-26-15,10 16-32 0,-10-16-45 0,7 11-52 0,-7-11-54 16,6 10-64-16,-6-10-150 0,0 0-515 0,0 0-361 16</inkml:trace>
  <inkml:trace contextRef="#ctx0" brushRef="#br0" timeOffset="16249.59">10666 13388 2852 0,'11'-11'-49'15,"-11"11"15"-15,8-11 7 0,-8 11 6 0,0 0 20 0,10-12 23 16,-10 12 23-16,0 0 19 16,10-11 3-16,-10 11 0 0,0 0-8 0,0 0 7 15,0 0 3-15,0 0 2 16,0 0 9-16,0 0 10 0,0 0-1 0,0 0-1 0,0 0-6 16,-18 52-7-16,12-36-5 15,0-1-6-15,-3 6-2 0,-2-2-4 0,3 4-4 16,-3 0 0-16,1 2-2 0,2 0-1 0,-8 1-2 0,6 4-8 15,-2 1 2-15,0-3-6 16,0 0-2-16,1 4-4 0,-1-3-5 0,3-7 0 16,0 1-4-16,-1 0-3 15,2-2-15-15,2-4-18 0,-3-2-22 0,4 0-33 0,-1-3-38 16,6-12-58-16,-6 19-58 16,2-13-75-16,4-6-171 0,0 0-485 0,0 0-385 15</inkml:trace>
  <inkml:trace contextRef="#ctx0" brushRef="#br0" timeOffset="16669.96">10703 13752 2832 0,'12'-11'-80'0,"-12"11"26"0,0 0 4 16,14-14 5-16,-14 14 10 15,13-8-6-15,-13 8 14 0,15-7 11 16,-15 7 16-16,15-7 9 0,-15 7 7 0,0 0 5 16,21-4 18-16,-21 4 22 0,0 0 11 0,19 1 4 15,-19-1-1-15,0 0 0 16,17 9-6-16,-17-9-4 0,0 0 1 0,7 16-4 0,-7-16 4 15,0 0 8-15,-5 23-4 0,5-23 12 0,-9 19 7 16,9-19 4-16,-8 19 10 16,8-19 0-16,-10 19 0 0,10-19 3 0,-8 18-8 15,8-18-9-15,-10 12-7 0,10-12 11 16,0 0-8-16,-4 20-9 0,4-20-25 0,0 0-7 16,0 0-24-16,20 15-28 15,-20-15-34-15,14 1-38 0,-14-1-40 0,22 3-44 16,-22-3-29-16,21 1-44 0,-21-1-62 15,0 0-111-15,27-4-543 0,-18 4-380 0</inkml:trace>
  <inkml:trace contextRef="#ctx0" brushRef="#br0" timeOffset="18489.82">13283 14080 2922 0,'0'0'-23'0,"0"0"32"0,0 0-1 16,0 0 5-16,14-31-4 16,-14 31 5-16,7-16 16 0,-7 16 15 0,13-15 17 0,-13 15 11 15,10-14 4-15,-10 14-3 16,13-14-3-16,-13 14-8 0,12-11-3 0,-12 11-8 15,13-10-4-15,-13 10 2 0,13-6-1 0,-13 6-2 16,0 0 1-16,22 3-1 0,-22-3-3 16,0 0-10-16,19 11 1 0,-19-11-4 0,10 12-5 15,-10-12-2-15,7 12 2 16,-7-12 2-16,0 0 5 0,0 21 8 0,0-21 9 16,0 0 5-16,-9 19 11 0,9-19-4 15,-13 8 8-15,13-8 1 0,-14 6 6 0,14-6 0 16,0 0-3-16,-22 4 7 15,22-4 3-15,0 0-17 0,0 0-6 0,-24-11-7 0,24 11-6 16,-8-15-4-16,8 15-17 0,-2-18-17 0,2 18-32 16,4-21-40-16,-4 21-48 15,6-21-66-15,-2 10-77 0,-2 1-102 0,0-1-193 16,-2 11-56-16,2-19-336 0,-2 19-360 16</inkml:trace>
  <inkml:trace contextRef="#ctx0" brushRef="#br0" timeOffset="18919.8">13430 13249 2715 0,'0'0'-94'0,"0"0"41"15,0 0 30-15,-3-18 43 16,3 18 30-16,0 0 30 0,0 0 16 0,0 0 17 15,0 0 2-15,9-18 6 0,-9 18 4 0,0 0 8 0,0 0-2 16,0 0-3-16,23-2-10 16,-23 2-6-16,0 0-12 0,0 0-10 0,23 17-8 15,-23-17-6-15,13 13-9 16,-5-5-9-16,-8-8-5 0,10 17-3 0,-3-7-4 0,-7-10-7 16,8 19-9-16,-3-10-17 15,-5-9-20-15,9 15-27 0,-9-15-31 0,4 15-40 16,-4-15-62-16,0 0-33 0,5 16-60 0,-5-16-121 15,0 0-138-15,0 0-352 0,0 0-233 16</inkml:trace>
  <inkml:trace contextRef="#ctx0" brushRef="#br0" timeOffset="19219.93">13639 13211 2637 0,'0'0'-34'15,"8"-21"25"-15,-8 21 33 16,11-17 15-16,-11 17 25 0,6-14 27 0,-6 14 12 15,0 0 6-15,8-16-4 0,-8 16-8 0,0 0-1 0,7-10 9 16,-7 10 8-16,0 0-4 16,0 0-1-16,0 0-10 0,0 0-2 0,0 0-7 15,-13 46-7-15,8-31-9 16,-2 0-6-16,0 2-7 0,1 4-5 0,-3 0-4 0,-1 0-7 16,2 2-6-16,-3-2 0 15,-3 1-6-15,5 4-6 0,-2-6 1 0,-1 1-3 16,1 2 2-16,1-2-8 0,-2 2-1 0,1-1-11 15,1-3-12-15,2-2-25 16,-1-2-24-16,2-2-36 0,-2 0-41 0,4-2-46 16,5-11-41-16,-11 19-55 0,11-19-134 15,-8 14-155-15,4-10-285 0,4-4-193 0</inkml:trace>
  <inkml:trace contextRef="#ctx0" brushRef="#br0" timeOffset="19489.68">13693 13512 2490 0,'0'0'-71'16,"0"0"28"-1,0 0 26-15,0 0 34 0,19-1 16 0,-19 1 14 0,0 0 24 16,0 0-2-16,0 0 5 15,0 33 2-15,0-33-2 0,-2 19 2 0,2-19-7 0,-2 25-10 16,2-25 0-16,-4 23-7 0,2-9-5 0,2-14-7 16,-1 24-28-16,1-24-27 15,-2 26-38-15,2-26-40 0,0 20-59 16,0-20-65-16,-4 19-172 0,2-11-336 0,2-8 13 16</inkml:trace>
  <inkml:trace contextRef="#ctx0" brushRef="#br0" timeOffset="21749.98">16729 14152 2118 0,'0'0'-47'16,"0"0"22"-16,0 0-1 15,0 0 7-15,0 0 6 0,0 0 18 0,0 0 17 16,0 0 12-16,0 0 16 0,0 0 12 0,0 0 10 0,0 0 0 16,0 0 2-16,0 0 5 15,0 0-7-15,0 0 0 0,0 0-1 0,0 0-2 16,0 0-8-16,0 0-3 16,0 0-5-16,0 0 9 0,0 0 0 0,0 0 10 0,10-41 4 15,-10 41 2-15,12-10-1 16,-12 10-3-16,10-10-9 0,-10 10-5 0,13-8-7 15,-13 8-9-15,0 0 0 0,17-8-1 16,-17 8 2-16,0 0 1 0,0 0-8 0,0 0 3 16,0 0-6-16,27 7 0 0,-27-7-5 0,0 0 1 15,4 17 0-15,-4-17-2 16,0 0 1-16,0 0 7 0,-8 26 5 0,8-26 4 16,-10 14 6-16,10-14 7 0,-13 11-3 15,13-11 4-15,-10 8 2 0,10-8 2 0,-18 6-2 16,18-6 0-16,-16 3 2 15,16-3 2-15,0 0-2 0,-24-3 1 0,24 3-14 0,0 0 0 16,-19-10-4-16,19 10-6 0,-10-13-5 0,10 13-13 16,-7-18-17-16,7 18-12 15,-2-16-26-15,2 16-33 0,2-21-40 0,-2 21-54 16,0 0-73-16,4-27-64 0,-4 27-177 16,5-22-127-16,-5 15-378 0,0 7-429 0</inkml:trace>
  <inkml:trace contextRef="#ctx0" brushRef="#br0" timeOffset="22271.29">16770 13137 2884 0,'0'0'-104'0,"0"0"34"16,4-16 21-16,-4 16 31 15,0 0 15-15,0 0 21 0,7-13 17 0,-7 13 7 0,0 0 6 16,0 0 7-16,0 0-4 15,0 0 21-15,0 0 18 0,14-5 9 0,-14 5-4 16,0 0-4-16,0 0-7 0,0 0-3 0,11 31-4 16,-11-31-6-16,4 21-9 0,0-9-6 15,0 2-9-15,3-3-2 0,-7-11-17 0,9 25-28 16,-5-16-32-16,2 2-28 16,-6-11-29-16,12 21-39 0,-3-11-24 0,-9-10-21 15,15 15-18-15,-15-15-52 0,13 10-85 16,-13-10-445-16,14 5-67 0</inkml:trace>
  <inkml:trace contextRef="#ctx0" brushRef="#br0" timeOffset="22579.6">17034 13125 2262 0,'0'0'-51'0,"6"-17"24"15,-6 17 12-15,2-15 15 0,-2 15 12 0,0 0 18 0,3-17 12 16,-3 17 12-16,0 0 4 15,5-15 6-15,-5 15 12 0,0 0 6 0,0 0 8 16,0 0 10-16,0 0 2 0,0 0 5 0,0 0-4 16,0 0-8-16,0 0-1 0,0 0-1 15,-28 43-4-15,22-29-4 0,-1 1 2 16,-1 0-2-16,-1 6-3 0,0-2-4 16,-1 2-6-16,0 0-1 0,0-1-4 0,0 5-11 15,0-5 0-15,-1 1-7 0,-2 0-7 16,3 0-5-16,1 0-2 0,-1-2-5 0,2 0-1 15,1 0-8-15,-2-5-26 0,3 2-51 0,0-3-68 16,2 1-79-16,4-14-92 16,-13 23-203-16,6-16-479 0,7-7-429 15</inkml:trace>
  <inkml:trace contextRef="#ctx0" brushRef="#br0" timeOffset="32699.95">2044 14090 2856 0,'7'-21'-151'16,"-7"21"8"-16,0 0-5 0,0 0-13 0,0 0-13 16,0 0-9-16,0 0 2 15</inkml:trace>
  <inkml:trace contextRef="#ctx0" brushRef="#br0" timeOffset="34189.83">2051 14069 1445 0,'0'0'-92'0,"0"0"30"16,-11-23 25-16,11 23 20 0,0 0 13 16,0 0 16-16,0 0 8 0,0 0 7 0,0 0 15 15,0 0 14-15,-17-9 11 16,17 9 14-16,0 0 13 0,0 0 10 0,0 0 9 15,0 0-11-15,0 0 4 0,0 0 7 0,0 0-2 0,0 0-1 16,0 0 10-16,0 0-4 16,0 0 2-16,0 0 0 0,0 0-2 0,0 0-1 15,0 0-1-15,0 0-2 16,0 0-6-16,0 0-10 0,0 0-3 0,0 0-10 0,0 0-8 16,0 0-7-16,0 0-6 15,0 0-9-15,30 38-2 0,-30-38-6 0,10 7 0 16,-10-7-10-16,18 8 0 0,-18-8-6 0,18 5 0 15,-18-5-4-15,26 7 0 16,-12-2-5-16,1-1 0 0,1 0 3 0,2-1 1 0,0 1 1 16,-2-1-2-16,3 2-4 15,-2-2 2-15,2 1-2 0,-1 0-5 0,0-1-1 16,-1 2-2-16,2-2 1 0,0 2-2 16,-2-3-4-16,2 3 8 0,-2-2-10 0,2-1 3 15,0 2-1-15,-2-2-3 16,2 2 2-16,-1-3-1 0,-2 1-3 0,1 1 0 15,0 1 4-15,-17-4-3 0,29 3-3 0,-11-1 5 0,-4 2-1 16,3-3-5-16,-17-1 1 16,32 6 4-16,-15-4-1 0,2 0-4 0,0 0-4 15,0 1 4-15,0-2-4 16,3 1 3-16,-4 2-4 0,2-2 1 16,-2 1 0-16,4 1-1 0,-3 0 4 0,-1-2-3 15,4 2 0-15,-5 0 4 0,2-1 0 0,0 3-3 16,0-2 3-16,-2 0 2 15,2 1-2-15,0-2-4 0,0 1-5 0,2 3-2 16,0-4-5-16,-1 2-1 0,0-2-8 0,4 1-2 16,-3-2 2-16,3 2-4 0,0-1 1 15,0 0 3-15,-1-2 2 0,1 3 2 0,-1-1 3 16,0-2 4-16,0 1-2 16,-1 2 4-16,4-3 3 0,-4 2 3 0,0-2-6 0,1 3 6 15,1-1-2-15,-2-3-7 16,2 1-4-16,-1 1 0 0,1 0 4 0,-4 0 5 15,4 0-7-15,-1 0 3 0,-2 0 3 0,0-1-2 0,-1 4-2 16,0-4-4-16,0 1-5 16,-3 2-6-16,1-2-4 0,0-1-1 15,-2 2 3-15,2-2 0 0,-18-1 3 16,27 2 6-16,-13 0 1 0,-14-2 3 0,26 2 4 16,-11-2 2-16,-15 0 2 0,27 0-7 15,-27 0 11-15,30 0-2 0,-15 0 4 0,3 0 3 16,-18 0 2-16,32 0-2 0,-16 0 0 0,3 0 4 15,-19 0 0-15,34-2-2 16,-18 2 3-16,-16 0-7 0,36-2 8 0,-19 0-7 0,1 1 2 16,-18 1-1-16,28-3 0 15,-28 3-9-15,30-1 0 0,-17-1-3 0,-13 2-3 16,28-2-1-16,-28 2 2 16,26-2 3-16,-26 2 2 0,22-3 3 0,-22 3-2 0,24-3 1 15,-11 1 3-15,-13 2 1 16,22-3 2-16,-22 3 0 0,24-4-4 0,-24 4 9 15,21-6 2-15,-8 5-12 0,-13 1 9 0,21-8 2 16,-21 8-5-16,24-6-1 0,-14 2 5 16,-10 4-2-16,19-5 8 0,-19 5 2 0,17-7 6 15,-17 7 3-15,17-5 2 16,-17 5 0-16,14-4 2 0,-14 4 2 0,0 0 1 16,20-4-5-16,-20 4-3 0,0 0 1 15,18-5-1-15,-18 5-3 0,0 0 0 16,18-3-6-16,-18 3 0 0,0 0 4 15,16-3-2-15,-16 3-2 0,0 0 6 0,0 0 0 16,22-1 1-16,-22 1 0 0,0 0 0 0,0 0 2 0,0 0-3 16,19-6-3-16,-19 6 0 15,0 0 5-15,0 0-9 0,0 0 0 0,0 0 1 16,0 0 2-16,0 0-3 16,16 0 2-16,-16 0 1 0,0 0-2 0,0 0-5 15,0 0 4-15,0 0-3 0,0 0 3 16,0 0-2-16,0 0-1 0,0 0 0 0,0 0 0 15,0 0-3-15,0 0 0 0,0 0-2 0,-46-16-2 16,46 16 7-16,-17-4 0 0,17 4-1 16,-16-8-1-16,16 8-2 0,-20-5 1 0,20 5-2 15,-14-8 4-15,14 8 1 16,-18-7 2-16,18 7-2 0,0 0 10 0,-19-10 5 16,19 10 9-16,0 0-3 0,-12-8 3 15,12 8 0-15,0 0-5 0,0 0-2 0,-11-8-2 16,11 8-5-16,0 0 2 0,0 0-4 0,0 0 6 15,0 0 1-15,0 0 3 16,0 0 1-16,0 0 2 0,0 0 0 0,0 0 3 0,0 0-2 16,0 0-3-16,0 0-1 15,0 0 0-15,0 0-3 0,0 0-3 0,36 30 1 16,-25-23-2-16,-11-7 0 16,19 11-2-16,-9-5-5 0,3 0-5 0,2 1-2 0,-3-4-2 15,1 4-1-15,2-1 1 16,-15-6 0-16,25 7-1 0,-11-3 0 0,-14-4 0 15,18 8-2-15,-18-8 4 0,19 3 0 0,-19-3 1 16,13 7-2-16,-13-7 7 0,0 0 0 16,17 5 3-16,-17-5 2 0,0 0 6 0,0 0 2 15,0 0 8-15,4 14 3 16,-4-14 5-16,0 0 3 0,0 0 5 16,-21 20-5-16,21-20 1 0,-19 17-2 15,8-9-6-15,-1 2-2 0,-1 2-3 0,0-2-10 0,-1 0-5 16,1 1-23-16,-4 4-29 15,4-7-40-15,-1 2-54 0,2 1-78 0,-2-3-106 16,1-2-215-16,-2 2-74 16,15-8-262-16,-29 8-233 0</inkml:trace>
  <inkml:trace contextRef="#ctx0" brushRef="#br0" timeOffset="35299.54">3442 13637 2496 0,'6'-11'-120'0,"-6"11"28"0,0 0 22 16,0 0 20-16,0 0 12 16,0 0 26-16,6-13 16 0,-6 13 20 0,0 0 15 15,0 0 9-15,0 0 8 16,0 0 13-16,0 0 2 0,0 0 15 0,0 0 6 0,0 0 19 15,0 0 8-15,0 0 7 0,0 0 1 0,0 0-5 16,0 0-8-16,0 0-13 16,0 0-11-16,0 0-9 0,0 0-7 0,0 0-7 0,0 0-6 15,0 0 2-15,0 0-2 16,0 0 0-16,0 0-1 0,0 0 3 0,0 0 2 16,0 0-2-16,0 0 2 15,0 0-1-15,0 0 1 0,0 0 3 0,0 0-8 16,0 0-4-16,0 0-3 0,0 0-15 15,0 0 4-15,0 0-1 0,0 0-14 0,0 0 3 16,0 0 2-16,0 0-8 0,0 0-3 0,0 0-5 16,0 0 5-16,0 0-7 15,0 0-2-15,0 0 3 0,0 0 0 0,0 0-1 0,0 0 1 16,0 0-1-16,0 0-2 16,0 0 0-16,0 0-2 0,0 0 8 0,0 0-1 15,0 0 4-15,0 0-6 16,0 0-3-16,0 0-2 0,2 40 2 0,-2-40-1 0,0 0 1 15,-4 22-20-15,4-22 10 0,0 0 0 0,-4 26 2 16,4-26-1-16,-2 22 3 16,2-22 0-16,-2 27 0 0,2-14-2 0,0-13-2 15,0 29-1-15,0-16 5 0,0-13-2 16,0 27 0-16,0-27-2 0,0 23 2 16,0-23-3-16,0 18 2 0,0-18 0 15,0 0 0-15,0 24-1 0,0-24 1 0,0 0 1 0,0 17 1 16,0-17 0-16,0 0 2 15,0 0 3-15,2 17 2 0,-2-17-1 0,0 0-3 16,0 0 0-16,0 0 7 16,0 0-8-16,0 0 3 0,0 0-4 0,0 0 9 15,0 0-2-15,0 0-7 0,0 0 0 0,0 0 1 0,0 0-1 16,0 0-2-16,0 0-5 16,0 0-2-16,0 0-5 0,6-58-13 0,-6 58-16 15,4-20-15-15,-4 7-17 0,2 1-35 16,-2-2-54-16,4 5-86 0,-4 9-121 15,-2-25-235-15,2 14-17 0,0 11-336 0,0 0-381 0</inkml:trace>
  <inkml:trace contextRef="#ctx0" brushRef="#br0" timeOffset="57619.58">5029 14221 539 0,'0'0'149'0,"0"0"-41"0,0 0-20 0,0 0-11 0,0 0-7 16,0 0-1-16,0 0-9 15,0 0 6-15,0 0 2 0,19-25 10 0,-19 25 4 16,0 0-1-16,0 0-6 16,0 0-13-16,0 0 2 0,0 0-6 0,0 0-3 0,0 0 1 15,0 0 11 1,0 0 0-16,0 0-2 0,0 0 0 0,0 0 3 0,0 0 28 15,0 0-23-15,0 0 0 0,0 0 1 0,0 0-7 16,0 0-1-16,0 0-6 0,0 0-3 16,0 0-11-16,0 0 0 0,0 0-6 0,0 0-7 15,22 2-1-15,-22-2-2 16,0 0-5-16,0 0 2 0,0 0 1 0,0 0 6 16,0 0 2-16,0 0 6 15,0 0 1-15,0 0-1 0,26 9 3 0,-26-9-6 0,0 0-2 16,0 0-2-16,28-2-5 15,-28 2-2-15,19 0-4 0,-19 0-2 0,24 2-1 16,-24-2-7-16,25 0 1 0,-12 2 0 0,-13-2-1 0,29 0-3 16,-14 0 2-1,-15 0-4-15,27 2 1 0,-9 1-1 0,-2-2 1 0,-16-1 0 16,30 2 2-16,-15-1 1 16,1 2-1-16,-16-3-3 0,28 2-1 0,-13 0 1 15,-15-2-7-15,28 1 6 16,-14 2 0-16,-14-3-2 0,34 3 1 0,-16-3-1 0,0 0-4 15,1 2 1-15,3-2 2 0,-4 2-3 0,4-2 1 16,-3 0-3-16,2 0 5 16,0 0-4-16,-1 0 1 0,0 0 2 0,0 0 0 0,1 0 2 15,-3 0 2-15,2 0-2 16,-1 0 2-16,0 0-1 0,0 1 3 0,0-1-1 16,0 0 2-16,1 0 5 15,-2 0 0-15,-18 0-1 0,36 0 1 0,-17 0-2 0,1 0 0 16,-2 0-3-1,-18 0 2-15,36 0-2 0,-17 0 0 0,1 0-2 0,-2 0 5 16,2 0-3-16,-20 0 1 0,37-1-1 0,-15 1 1 16,-4 0-1-16,2 0-2 0,-20 0-2 15,38-2 3-15,-21 2-4 0,1 0 0 0,-18 0 0 16,39 0-1-16,-20 0-2 16,0-2 2-16,-19 2-1 0,34-2 0 0,-15 2-2 15,-4-1-2-15,-15 1 3 0,34 0 1 16,-19-3-1-16,-15 3 2 0,27 0-2 0,-12-1-1 15,-15 1-1-15,27-2 1 0,-12 0-2 0,-15 2 2 16,27-4-2-16,-13 2 2 16,-14 2-2-16,25-1-1 0,-25 1 0 0,25-5 3 0,-25 5-3 15,25-2 0-15,-25 2-2 16,24-2 4-16,-24 2-2 0,23 0 4 0,-23 0-2 16,26 0-1-16,-26 0 1 15,25 0 1-15,-25 0-2 0,25 0 3 0,-25 0-23 0,28 2 3 16,-13-2 1-16,-15 0 2 0,28 2 2 0,-12 0 5 15,-16-2-8-15,34 3 2 16,-17-2-1-16,-17-1 9 0,28 2-2 0,-14-1-3 16,-14-1 4-16,28 3 1 15,-28-3-5-15,23 2 4 0,-23-2-4 0,26 2 5 0,-26-2-2 16,23 0-3-16,-10 1 4 16,-13-1 1-16,20 0-2 0,-20 0 5 0,24 0-2 15,-24 0 0-15,19 0 2 0,-19 0-2 16,21 3 3-16,-21-3-3 0,21-3 3 15,-21 3 0-15,22-1-1 0,-22 1 1 0,23-2 0 0,-23 2-2 16,21 0 1-16,-21 0 1 16,23-2-2-16,-23 2 6 0,24-3-3 0,-24 3-3 0,23 0 2 15,-23 0-1-15,23 0 4 16,-23 0-2-16,19 0 0 0,-19 0 2 0,0 0 0 16,26-1 1-16,-26 1 1 15,0 0-3-15,22 0 1 0,-22 0 3 0,0 0-7 0,20-2 4 16,-20 2 4-16,0 0-5 15,0 0 0-15,21-1 0 0,-21 1 4 0,0 0-3 16,0 0-2-16,0 0 3 0,19-3 1 0,-19 3-4 16,0 0 4-16,0 0-1 0,0 0 0 15,19-2 2-15,-19 2-3 0,0 0 3 0,0 0-1 16,0 0-2-16,24-2 4 16,-24 2-2-16,0 0 1 0,0 0-3 0,16-2-1 15,-16 2 2-15,0 0-3 0,0 0 0 16,0 0 0-16,0 0 0 0,20-1 0 0,-20 1 2 15,0 0-1-15,0 0-2 0,21-3 2 0,-21 3 1 16,0 0-2-16,0 0 2 16,20 0-1-16,-20 0-2 0,0 0 1 0,0 0 0 0,0 0 6 15,22 0-10-15,-22 0 4 16,0 0-2-16,0 0 0 0,0 0-1 16,0 0 3-16,0 0 0 0,21 0-1 15,-21 0 0-15,0 0 2 0,0 0 0 0,0 0-3 0,0 0 3 16,0 0 0-16,0 0-2 0,0 0-1 0,0 0-8 15,0 0-5-15,0 0-8 16,0 0-9-16,0 0-9 0,0 0-2 0,0 0-10 16,0 0-5-16,0 0-5 0,0 0 4 15,0 0 2-15,0 0 5 0,0 0 3 0,0 0 7 16,0 0 1-16,0 0 11 16,-35-29-2-16,35 29 8 0,-18-10-1 0,18 10 4 15,-19-8 7-15,19 8 0 0,-17-11 2 16,17 11 0-16,-17-8 2 0,17 8 8 0,-14-8-3 15,14 8 0-15,-14-7 5 0,14 7 12 0,0 0 1 16,-16-12 8-16,16 12 4 16,0 0 6-16,-8-9-1 0,8 9 2 0,0 0 6 0,0 0-1 15,0 0-4-15,-13-9 2 16,13 9-9-16,0 0 3 0,0 0-7 0,0 0 1 16,0 0-7-16,0 0 1 15,-11-10-3-15,11 10 0 0,0 0-5 0,0 0 0 0,0 0 1 16,0 0 3-16,0 0 5 15,0 0 1-15,0 0-2 0,0 0 2 0,0 0-1 16,0 0 11-16,0 0-5 0,0 0 3 0,0 0-1 16,0 0-3-16,44 28-4 0,-32-24 1 15,-12-4-3-15,22 13-1 0,-7-5-4 0,-2 0 0 16,2 0 0-16,-3 0-2 16,2-1 0-16,-2 1-3 0,0-1-1 0,-1-1-2 15,-11-6 0-15,17 11-2 0,-17-11 0 16,15 9 0-16,-15-9-1 0,12 9 5 0,-12-9 6 15,0 0 5-15,-2 18 3 0,2-18 3 0,0 0 0 16,-16 22-4-16,7-14-4 16,-3 3-1-16,-2-4-2 0,0 1-13 0,2 1-23 0,-6-2-38 15,4 1-43-15,-1 0-54 16,0-1-48-16,0 0-65 0,1-4-156 16,-4 1-482-16,4 0-302 0</inkml:trace>
  <inkml:trace contextRef="#ctx0" brushRef="#br0" timeOffset="58269.62">6788 13661 2718 0,'0'0'-35'0,"0"0"54"0,0 0-4 15,0 0 1-15,0 0-10 16,0 0 6-16,0 0-1 0,0 0 11 0,0 0 8 15,0 0 9-15,0 0 7 0,0 0 9 0,0 0 7 16,0 0 16-16,0 0 3 0,0 0 5 16,0 0 6-16,2 44-7 0,-2-44-1 0,0 21-1 15,0-21-3-15,-2 21-6 16,2-21 0-16,0 24-8 0,0-24-6 16,0 23-6-16,0-23-5 0,0 24-6 0,0-24-3 15,0 22-3-15,0-22 0 0,0 22 2 0,0-22-4 16,0 18 3-16,0-18-1 15,-2 17 0-15,2-17 3 0,0 0 2 0,0 21 0 16,0-21-2-16,0 0 9 0,0 0-8 0,2 17 1 0,-2-17-1 16,0 0-2-1,0 0-1-15,0 0-1 0,0 0-2 0,0 21-2 0,0-21-3 16,0 0-6-16,0 0-13 16,0 0-22-16,0 0-45 0,0 0-73 0,0 11-107 0,0-11-163 15,0 0-201-15,0 0 15 16,0 0-317-16,0 0-291 0</inkml:trace>
  <inkml:trace contextRef="#ctx0" brushRef="#br0" timeOffset="69089.83">7918 14214 2569 0,'0'0'-144'0,"0"0"30"16,0 0 20-16,0 0 9 15,0 0 18-15,0 0 5 0,0 0 7 0,0 0 12 0,0 0 15 16,0 0 7-16,0 0 18 16,0 0 16-16,0 0-2 0,0 0 12 0,0 0 9 15,0 0 8-15,0 0 13 16,0 0 17-16,0 0 11 0,0 0 19 0,0 0-8 0,0 0-2 15,0 0-15-15,0 0 0 0,0 0-9 0,0 0-11 16,0 0-7-16,0 0-2 16,0 0-6-16,0 0 2 0,0 0-5 0,0 0 6 0,0 0-4 15,0 0 10-15,0 0 6 16,0 0 4-16,22-5 2 0,-22 5 1 0,0 0 2 16,0 0-7-16,0 0-5 15,23 5-2-15,-23-5-8 0,0 0-3 0,21 0-3 16,-21 0-6-16,0 0-4 0,25 1-5 15,-25-1-3-15,22 0 4 0,-22 0-6 0,18 0-3 16,-18 0 1-16,24 2-1 0,-24-2-3 0,23 0-4 16,-23 0-2-16,24-2-4 15,-24 2 1-15,24 0 1 0,-24 0-3 0,26 0 2 0,-11-1-1 16,-15 1 3-16,26 1-3 16,-26-1 1-16,25 2-2 0,-10-1 1 15,-15-1 0-15,30 0 0 0,-14 3-3 16,3-1-4-16,-1 0-12 0,-18-2-1 0,36 1-8 0,-16 2 0 15,-1-2-3-15,-1 1 11 0,0 0-2 0,2 0 3 16,-2-1 0-16,0 2 3 16,-18-3 1-16,35 1 2 0,-15 2 3 0,-4-2 2 0,-16-1 0 15,28 2 2-15,-13 0-5 16,-15-2 7-16,28 2-2 0,-14-2-2 0,-14 0 1 16,30 2 1-16,-15-2 0 15,-15 0 1-15,30 0 0 0,-30 0 5 0,28-2-6 16,-12 2 4-16,-16 0-2 0,27-2 5 0,-12 0-1 0,-15 2 7 15,29-2 2-15,-29 2-1 16,30-1 5-16,-13-2-1 0,0 2-3 0,0-3 2 16,-17 4-4-16,36-2 0 15,-17 0 0-15,0 0-7 0,0 1 3 0,3-2 5 0,-4 3-3 16,4-1 12-16,-1 1 3 16,-21 0 11-16,40 1 1 0,-18-1 0 0,-4 3 1 15,1-3-2-15,0 0-9 16,0 1 5-16,-19-1-4 0,36 2-5 0,-18 0 0 15,-2 0-4-15,1 2 2 0,-17-4-3 0,32 1-3 0,-16 2 0 16,2-2-3-16,-18-1 0 16,27 2 3-16,-14 0-3 0,-13-2 4 0,25 4-6 0,-11-3 0 15,-14-1 0-15,22 3-3 16,-22-3-2-16,26 4 5 0,-26-4 0 0,21 1-3 16,-21-1 1-16,24 4-2 15,-24-4-1-15,22 0 0 0,-22 0 0 0,24 0 0 16,-24 0 1-16,23 2 0 0,-23-2 3 15,26 0-6-15,-14 1 3 0,-12-1-1 0,28 0 0 16,-14 4 0-16,-14-4 2 0,28 0-3 0,-28 0 2 16,25 3 1-16,-11-3-4 15,-14 0 2-15,26 3 0 0,-26-3 2 0,26 1-4 0,-13 1 1 16,-13-2 2-16,26 1 2 16,-26-1-3-16,24 3 1 0,-24-3-2 0,26 2 1 15,-26-2 2-15,23 1-4 16,-23-1 2-16,22 2 0 0,-22-2-3 0,20 2 3 15,-20-2 3-15,20 2-2 0,-20-2 0 0,21 4 3 0,-21-4-2 16,21 2-4-16,-21-2-1 16,21 3 2-16,-21-3 1 0,22 4 0 0,-22-4 0 0,18 4-5 15,-18-4 9-15,22 4 2 16,-22-4-7-16,19 4 3 0,-19-4 1 0,18 2-2 16,-18-2 1-16,22 4 6 15,-22-4 4-15,16 4 0 0,-16-4 1 0,0 0-1 16,24 4 3-16,-24-4-7 0,0 0 4 0,19 1-2 15,-19-1-3-15,0 0 1 0,15 2-2 16,-15-2 4-16,0 0-3 0,0 0 0 0,0 0 0 16,19 0-1-16,-19 0 1 15,0 0-2-15,0 0 0 0,0 0-2 0,0 0 1 0,0 0-3 16,0 0 2-16,19-6-5 16,-19 6 0-16,0 0 1 0,0 0-6 0,13-9-4 15,-13 9-4-15,0 0-4 16,0 0 1-16,10-11-3 0,-10 11-2 0,0 0 4 0,0 0 1 15,4-20 0-15,-4 20 3 0,0 0 3 0,0 0 1 16,0 0-5-16,-12-25 6 16,12 25 1-16,-8-13-1 0,8 13 1 0,-12-12 3 15,12 12-3-15,-12-9 6 0,12 9-2 16,-14-11-3-16,14 11 4 0,-16-7 3 0,16 7-5 16,-14-10 4-16,14 10-1 15,-13-8 2-15,13 8 3 0,0 0 5 0,-15-7 9 16,15 7-4-16,0 0 2 0,0 0 2 15,0 0 1-15,0 0 6 0,0 0 5 0,0 0-1 16,0 0-3-16,0 0-5 0,0 0-3 0,0 0 4 16,0 0-4-16,0 0-2 15,0 0 2-15,0 0-10 0,36 37 2 0,-28-31-3 0,-8-6 0 16,18 12 1-16,-18-12 0 16,14 10-4-16,-14-10 4 0,13 12-5 0,-13-12 4 15,11 7 1-15,-11-7 0 16,8 10 3-16,-8-10 2 0,0 0-1 0,0 18 3 0,0-18 0 15,0 0-1-15,-12 21-1 0,12-21 2 0,-16 15-8 16,6-7-9-16,0 1-45 16,10-9-48-16,-24 15-62 0,11-7-73 0,-1 0-111 15,1-3-181-15,-4 2-379 0,0-5-288 16</inkml:trace>
  <inkml:trace contextRef="#ctx0" brushRef="#br0" timeOffset="69979.37">9368 13609 2654 0,'0'0'-92'0,"8"-14"14"0,-8 14 11 0,6-10 11 15,-6 10 10-15,0 0 13 16,2-19 18-16,-2 19 15 0,0 0 26 0,0 0 16 0,-8-26 13 15,8 26 14-15,-8-10 4 0,8 10 1 0,-12-11 5 16,12 11 5-16,-15-8 9 16,15 8 4-16,-19-7 5 0,19 7-2 0,-27-6-8 0,27 6-6 15,-28 0-7 1,11 0-9-16,17 0-5 0,-36 4-5 0,17-1-5 0,2 3-1 16,-3-1 5-16,4 2-1 15,-1 1 0-15,0 0 1 0,0 3-5 0,-1 1-2 0,2 3-6 16,0-2-2-16,5-2-5 15,0 2-9-15,3 3 4 0,-1-3-4 0,3 1-4 16,2 1-1-16,0 0-3 0,-1 0-1 0,5-15-4 16,0 24-2-16,0-24 1 15,7 26-2-15,-3-12 0 0,0-1-3 0,2 0-2 0,3-1 0 16,1-2 0-16,1 1-2 16,2-2-1-16,-1 0-3 0,2-2-3 0,-2 0 3 15,2-2-6-15,1-1 1 16,-15-4 1-16,30 7-3 0,-18-4 2 0,-12-3-4 0,26 0 3 15,-26 0 0-15,24-7-3 0,-24 7 1 0,19-3 2 16,-19 3-3-16,12-11 1 16,-12 11 0-16,6-12-1 0,-6 12 1 0,0 0-2 0,2-21 0 15,-2 21 2-15,0 0 3 16,0 0 0-16,-12-24-3 0,12 24 4 0,-11-12-3 16,11 12 6-16,-8-9-2 15,8 9 5-15,0 0 1 0,0 0 2 0,-11-15 5 0,11 15-2 16,0 0 4-16,0 0-2 0,0 0 0 0,0 0-4 15,0 0 3-15,32-12-2 16,-32 12-2-16,24 0-8 0,-24 0-18 0,22 0-24 16,-22 0-33-16,24 0-39 0,-24 0-51 15,23 2-50-15,-14 0-43 0,-9-2-121 0,17 0-601 16,-17 0-435-16</inkml:trace>
  <inkml:trace contextRef="#ctx0" brushRef="#br0" timeOffset="70219.5">9451 13773 3014 0,'0'0'-29'0,"0"0"20"15,8 15 9-15,-8-15 20 0,0 0 11 0,0 23 8 0,0-23 16 16,-2 23 6-16,2-23-1 15,0 27 0-15,-2-12-9 0,2-15 0 0,0 31-4 16,2-15-6-16,-2 2-4 0,0-3-20 0,2 2-29 16,-2-17-62-16,2 31-62 0,0-20-88 15,-2-11-205-15,0 22-393 0,-2-11-149 0</inkml:trace>
  <inkml:trace contextRef="#ctx0" brushRef="#br0" timeOffset="80579.43">10628 14282 547 0,'0'0'169'0,"0"0"-32"16,0 0-34-16,0 0-21 16,0 0-20-16,0 0-6 0,0 0 6 0,0 0 0 0,0 0 4 15,0 0 2-15,0 0 9 16,0 0-6-16,0 0 14 0,0 0-25 0,0 0 2 16,0 0 14-16,0 0-12 15,0 0 9-15,0 0 3 0,0 0 2 0,0 0 9 0,0 0 3 16,15-9 2-16,-15 9-6 0,0 0-5 15,0 0-10-15,0 0-6 0,0 0-6 16,23 0-6-16,-23 0-7 0,0 0-3 0,0 0-7 16,27 3-2-16,-27-3-4 0,20 3-4 15,-20-3 5-15,16 1-4 0,-16-1-2 0,0 0 4 16,30 0-4-16,-30 0 4 16,19 2-11-16,-19-2 5 0,22 0-9 15,-22 0-1-15,20-2 2 0,-20 2 0 0,22 0-1 16,-22 0-2-16,23-1-3 0,-23 1 4 0,26-3-5 15,-26 3-2-15,26-3 4 0,-12 3-2 0,-14 0 1 16,25-5 2-16,-12 3-6 16,-13 2 2-16,31-5 5 0,-13 3 0 0,-18 2 5 0,29-2 6 15,-14-1-3 1,2 2 2-16,-17 1-2 0,35-4-4 0,-20 2 1 0,3 0 0 16,-18 2 1-16,33-4-8 15,-15 3 1-15,-2-2-2 0,2 2-2 0,-18 1 0 0,33-4-1 16,-16 1-2-16,0 0 5 0,-1 2-4 0,3-3-5 15,-19 4 7-15,33-4-5 16,-16 2 1-16,-2 1-2 0,-15 1 2 0,35-5 1 16,-16 3-3-16,-4 2-1 0,4-2 8 15,-19 2-10-15,36-1 5 0,-16-2-3 0,-2 3 1 16,-1-2 1-16,5 2-2 16,-3-1 0-16,0-1 2 0,3 0 1 0,-4 0 4 15,4-1 2-15,-1 0 4 0,-1 2 1 16,2-4 0-16,-1 4 1 0,2-3-1 0,-2 2 3 15,1-2-5-15,1 2 1 0,-1 1-3 0,-1-3 0 16,0 1-2-16,2 1-5 16,-2-1 2-16,0-1-2 0,0 3 1 0,0-4-2 0,3 2 2 15,-3-1 0-15,3 2-4 16,-4-2 2-16,1 3 2 0,3-4 1 0,-3 3-3 16,0 1 2-16,0-1-1 15,0 0-1-15,2 0-1 0,1 1-2 0,-4 1 3 16,2 0-3-16,1-3 14 0,0 3-1 0,-1 0 2 0,1 0-2 15,-1-1-2-15,-2 2 1 16,2-2-5-16,-1 1 2 0,-3 0-4 0,4 0 1 16,-22 0 0-16,38 0 0 0,-20 1-2 15,-3-1 0-15,-15 0 1 0,37 0 0 0,-19 3-6 16,0-2 6-16,-18-1 0 16,32 2 2-16,-17-2-4 0,-15 0 1 0,31 0-2 15,-14 2 1-15,-17-2-2 0,31 0 0 16,-18 0 4-16,-13 0-3 0,31 2-2 0,-31-2 2 15,27 0 0-15,-13 0 1 0,-14 0 0 0,24 1 3 16,-24-1-6-16,23 2 2 16,-23-2 1-16,27 2-3 0,-16 1 2 0,-11-3 2 0,25 3-3 15,-11-1 2-15,-14-2-3 16,24 2 2-16,-8 0 0 0,-16-2-3 0,25 2 3 16,-25-2 2-16,25 2 0 15,-25-2 7-15,19 1 8 0,-19-1 7 0,21 3 3 16,-21-3 1-16,15 0-1 0,-15 0 1 15,0 0-6-15,27 2 0 0,-27-2-6 0,19 1 1 16,-19-1-3-16,0 0 0 0,27 0-2 0,-27 0 1 0,17 0-2 16,-17 0 1-16,0 0 2 15,25-1 6-15,-25 1 7 0,0 0 5 0,25-2 2 16,-25 2 0-16,0 0-1 16,21 0-3-16,-21 0-8 0,0 0-1 0,0 0-4 0,19 0-10 15,-19 0-13-15,0 0-10 16,0 0-17-16,18-3-13 0,-18 3-15 0,0 0-9 15,0 0-9-15,0 0-8 0,0 0-12 0,0 0-21 16,0 0-38-16,0 0-27 0,0 0-30 16,9-9-30-16,-9 9-61 0,0 0-606 0,0 0-304 15</inkml:trace>
  <inkml:trace contextRef="#ctx0" brushRef="#br0" timeOffset="80989.63">13172 14015 2640 0,'-17'-10'-83'0,"17"10"37"16,-13-7 25-16,13 7 9 0,0 0 6 0,-16-6-2 16,16 6 8-16,0 0-9 0,0 0 6 15,-17-7 0-15,17 7 4 0,0 0 2 0,0 0 2 16,0 0 4-16,0 0-4 16,-16-6 7-16,16 6 10 0,0 0-16 0,0 0 15 0,0 0 12 15,0 0 16 1,0 0 21-16,0 0 7 0,0 0 12 0,0 0-2 0,0 0-1 15,0 0-10-15,0 0-4 0,0 0-6 0,0 0-5 16,0 0-1-16,0 0-4 0,-16 17 9 16,16-17-4-16,0 0-5 0,0 0-1 0,0 0-12 15,0 0 0-15,34 26-6 16,-25-20-5-16,-1 3-3 0,4 0-1 0,-1 0-4 16,0 1-2-16,1 0 1 0,-3 1-5 15,4 1-3-15,-2-2 0 0,-2 2-3 0,0-1-3 16,-2 1 2-16,-7-12-1 15,13 19-2-15,-10-9 2 0,-3-10-3 0,2 17 4 16,-2-17-4-16,0 0 1 0,-7 26 4 0,-2-16-7 16,-2-1 0-16,11-9-8 0,-22 15-21 15,6-7-25-15,3 1-33 0,-4-6-65 0,4 7-51 16,-3-9-77-16,1 5-195 16,3-4-399-16,12-2-232 0</inkml:trace>
  <inkml:trace contextRef="#ctx0" brushRef="#br0" timeOffset="82029.72">11878 13544 2566 0,'0'0'-73'0,"-3"-21"15"16,3 21 11-16,0 0 6 0,0 0 5 0,-13-15 16 0,13 15 17 16,0 0 19-16,-14-7 21 15,14 7 7-15,0 0 27 0,-22-4 9 0,22 4 13 16,-19 0 13-16,19 0 7 0,0 0 4 0,-29 5 1 15,29-5-1-15,-26 10-8 0,13-4-7 16,1-1-9-16,-4 3-9 0,3 1-10 0,-1 1-7 16,-1 2-6-16,-2-1-7 15,5 1-9-15,0-2 5 0,3 4-9 0,-2 2-7 16,5-5 0-16,1 3-5 0,-3 2-2 16,6 0-3-16,-2 0-2 0,4 2-4 0,0-18-1 15,9 34-1-15,-3-17-4 16,0 1-9-16,4-2-1 0,0 0-10 15,4-3-2-15,-2 3-3 0,3-7 0 0,0 1 4 0,1-3 1 0,-1 1 2 16,1-3-6-16,-2-1-5 16,4 1-3-16,-18-5-6 0,25 1-2 0,-25-1-2 15,23-4 0-15,-23 4-4 16,19-11 1-16,-13 3 4 0,-6 8 2 16,9-15 1-16,-9 15 5 0,3-14-2 0,-3 14 3 15,0 0-1-15,-10-30 3 0,10 30 2 0,-12-18 5 16,12 18 1-16,-13-16 2 15,7 8 5-15,6 8 1 0,-13-13 10 0,13 13 7 0,-8-11 10 16,8 11 5-16,0 0 0 0,-8-12-1 0,8 12 1 16,0 0-3-16,0 0 9 15,0 0 7-15,0 0 2 0,0 0-1 16,29-13-2-16,-29 13-5 0,23 0-3 0,-23 0-3 16,29 0-7-16,-29 0-16 0,28 0-28 0,-13 0-46 15,-15 0-56-15,33 4-68 16,-17-4-62-16,-16 0-151 0,23 1-551 0,-12-1-385 0</inkml:trace>
  <inkml:trace contextRef="#ctx0" brushRef="#br0" timeOffset="82519.45">12118 13727 2820 0,'0'0'-88'15,"0"0"29"-15,0 0 10 0,0 0 6 0,20-4 3 0,-20 4 1 16,0 0 6-16,0 0 8 16,0 0 21-16,0 0 7 0,0 0 3 0,0 0 12 15,21 4 14-15,-21-4 5 16,0 0-1-16,0 0 4 0,15 10 5 0,-15-10 0 0,0 0 8 15,0 0 4-15,2 13-4 0,-2-13 6 0,0 0-5 16,0 0-6-16,0 0-3 16,0 0-2-16,-22 29-4 0,22-29-5 0,-9 9 1 15,9-9-4-15,-12 10 0 0,12-10 2 16,-10 9-6-16,10-9-4 0,0 0 0 0,-16 11-1 16,16-11-6-16,0 0 3 15,0 0 4-15,-12 10-1 0,12-10 6 0,0 0-2 16,0 0 6-16,0 0 1 0,0 0 0 0,-9 12-1 0,9-12-5 15,0 0 1-15,0 0-2 16,0 0 0-16,0 0-5 0,0 0-2 0,0 0 1 16,0 0-4-16,0 0 0 15,0 0-3-15,0 0-13 0,0 0-8 16,0 0-13-16,0 0-15 0,0 0-23 0,0 0-24 16,0 0-49-16,0 0-34 0,0 0-33 0,0 0-57 15,0 0-107-15,0 0-431 16,0 0-99-16</inkml:trace>
  <inkml:trace contextRef="#ctx0" brushRef="#br0" timeOffset="82964.73">12107 13780 2335 0,'0'0'-56'0,"0"0"20"15,0 0 27-15,0 0 4 16,0 0 30-16,0 0 23 0,-2-24 35 0,2 24 28 16,0 0-4-16,0 0-5 15,0 0-6-15,0 0-6 0,10-12-5 0,-10 12 4 0,0 0 1 16,0 0 3-16,16-3-2 0,-16 3-6 15,0 0-5-15,0 0-9 0,21-2-5 16,-21 2-5-16,0 0-6 0,0 0-2 0,24 8-4 16,-24-8 6-16,0 0-1 0,16 9 2 15,-16-9 5-15,9 10 1 0,-9-10 3 0,8 13-6 16,-8-13-6-16,6 15-7 16,-6-15-4-16,4 17-2 0,-4-17-4 0,1 15-6 15,-1-15 0-15,0 0-2 0,-5 27-1 16,5-27 2-16,-10 15 1 0,10-15 3 0,-11 15-2 15,3-4 5-15,8-11-3 0,-17 18-4 0,9-8 0 16,8-10 1-16,-16 17-1 16,11-9-7-16,5-8 0 0,-13 12-4 0,13-12-4 0,-11 14 4 15,11-14-7-15,-9 9 0 16,9-9 2-16,0 0 0 0,-4 16 0 0,4-16-2 16,0 0-2-16,0 0 1 15,0 0-4-15,20 20 3 0,-20-20-3 0,17 4-4 0,-17-4 1 16,23 4 1-16,-10-2-4 15,-13-2-4-15,29 2-12 0,-12 1-14 0,0-3-24 16,-17 0-24-16,36 0-36 0,-16 0-50 0,0 0-52 0,-2-5-91 16,0 2-220-1,-3-1-76-15,-15 4-310 0,25-14-310 0</inkml:trace>
  <inkml:trace contextRef="#ctx0" brushRef="#br0" timeOffset="89839.31">13463 14135 658 0,'0'0'187'15,"0"0"-32"-15,0 0-25 0,0 0-42 0,0 0 0 16,0 0-16-16,0 0-1 0,0 0-2 0,0 0 10 0,0 0 18 15,0 0 8-15,0 0 5 16,0 0 14-16,0 0 4 0,0 0-5 0,0 0 1 0,0 0-9 16,0 0-5-1,0 0-1-15,0 0-6 0,0 0-2 0,0 0 1 0,0 0 1 16,0 0-6-16,0 0-4 16,0 0-2-16,0 0-2 0,0 0-6 0,0 0-6 0,0 0-6 15,0 0-4-15,0 0 1 16,0 0-6-16,0 0-4 0,0 0-8 0,40-4-5 15,-40 4-3-15,0 0-6 0,23 2-2 0,-23-2-3 0,0 0-4 16,29 6-4-16,-29-6 2 16,23 0-7-16,-23 0 2 0,25 4-4 0,-12-4-1 15,-13 0 0-15,29 1-3 16,-13-1-3-16,-16 0 1 0,34 3-1 0,-14-3-1 0,0 0-2 16,3 0 2-16,-3 0-2 15,2 0-1-15,-1 0 2 0,3 0 18 0,-4 2-5 16,3-4-4-16,-1 2-2 0,0 2-2 0,1-4-3 15,2 4 4-15,-2-2 0 0,0 0-4 16,1 0-1-16,-2 0 2 0,3-2-5 16,0 2 3-16,-3-3-4 0,2 3 1 15,-1 0-1-15,0-1 1 0,1 1 1 0,-3 0-3 16,1-2 2-16,0 2 2 0,0-2-3 16,-1 2 2-16,2 0-5 0,-2 0 0 0,3 2 3 15,-2-2 1-15,3 0-3 16,-1 2 2-16,3-1-1 0,2 2 4 0,-2-1 0 15,1-1 6-15,0 1-1 0,-1 0-4 0,-4 1-1 0,2-2 4 16,-1 0-4-16,1-1 1 16,-4 3-2-16,2-1 0 0,1 0 0 0,-2-2-1 15,1 0-1-15,-3 0 2 16,2 0-3-16,-1 0 2 0,0 0-3 0,0-2 2 0,1 4 4 16,-2-4-5-16,1 2-1 15,-1 0-1-15,0 0 0 0,-20 0 1 0,41 0 0 16,-22 0 1-16,0-2 0 0,0 2 1 0,-19 0 0 0,39 0 3 15,-21 0-2-15,0 0 5 16,1-3-4-16,-19 3 2 0,36-1 0 0,-19 1 3 16,2 0 0-16,-1-1 6 15,2-2-4-15,-20 3-1 0,35-2-4 0,-17 0 1 0,-18 2 5 16,29 0-2-16,-14 0-4 16,-15 0 6-16,28-3-9 0,-28 3 2 0,29 0-1 15,-29 0 4-15,26 0-2 16,-26 0 0-16,24 0 0 0,-24 0 0 0,27 0 1 0,-27 0-5 15,20-4-1-15,-20 4 0 0,24 0-1 0,-24 0 0 16,23 0 1-16,-23 0-1 16,23-2-1-16,-23 2-1 0,23 0 0 0,-23 0 5 0,22 0-2 15,-22 0-1-15,23-2-3 16,-23 2-1-16,23-2 2 0,-23 2 0 0,23 0 2 16,-23 0 0-16,20-2-2 15,-20 2 1-15,21 0 0 0,-21 0-3 0,19-2 4 0,-19 2-4 16,21-3 2-16,-21 3 5 0,24-3-5 0,-24 3-2 15,24-2-1-15,-24 2 3 16,24-3 2-16,-24 3-3 0,21-2-2 0,-21 2 3 16,22-2-2-16,-22 2 6 0,18-2-7 15,-18 2 2-15,22-4-1 0,-22 4 2 0,21-4-2 16,-21 4 1-16,17-1 2 16,-17 1-4-16,17-5 2 0,-17 5 3 0,0 0-4 0,28-1 1 15,-28 1 0-15,18 0 1 16,-18 0 0-16,0 0 0 0,28 1 2 0,-28-1-2 15,19 0 0-15,-19 0 1 0,16 0 0 0,-16 0-1 16,18 3 0-16,-18-3 0 0,0 0 0 16,25 2-4-16,-25-2 2 15,17 1 1-15,-17-1-3 0,17 3 5 0,-17-3-2 16,0 0-2-16,26 4 4 0,-26-4-2 16,14 1 2-16,-14-1-1 0,20 2 1 0,-20-2 5 15,0 0-5-15,20 2 0 0,-20-2-1 0,15 2 2 16,-15-2-3-16,0 0 2 0,21 0 1 0,-21 0-3 15,0 0 1-15,21 3 3 16,-21-3 0-16,16 2-4 0,-16-2 4 0,18 4-4 16,-18-4 1-16,17 6 4 0,-17-6 0 15,22 6 1-15,-12-2 1 0,-10-4 5 0,17 5 0 16,-17-5 3-16,17 6-3 16,-17-6 2-16,17 4-2 0,-17-4-2 0,13 5-2 0,-13-5-1 15,12 8 1-15,-12-8-1 16,13 5-12-16,-13-5 8 0,13 6 0 0,-13-6-7 15,13 6-2-15,-13-6-10 0,0 0-7 0,16 6-20 16,-16-6-31-16,0 0-46 0,16 1-72 16,-16-1-100-16,0 0-261 0,6-13-43 0,-6 13 18 15,0 0-266-15,0 0-190 16</inkml:trace>
  <inkml:trace contextRef="#ctx0" brushRef="#br0" timeOffset="90589.29">15117 14043 2464 0,'-16'-10'-61'0,"16"10"52"0,0 0 24 0,0 0 16 0,0 0 22 16,-10-8 13-16,10 8 17 16,0 0 7-16,0 0 8 0,0 0 10 0,0 0 5 15,0 0 7-15,0 0-4 16,0 0 0-16,0 0-2 0,0 0-1 0,0 0-5 0,0 0-3 16,0 0-5-16,0 0-7 15,0 0-6-15,22 36-5 0,-22-36-14 0,14 8-1 16,-7 0-9-16,-7-8-7 0,21 16-10 15,-11-8-9-15,3-1-14 0,-3 1-4 0,4-1-5 16,-14-7-3-16,22 14-4 0,-11-8 2 0,0 0-2 16,-11-6 2-16,15 9 0 15,-15-9 4-15,12 9 6 0,-12-9 12 0,6 12 5 0,-6-12 4 16,0 0-1-16,-3 20 3 16,3-20 1-16,-9 16 4 0,9-16-3 0,-18 19-4 15,9-9-1-15,-3-1 1 16,2-1-6-16,-2 0-3 0,1 2-7 0,11-10-2 0,-19 16-8 15,10-10-22-15,9-6-26 0,-16 14-30 0,16-14-36 16,-19 11-36-16,19-11-47 16,-11 9-40-16,5-5-57 0,6-4-117 15,-14 6-153-15,14-6-373 0,-10 2-334 0</inkml:trace>
  <inkml:trace contextRef="#ctx0" brushRef="#br0" timeOffset="91389.3">15328 13249 2686 0,'0'0'-103'0,"3"-16"44"16,-3 16 35-16,0 0 3 0,4-16 23 0,-4 16 10 16,0 0 25-16,0-18 14 15,0 18 23-15,0 0 7 0,0 0 13 0,0 0 4 0,-9-20-2 16,9 20 4-16,0 0-8 0,0 0-5 0,-13-12-8 15,13 12-6-15,0 0 1 16,-20-5-1-16,20 5 6 0,-22 0 2 0,22 0-3 16,-25 4-2-16,25-4-6 0,-35 5-9 15,19 0-4-15,-1 1-5 0,-4 4-4 16,-2-3-6-16,6 5 0 0,-6-2-6 16,6 0 1-16,-2 2-2 0,1 2-4 0,4-2-1 15,-2 2-2-15,2 1-4 0,2-1 1 16,0-1-8-16,4 1 1 0,2 1-3 0,1 0-1 15,1 1 0-15,4-16-1 0,-2 28-2 0,5-13-2 16,3 0-2-16,0-1-4 16,0-2-2-16,5 2-2 0,0-2-1 15,-1-2-1-15,2 3 6 0,0-4-7 0,2 1 1 16,-1 0-1-16,2-5-2 0,0 2 2 0,-3-3 0 16,0 2 2-16,-12-6 1 15,24 8-3-15,-24-8 1 0,22 2 2 0,-22-2 0 0,19 0 0 16,-19 0 2-16,0 0 0 0,20-4 4 0,-20 4-1 15,0 0 3-15,16-9-3 16,-16 9 1-16,0 0 1 0,0 0-1 16,2-18 0-16,-2 18 2 0,0 0-2 0,0 0 4 15,0 0-1-15,0 0 6 0,-20-25-4 0,20 25-3 16,0 0 3-16,-12-11 2 16,12 11 1-16,0 0 3 0,-11-8 0 0,11 8 0 15,0 0-2-15,0 0 2 0,0 0-5 16,-12-9 8-16,12 9 3 0,0 0-2 0,0 0 3 15,0 0 4-15,0 0-7 0,0 0-1 0,0 0-4 16,0 0 3-16,0 0-5 16,0 0 1-16,0 0-2 0,0 0-8 0,51 2-3 0,-51-2-12 15,22 4-22-15,-11-3-28 16,-11-1-33-16,19 3-47 0,-19-3-55 0,19 6-60 16,-19-6-82-16,13 0-178 15,-13 0-59-15,0 0-294 0,0 0-232 0</inkml:trace>
  <inkml:trace contextRef="#ctx0" brushRef="#br0" timeOffset="91919.33">15341 13489 2563 0,'0'0'-75'0,"0"0"37"0,19-4 11 16,-19 4 21-16,0 0 15 0,0 0 3 0,0 0 28 15,21-3 8-15,-21 3 16 0,0 0 13 0,0 0 4 16,17-3 3-16,-17 3-4 16,0 0-2-16,0 0 3 0,24 4-8 0,-24-4-4 15,14 4-4-15,-14-4-6 0,17 6-4 16,-17-6-4-16,15 8-1 0,-15-8-1 16,15 10 0-16,-15-10-8 0,12 8 0 15,-12-8-2-15,12 12-3 0,-12-12-3 0,6 16-8 0,-6-16 5 16,2 12-6-16,-2-12 20 0,0 0 1 0,0 0-1 15,-16 27 8-15,8-21 2 16,8-6 4-16,-17 11-2 0,17-11 1 0,-17 8-10 0,17-8-2 16,-17 7-5-16,17-7-3 15,-12 8-5-15,12-8-4 0,0 0-2 0,-12 8-7 16,12-8-9-16,0 0-2 16,0 0-8-16,0 0-4 0,0 0-4 0,0 0 3 15,0 0-1-15,0 0 0 0,0 0 0 16,0 0 3-16,31 19-2 0,-31-19 4 0,15 4-4 15,-15-4 4-15,15 5-2 0,-15-5 3 0,12 7-1 0,-12-7-2 16,12 8 2-16,-12-8 2 16,12 8 1-16,-12-8 3 0,0 0 4 0,10 17 5 15,-10-17 8-15,0 0 6 16,-2 20-3-16,2-20 1 0,0 0-3 0,-20 19-2 0,12-13-2 16,8-6-6-1,-19 11-12-15,7-6-31 0,-1 1-38 0,13-6-54 0,-27 10-62 16,13-9-69-16,-1 1-135 0,3-2-188 0,12 0-358 15,-27 0-346-15</inkml:trace>
  <inkml:trace contextRef="#ctx0" brushRef="#br0" timeOffset="127709.25">16747 14276 539 0,'0'0'112'0,"0"0"-22"0,0 0-20 15,0 0-14-15,0 0 2 0,0 0 1 0,4-14-2 0,-4 14-3 16,0 0 4-16,0 0 1 16,0 0-8-16,0 0 13 0,0 0-1 0,0 0 4 15,0 0 4-15,0 0 6 16,0 0-7-16,0 0 3 0,0 0-9 0,0 0 16 0,0 0 7 16,0 0-6-16,0 0 3 15,0 0-2-15,0 0 3 0,0 0-2 0,0 0 7 16,0 0-14-16,0 0-4 0,0 0-2 0,0 0-10 15,0 0-2-15,0 0-9 0,0 0-3 16,0 0-5-16,0 0 0 0,0 0-12 0,0 0 7 16,0 0 7-16,0 0 6 15,0 0 2-15,0 0 5 0,0 0-7 0,0 0 2 16,0 0-4-16,0 0-1 16,0 0-1-16,0 0 3 0,0 0 6 0,-26 35-2 0,26-35-1 15,-8 14-1-15,8-14 7 16,-8 15-9-16,1-6-4 0,7-9-6 0,-11 18 4 15,5-9-7-15,6-9-2 0,-13 20-3 0,7-8 0 0,0-1-3 16,0 3 0-16,-4-3 2 16,10-11-2-16,-12 24 1 0,4-12-2 0,2 1-4 15,-1-1-1-15,7-12-3 16,-13 24 1-16,5-11 1 0,1-2-3 0,-1 0-2 16,8-11-1-16,-14 25 2 0,4-11 0 15,4-3-1-15,-2 2 6 0,0-1-1 0,-1 0 2 16,-2-2 1-16,3 4-1 0,-3-3-5 0,3 3-1 15,-3-2 1-15,0-1-1 16,1 0-3-16,0 3-3 0,-1-4-1 0,-2 4 2 0,3-3-5 16,-3 3 2-1,2-2 3-15,-1-2-4 0,-1 3 0 0,-1-2 0 0,-2 3-2 16,2-2 1-16,-1 1-1 16,-2-1 2-16,2 1-1 0,-2 1 2 0,0-1-5 0,1 1 3 15,-2-1 0-15,-1 2-3 16,2-4 3-16,-2 2-2 0,3 2 0 0,-4-4 0 15,1 2 0-15,2 0 2 0,-2-1-1 0,1-1-4 16,0 4 5-16,-1-1-1 0,2 1-1 16,-2-2-1-16,3 1 2 0,-4 1-1 0,6-2-2 15,-4 2 3-15,-1-1-1 16,3 1 1-16,-4 0-5 0,4 0 3 0,-4 1 0 16,1-1 1-16,0 3-3 0,-2-3 5 15,3 0-4-15,-6 3-1 0,0 0 1 16,-1-1 0-16,1 0 5 0,0 1-7 0,0-1 4 0,3-2-2 15,-3 3 2-15,-1-2-2 16,4 0 3-16,-4-1-8 0,-1 2 3 0,0-2 5 0,2 2-4 16,-2 0-2-16,1-2 3 15,1 0-2-15,-1 3 1 0,0-3 0 0,2-1 1 16,-6 1-3-16,4 0 3 16,-2 0-1-16,-1-2 0 0,0 3-1 0,2-1 2 0,-4-1-1 15,3 1-2-15,-5-2 1 16,2 1 8-16,0-1-8 0,1-3 3 0,-1 4-2 15,-3 0 1-15,4-3 0 0,0 2 1 0,3-3 0 16,-3 2-4-16,-2 1 4 0,6-4-1 16,0 3 1-16,-1-3-2 0,-1 0 1 0,2 1 0 15,0-1 6-15,-2 2-10 16,2-3 2-16,-1 5 1 0,-1-6 3 0,0 2-2 16,0 1-1-16,-1 0 3 0,-3-2-4 15,-2 3 0-15,6-4 3 0,-2 3-3 0,-3-1 2 16,2-1 1-16,-1 1 6 0,0-1-2 0,-3-1 3 15,5 1 1-15,-2 0-4 16,1-2-1-16,-1 2 2 0,-3-1 0 0,-1 1 1 0,3-2-1 16,-1 1-2-16,1-1 3 15,1-1-4-15,-6 3 3 0,5-3 5 0,-1 1 4 16,-3 2-2-16,-2-2-2 16,5-2 5-16,1 0-2 0,-1 2-4 0,1-1 2 0,-1-2-6 15,1 1 2-15,-1 0-2 16,-6 2-1-16,5-4 7 0,2 2-9 0,-5-3-2 15,5 2 2-15,-4 1-3 0,-1-2 3 0,-2 1-4 0,3-3 3 16,2 2 1-16,-4 2-1 16,-3-3 1-16,5 2 0 0,-4-2-1 0,0 3-1 15,-3-4 1-15,3 4-1 16,-1-2-1-16,-2-2 4 0,6 0-10 0,-2 4 6 0,-4-2 2 16,3-1-1-16,2-1-3 15,-5 2 2-15,7-2-2 0,-2 3 2 0,2-2 7 16,-4 1-7-16,3 0 3 0,1 0-5 0,3 0 5 15,-2-2 0-15,3 1-2 0,-1 2 9 16,1-2-10-16,0 1 1 0,1 2 3 0,-1-2-4 16,3 0-4-16,-3 0 4 15,2 2-1-15,0-2 2 0,-1-1-2 0,1 3 0 16,1-1 1-16,-2-2-2 0,2 1 2 16,-1 0 0-16,1 0-2 0,2 0-1 0,-6 0 19 15,5-1 1-15,-1 3-2 16,-1-2 1-16,3 1-2 0,-3-2-5 0,5 1 2 15,-4 2 3-15,2-2-5 0,-2 0 0 0,6 0-5 0,-1 0 0 16,2-1 0-16,-6 1 5 16,5 0-2-16,-3 0-8 0,3-1 1 0,1 2 0 15,-5-3-1-15,2 4 2 16,-1-4 0-16,3 1-2 0,-2-1 1 0,0 0 0 0,-1 3 1 16,-2-3-4-16,-1 2 2 15,1-2 5-15,-2 1-4 0,5-1-2 0,0 0 0 16,-2 0-2-16,1 0 6 0,0 0-2 0,3 0-4 0,-5 2 4 15,6-2-2-15,-4-2 1 16,3 4-2-16,-1-4 1 0,2 2-4 0,-2 0 4 16,3-1 4-16,-1 1-4 15,2 0 1-15,-2-2-2 0,1-1 1 0,0 2 0 0,0 1 0 16,-3-3 4-16,3 2-8 16,0-2 6-16,-2 3-7 0,1-1 8 0,0-1-3 15,-2 0-8-15,1 0 10 16,-1 1 4-16,2-1-4 0,-2 0-4 0,-2 2 0 0,-1-2 2 15,3 0 9-15,2 2-10 0,-4-2 3 0,3 2-3 16,-1-4 2-16,1 4 6 16,0-1 3-16,-2-2 1 0,1 3 1 0,0 0-1 0,2-2-1 15,-4 2 2-15,3-1-1 16,-1-2-1-16,-1 3-4 0,2-1-2 0,0 1 2 16,-3 0 6-16,1-2-14 15,2 2 8-15,-3-2-2 0,3 2-1 0,-3-2 2 16,-1 0 1-16,3 2 0 0,2-2-4 0,-4 2 3 0,3-1-1 15,-1-2-5-15,1 3 0 16,0-1 5-16,-1-2-1 0,1 2 0 16,-2 1 0-16,2-2-12 0,-1 0 7 15,-1 0 4-15,1 2-1 0,0-2 0 0,0 0 3 16,-4 0-2-16,3 1 1 0,1-2 0 16,2 1-1-16,-4 1 6 0,3-2-7 15,-3 2 0-15,-2-3 2 0,6 2-6 0,0-1 11 16,-1 0-4-16,-3-2 5 0,4 1-4 15,-4 2 1-15,3-2-4 0,1 0 3 0,2 0 1 16,-4-1 3-16,3 1-4 0,-5 1 2 16,4-4 1-16,-4 2 2 0,3 1-1 0,1 0-1 15,2-1 2-15,-2 1-3 0,-1-2 1 16,2-1 1-16,0 3-3 0,-1 1-2 16,1-1 2-16,0-1 3 0,0 1-6 0,1 1 4 15,2-2 4-15,-2 0-4 0,2 1 4 0,-1 0-8 16,-1 1-1-16,4-3 5 0,-4 1-3 0,4 2 3 15,-2-3-3-15,-1 2-3 16,3-1 3-16,-4 3 2 0,4-3-4 0,-4 1 0 0,2 0 0 16,1 0 0-16,-3 0-4 15,4 0 5-15,-4 0-4 0,2 1 4 0,1-1-3 16,-3 0 2-16,2-1-5 0,0 0 7 16,0 2-4-16,-2-3 2 0,-1 1-2 0,3 1 0 15,-2-3-2-15,1 2 5 16,0-1-1-16,0 1-3 0,2 1 2 0,-2-1 0 15,3-2 0-15,-4 2 1 0,3-2-2 0,0 4 0 0,0-3 2 16,1 0-1-16,0 1-1 16,0-1 1-16,16 6-2 0,-32-9-2 15,17 2 6-15,0 2-5 0,0 2 3 0,15 3-1 16,-27-12 0-16,14 6 1 0,-2 0-2 0,3-1 1 16,12 7-1-16,-28-12 1 15,16 7-2-15,12 5 1 0,-26-12 0 0,13 5 0 16,-1-1-1-16,14 8 1 0,-24-11 0 15,12 3 2-15,-2 3-3 0,14 5 2 0,-27-14-1 16,14 6 1-16,1 2 0 0,12 6 0 16,-25-13-2-16,13 7 1 0,-2-1 1 0,14 7 1 15,-23-13-1-15,12 7 0 16,1-1 0-16,10 7 0 0,-23-14-6 0,9 8 7 16,4-1 1-16,10 7-2 0,-24-14 0 15,12 6 0-15,2 1-3 0,-3-1 2 0,13 8 2 16,-26-13 1-16,14 5-8 0,-2 0 8 15,2 1 0-15,0-2-3 0,-1 2 0 0,0-1 3 16,0-3-3-16,-1 4-1 0,0-1 3 16,0 1-3-16,2-2 1 0,-1-2 2 0,-2 4 1 15,2-2-2-15,-1-1-3 0,0 0 3 16,2 3 0-16,0-2 0 0,0-1-2 16,-2 0 4-16,14 10-2 0,-23-17 0 0,10 8 0 15,2 0 1-15,-1-1-2 0,-2 3 1 16,2-3-2-16,2 1 2 0,-3-2-2 0,13 11-4 15,-23-18 5-15,10 8-1 0,1 1 0 16,-2 0 0-16,2 1 2 0,2-2-1 0,-4 0 2 16,14 10-1-16,-23-19 0 15,13 11 2-15,-3-1-2 0,2-1-2 0,1 1 1 0,-2 1-1 16,12 8 2-16,-24-16-2 0,13 8 1 16,-1-2 2-16,1 1-1 0,-2 1 2 15,1-2-4-15,12 10 1 0,-24-17 1 16,14 7-2-16,-3 2 0 0,0-2 2 0,3 0 1 15,-3 3-2-15,1-3 1 0,-2 0 1 16,14 10-2-16,-25-16 2 0,14 5-1 0,-1 3 3 16,-1-2-4-16,1 2-1 0,-2-1 4 0,4-1 0 15,10 10-2-15,-23-15 2 16,12 7 2-16,1 1 1 0,10 7 1 16,-19-15 0-16,8 7-2 0,0 1-2 0,11 7 3 15,-16-16 2-15,6 8-4 0,10 8 2 0,-18-11 0 16,18 11-2-16,-19-14-2 0,11 6 4 15,8 8-5-15,-17-11-4 0,17 11 3 0,-17-11 3 16,17 11 0-16,-18-11-1 16,18 11 1-16,-16-10 1 0,3 4-3 0,13 6 0 15,-21-11-2-15,10 7 4 0,11 4-5 16,-21-10 3-16,21 10-2 0,-21-9 5 0,11 5-2 16,10 4-3-16,-22-9 0 0,22 9 2 15,-21-8 2-15,11 5 0 0,10 3-2 16,-20-9 1-16,20 9 0 0,-16-7 0 0,16 7 2 0,-20-10-6 15,20 10 3-15,-18-8 3 16,18 8-3-16,-20-11 1 0,20 11-1 0,-19-9 0 16,19 9 3-16,-18-7-5 0,6 0 5 15,12 7-2-15,-16-9 1 0,16 9 0 0,-17-11 0 16,17 11-1-16,-13-12 1 0,13 12 3 16,-15-10-5-16,15 10 2 0,-12-8 0 15,12 8-2-15,-13-12 0 0,13 12 1 16,-15-12-2-16,15 12 1 0,-14-11-2 0,14 11 3 0,-18-11-2 15,18 11 2-15,-17-10 0 0,17 10 0 16,-16-11 0-16,7 3-3 0,9 8 2 0,-15-10 0 16,15 10 0-16,-18-11 0 15,18 11 0-15,-16-12 0 0,16 12-1 0,-16-12-2 16,7 5 3-16,9 7 2 0,-15-11-2 16,15 11-2-16,-17-12 2 0,17 12-1 0,-16-11 1 15,16 11 0-15,-18-11-2 0,18 11 1 16,-14-12 1-16,14 12-1 0,-18-11 3 0,18 11-1 15,-16-10-1-15,16 10 2 0,-15-12-4 0,15 12 3 16,-15-10-3-16,15 10 3 16,-15-11-3-16,15 11 1 0,-14-10 1 0,14 10 2 15,-16-11-2-15,16 11 2 0,-14-11-5 16,14 11 5-16,-15-9-1 0,15 9-1 0,-13-10 1 16,13 10-1-16,-15-10 0 0,15 10 0 15,-12-8-1-15,12 8-2 0,-13-10 2 0,13 10 1 16,-13-10-2-16,13 10 2 0,-10-7-2 15,10 7 1-15,0 0 2 0,-13-12 0 0,13 12 2 16,0 0-3-16,0 0 0 16,-13-11 4-16,13 11-4 0,0 0 3 0,-10-10-5 15,10 10 1-15,0 0 1 0,-11-9 0 16,11 9-7-16,0 0 6 0,-10-12 3 0,10 12-2 16,0 0-2-16,0 0 3 0,-14-13-2 0,14 13 2 15,0 0 1-15,0 0-1 16,-8-10-3-16,8 10 2 0,0 0 1 0,0 0-3 0,0 0 1 15,0 0-1-15,0 0-1 16,0 0 1-16,-10-11 3 0,10 11-2 0,0 0 0 16,0 0-2-16,0 0 3 0,0 0-1 15,0 0 3-15,0 0-3 0,0 0-2 0,0 0 1 16,0 0-3-16,0 0 2 0,0 0-2 16,0 0-6-16,0 0 8 0,0 0 3 15,0 0-3-15,0 0 0 0,0 0 2 0,-15 27 0 16,15-27 0-16,-4 16 1 0,4-16-3 0,-3 17 1 15,3-17 0-15,-6 20 2 0,6-20-2 16,-4 21-2-16,4-21 5 0,-4 19-2 0,4-19 0 16,-4 23 1-16,4-23-2 15,-5 20 4-15,5-20-3 0,0 20 1 0,0-20-3 16,0 19-9-16,0-19 3 16,0 17 3-16,0-17-7 0,0 0 11 0,2 19-3 0,-2-19 4 15,0 0 2-15,3 16-2 0,-3-16 0 16,0 0 4-16,0 0 1 0,0 0-2 0,0 0-1 15,0 0 2-15,0 0-4 0,0 0 2 0,0 0 1 16,0 0 1-16,0 0-3 16,0 0 1-16,0 0 4 0,0 0-5 0,0 0 0 15,14-41 1-15,-14 41-2 0,2-21 1 16,-2 21 0-16,0-20-1 0,0 20-2 0,2-22 6 16,-2 22-3-16,3-17-10 0,-3 17 10 15,2-18 0-15,-2 18 0 0,0 0-2 0,2-22 1 16,-2 22 1-16,0 0-3 0,2-17 4 15,-2 17-3-15,0 0-1 0,2-16 1 0,-2 16 0 16,0 0 4-16,0 0-5 16,0 0 3-16,3-17 2 0,-3 17-1 0,0 0 1 15,0 0-4-15,0 0 4 0,0 0-3 0,0 0 0 0,0 0 7 16,2-16-10-16,-2 16 4 16,0 0 0-16,0 0 1 0,0 0-4 0,0 0 3 15,0 0 5-15,0 0-6 16,6-13 4-16,-6 13-3 0,0 0 4 0,0 0 2 0,0 0-6 15,0 0 5-15,0 0 3 16,0 0 0-16,0 0 0 0,0 0-4 0,0 0 1 16,0 0-3-16,0 0-1 0,12-10 2 15,-12 10 0-15,0 0-10 0,0 0 8 16,28 5 0-16,-28-5 1 0,23 6 1 0,-23-6 0 16,32 6-3-16,-12 0 5 0,0-3-2 15,2 1-3-15,-1 0 1 0,2 1 0 0,-2 3-2 16,-2-1-3-16,4 0-8 0,-2 2-25 0,1 1-32 0,-4-1-31 15,4 3-38-15,-3-2-42 16,0 2-55-16,2 2-58 0,-1-3-107 0,-2 0-186 16,4 2-56-16,-1-2-365 0,-7-1-486 15</inkml:trace>
  <inkml:trace contextRef="#ctx0" brushRef="#br0" timeOffset="128669.24">10560 16681 3144 0,'0'0'4'0,"0"0"39"0,0 0 16 0,0 0 13 0,-23 2 6 15,23-2 18-15,0 0 6 16,0 0 8-16,0 0 5 0,0 0-5 0,0 0-9 15,0 0-6-15,0 0 0 0,0 0 7 0,0 0-4 16,0 0 0-16,0 0 1 16,0 0-11-16,0 0-2 0,0 0-17 0,0 0 3 0,0 0-16 15,0 0-9-15,57-8-2 16,-57 8-2-16,26 0-29 0,-26 0 2 0,25 0-23 16,-25 0-16-16,30 0-20 15,-16-2-22-15,-14 2-29 0,26-3-28 0,-26 3-47 16,23-4-41-16,-10 4-37 0,-3-4-48 0,-10 4-119 0,17-6-108 15,-11 2-374-15,-6 4-276 16</inkml:trace>
  <inkml:trace contextRef="#ctx0" brushRef="#br0" timeOffset="129059.2">10855 16477 2556 0,'6'-19'-87'0,"-6"19"38"15,0 0 28-15,0 0 7 0,0 0 9 0,0 0 19 16,6-13 4-16,-6 13 10 0,0 0 14 0,0 0 6 0,0 0 13 15,0 0 24-15,0 0 16 16,0 0 11-16,0 0 11 0,0 0 9 16,0 0 8-16,0 0 2 0,0 0-10 15,0 0-11-15,0 0-9 0,-6 53-11 0,6-53-10 0,-4 23-10 16,2-8-6-16,-1 0-10 16,3-15-4-16,-2 33-8 0,0-16-6 0,2 1-1 15,-2 1-12-15,2-19-5 16,0 35-20-16,-2-15-28 0,2-4-42 0,0 2-57 15,2 0-70-15,-2 0-76 0,0-18-174 0,-4 32-128 0,2-15-299 16,0 0-221-16</inkml:trace>
  <inkml:trace contextRef="#ctx0" brushRef="#br0" timeOffset="153499.4">13356 14172 586 0,'0'0'192'0,"0"0"-56"15,0 0-37-15,0 0-30 0,0 0-25 0,0 0-10 0,0 0-4 16,0 0-2-16,0 0 12 0,0 0 0 0,0 0 11 15,0 0 9-15,0 0 7 16,0 0 5-16,0 0 15 0,0 0 3 0,0 0 10 16,0 0 4-16,0 0 0 0,0 0 2 15,0 0-5-15,0 0-8 0,0 0-9 0,0 0-10 16,0 0-17-16,0 0 7 16,0 0-15-16,0 0 1 0,0 0-6 0,0 0 0 15,0 0 2-15,0 0-2 0,-25 18-1 16,25-18 7-16,-4 14-2 0,4-14-2 0,-3 14-1 15,3-14-2-15,-7 16-2 0,7-16 0 0,-4 19-5 16,4-19-1-16,-5 20 1 16,5-20 1-16,-6 16-4 0,6-16 7 0,-7 19 1 0,7-19 0 15,-4 22 2-15,-1-13 4 16,5-9-1-16,-5 21-6 0,5-21 1 0,-6 22-6 16,3-12 1-16,3-10-7 15,-6 23-1-15,2-13-2 0,4-10-2 0,-8 22-3 16,8-22 1-16,-6 22-2 0,5-11-3 0,1-11-1 0,-6 22-1 15,6-22-1-15,-7 20 1 16,7-20-3-16,-6 21 4 0,6-21 7 0,-5 17-2 16,5-17 6-16,-7 19 1 0,7-19 0 15,-8 17 0-15,5-8-1 0,3-9 0 0,-9 18-4 16,9-18-4-16,-9 14-1 16,9-14 0-16,-7 17-2 0,7-17-6 0,-8 16 2 15,8-16-2-15,-12 17 2 0,12-17-6 16,-9 15 2-16,3-6 4 0,6-9-2 0,-9 16 4 15,9-16 0-15,-12 16 6 0,12-16-2 0,-11 18 2 16,11-18 1-16,-10 15 2 16,4-6 4-16,6-9-9 0,-13 14 2 0,13-14 0 0,-12 19-2 15,6-11-1-15,6-8-1 16,-14 18 0-16,8-9-2 0,-2 1 2 0,8-10-1 16,-17 19 1-16,7-9-3 15,2-1-3-15,8-9 1 0,-16 19 2 0,5-9 4 0,0 0-2 16,4-1 1-16,-5 0-1 0,1 0 0 0,1 1-3 15,10-10 17-15,-21 21-3 16,12-14 1-16,-3 4-6 0,2-2-4 0,-1 1 0 16,-3-2-1-16,3 0-1 0,11-8-4 15,-25 15 0-15,16-8-1 0,-5 2-1 16,3 0 0-16,-3-1-2 0,-1 1-1 16,4 1-1-16,-3 0 0 0,-1-3 3 0,1 3-5 0,1-2 3 15,-3 1-2-15,2-1 2 16,0-1 0-16,0 3-1 0,-1-2-1 0,3-1-2 15,-2 2 2-15,-2-2-8 0,3 0 7 0,-1-2 3 16,-1 2-4-16,1 0 2 0,-2 1-1 16,1-3-2-16,15-5 0 0,-26 14 1 0,11-9 2 15,1 2 1-15,-3 0-3 16,3-2 4-16,-1 2-4 0,-2-2 1 0,2 1 4 16,-3-1-7-16,4-1 3 0,-3 0 1 15,1 1-4-15,-2-1 2 0,2 0-3 0,-2 2 6 16,0-1-6-16,0-1 2 0,2 0 3 0,-3 2-2 15,0-2 3-15,2 0-5 0,-3 0 7 16,3 0-10-16,-1-1-2 0,-2 1 8 0,2 0-1 16,0 0 2-16,0-1-4 15,0 1 6-15,0-2-7 0,1 2 4 0,-1-1-4 16,18-3-1-16,-30 7-1 0,12-3 5 16,1-1-3-16,17-3 3 0,-30 5-4 0,15 0 6 15,-2-3 1-15,0 1-5 16,17-3-2-16,-29 5-3 0,12-2 4 0,17-3-3 15,-30 4 8-15,16-1-6 0,14-3 2 0,-28 3-1 16,13-2-1-16,15-1 3 0,-27 4 2 16,12-1-3-16,15-3-1 0,-26 1-1 0,11 2 2 15,15-3 3-15,-24 0-6 0,8 3 2 16,16-3 0-16,-27 2 7 0,27-2-2 0,-26 2 4 16,14 0-7-16,12-2 0 15,-26 1-5-15,26-1 8 0,-23 3-4 0,23-3 0 16,-25 2 1-16,25-2-2 0,-26 1 7 15,26-1-6-15,-24 0-1 0,24 0-2 0,-27 2 1 16,13 0 6-16,14-2-3 0,-26 2 2 0,26-2-3 16,-25 0 1-16,25 0 1 15,-25 2-3-15,25-2-1 0,-24 2-4 0,24-2 6 16,-23 2 2-16,23-2-2 0,-23 1-4 16,23-1 4-16,-24 3-4 0,24-3 8 0,-25 1-4 15,25-1 0-15,-25 0 4 0,10 2-2 16,15-2 1-16,-26 2 1 0,26-2 4 0,-28 2-3 15,14 0 4-15,14-2-1 0,-28 1-11 0,28-1 8 16,-27 3-1-16,15-1 0 16,12-2-3-16,-28 1 4 0,28-1 1 0,-26 2 0 0,26-2-4 15,-25 5-1-15,25-5 2 16,-26 1 7-16,12-1-6 0,14 0-9 0,-26 1 6 16,26-1 3-16,-27 3-2 15,27-3 5-15,-24 2 0 0,24-2 1 0,-22 2 0 0,22-2-2 16,-24 0 9-16,24 0-6 0,-21 1-5 0,21-1 0 15,-22 2-4-15,22-2 0 16,-20 0 10-16,20 0-8 0,-22 3 3 0,22-3-4 0,-19 0 0 16,19 0 6-16,0 0-10 15,-27 1 4-15,27-1-4 0,-17 0 6 0,17 0 1 16,0 0 0-16,-26 2 1 16,26-2-3-16,-16 2 0 0,16-2-6 0,0 0 1 15,-26 2 2-15,26-2 3 0,-19 0 4 16,19 0-10-16,0 0 5 0,-26 0 9 0,26 0-5 15,-18 0-1-15,18 0-3 0,-22 2 4 0,22-2 3 0,0 0-6 16,-27 0 7-16,27 0-6 16,-22-2 0-16,22 2 5 0,0 0-6 0,-30 0-8 15,30 0 4-15,-18-2 10 16,18 2-5-16,0 0-2 0,-30-2-1 0,30 2-4 0,-19 0 5 16,19 0 4-1,-21 0-9-15,21 0 3 0,-19-2 7 0,19 2-1 16,0 0-1-16,-30-1-6 0,30 1 5 0,-19-3-1 0,19 3-2 0,0 0-2 15,-25 0 3-15,25 0-1 16,0 0-2-16,-23-2 1 0,23 2-2 0,0 0 0 16,-24 0 10-16,24 0-6 15,0 0-4-15,-21-1-3 0,21 1 10 16,0 0 0-16,-23 0-5 0,23 0 0 0,0 0 1 16,-25-2 0-16,25 2-3 0,0 0 2 15,-22-5-9-15,22 5 10 0,0 0 4 16,-21-1-6-16,21 1 5 0,0 0 6 0,-19-1-9 0,19 1-2 15,0 0 2-15,-19-3-8 0,19 3 10 0,-19-2-2 16,19 2 2-16,0 0-5 16,-25-2 2-16,25 2 2 0,0 0-2 0,-22-1 5 0,22 1-4 15,-16-2 3-15,16 2-1 16,0 0 4-16,-22-4 0 0,22 4-8 0,0 0 0 16,-23-2-2-16,23 2 9 15,-14-4-4-15,14 4-3 0,0 0 6 0,-26-6-1 0,26 6-4 16,-17-1 5-16,17 1-3 0,-17-4-1 0,17 4-6 15,0 0 11-15,-25-8-10 16,25 8 5-16,-20-3-1 0,20 3-1 16,-20-6 2-16,20 6-1 0,-22-7-2 0,22 7 1 15,-23-7-2-15,13 3 3 0,10 4 4 0,-24-6-2 16,24 6-1-16,-24-8-6 16,24 8 7-16,-18-5 2 0,18 5-4 0,-21-7 0 0,21 7-4 15,-20-6 9-15,20 6-3 16,-18-9-1-16,18 9 4 0,-20-3-4 0,20 3 0 15,-19-11 1-15,19 11 3 0,-19-8-10 0,8 5 7 0,11 3 2 16,-18-8-3-16,18 8-1 16,-20-9 2-16,20 9-10 0,-20-8 13 0,9 4-6 15,11 4 3-15,-24-10 6 16,12 5-1-16,12 5-3 0,-24-10 0 0,12 5 4 0,12 5 1 16,-24-12-8-1,14 8 9-15,10 4-1 0,-19-9 5 0,19 9-6 0,-22-7-8 16,14 0 11-16,8 7-4 0,-18-8-1 0,18 8 4 0,-18-7-1 15,18 7-4-15,-14-8 3 16,14 8-1-16,-15-5 6 0,15 5-3 0,-17-8-1 16,17 8 4-16,-17-7-3 15,17 7-9-15,-18-8 4 0,18 8 0 16,-14-10 3-16,14 10-4 0,-19-7 6 0,19 7-8 16,-17-9 5-16,17 9-5 0,-19-7-18 0,19 7 0 15,-17-11 5-15,17 11-1 16,-15-5 2-16,15 5-1 0,-16-8 9 0,16 8-7 0,-18-5 2 15,18 5-2-15,-17-7 5 0,17 7 3 0,-16-8-1 16,16 8 0-16,-16-7 0 16,16 7 3-16,-14-6 0 0,14 6 3 0,-17-7-1 0,17 7 0 15,-17-6-1-15,17 6-4 16,-19-7 4-16,19 7-3 0,-17-8 3 0,17 8 0 16,-19-8 0-16,19 8-6 15,-20-10 7-15,20 10-3 0,-20-5-2 0,20 5 2 0,-19-9 1 16,8 5 0-16,11 4 0 0,-17-6 0 0,17 6 2 15,-19-8-4-15,19 8 2 16,-17-7-1-16,17 7 0 0,-16-6 1 0,16 6 2 0,-16-7-2 16,16 7 2-16,-14-6 3 15,14 6-5-15,-13-7-3 0,13 7 2 0,-17-8-1 16,17 8 1-16,-15-10 1 0,15 10-1 16,-16-9-4-16,16 9 6 0,-20-8-2 0,20 8-2 15,-17-11 2-15,17 11-1 0,-17-11-6 16,9 7 4-16,8 4-3 0,-15-13 1 15,15 13-1-15,-16-11 4 0,16 11-2 0,-16-11 4 0,16 11-7 16,-14-12 6-16,14 12-1 16,-15-9 1-16,15 9-2 0,-13-11 9 0,4 4-10 15,9 7 3-15,-12-10-3 0,12 10 4 16,-15-12-5-16,6 6 3 0,3-1 1 0,6 7 0 16,-16-10 0-16,6 5 3 15,0-2-3-15,10 7-1 0,-17-14 3 0,9 11 0 0,-1-2 0 16,-2-3-3-16,1 3 7 0,-2-3-7 0,12 8 2 15,-18-12 1-15,8 7-2 16,2-1 2-16,8 6-5 0,-17-12 4 0,8 7-2 0,0-1 3 16,9 6 0-16,-14-9-1 15,6 3 6-15,8 6-4 0,-16-12-2 16,16 12 2-16,-14-9-5 0,8 3 5 16,6 6-3-16,-14-9 3 0,8 3-5 0,6 6 2 0,-15-10 2 15,9 5-3-15,6 5 4 0,-12-11-1 0,5 2-2 16,7 9 4-16,-13-11-3 15,7 4-2-15,6 7 7 0,-10-15-2 0,3 11-4 0,7 4 3 16,-11-15-3-16,5 8 0 16,6 7-1-16,-13-13 4 0,9 5 0 0,4 8-1 15,-10-11 0-15,3 3 1 16,7 8 0-16,-11-13-1 0,11 13 3 0,-10-14-1 0,10 14-4 16,-8-10 6-16,8 10 0 15,-8-11-1-15,8 11-9 0,-8-10 1 0,8 10 4 16,-8-11 4-16,8 11-2 0,-6-8-3 0,6 8 0 0,-6-8 0 15,6 8 3-15,-7-10-3 16,7 10-2-16,-8-7 8 0,8 7-9 0,0 0 6 16,-9-10-2-16,9 10 1 15,0 0 0-15,-8-9 4 0,8 9-3 0,0 0 2 0,-9-10 2 16,9 10-5-16,0 0-3 16,-8-12 4-16,8 12-3 0,-6-7 1 0,6 7-3 15,0 0 4-15,-8-9 0 0,8 9 3 16,0 0-4-16,-10-13 2 0,10 13-6 0,0 0 3 15,-8-9 5-15,8 9-6 0,0 0 3 0,-6-8-2 16,6 8-2-16,0 0 6 16,-4-11-6-16,4 11 7 0,0 0-4 0,0 0 1 0,0 0-3 15,-7-9 3-15,7 9-4 16,0 0 4-16,0 0 0 0,0 0-2 0,0 0-2 16,0 0 5-16,0 0-3 0,0 0-3 15,0 0 1-15,0 0 5 0,0 0 4 0,0 0-1 16,0 0-8-16,-21 15 9 0,21-15-9 0,0 0 1 15,-4 13 2-15,4-13 1 0,-4 14-2 16,4-14 0-16,-5 13 2 0,3-3-2 0,2-10-1 16,-4 16 3-16,4-16-2 15,-2 14-2-15,2-14-4 0,0 15-3 16,0-15-5-16,0 14-5 0,0-14-1 0,0 0-1 16,0 16 4-16,0-16 2 0,0 0-2 0,0 16 4 15,0-16-1-15,0 0 2 16,2 12-2-16,-2-12 4 0,0 0-2 0,0 0 4 0,-2 13 4 15,2-13-4-15,0 0 3 0,0 0 2 0,0 0 2 16,0 0-2-16,0 0 3 16,0 0-1-16,0 0 3 0,0 0-1 0,0 13-3 0,0-13 3 15,0 0-3-15,0 0 0 16,0 0-2-16,0 0 4 0,0 0-2 0,0 0 2 16,0 0-2-16,0 0 4 15,0 0-3-15,0 0 1 0,-2-48-1 0,2 48 3 0,0-17-4 16,0 17 4-16,0-18-1 0,0 18 0 0,0-19-1 15,0 19-1-15,2-14 6 16,-2 14-3-16,0-15 0 0,0 15-1 16,0-13 1-16,0 13-2 0,0 0 0 0,2-18 1 15,-2 18 0-15,0-12-1 0,0 12 2 0,0 0 0 16,2-13-1-16,-2 13 0 16,0 0-1-16,2-13 2 0,-2 13 1 0,0 0 0 0,2-11-1 15,-2 11 4-15,0 0 0 16,5-14-6-16,-5 14 0 0,0 0 6 0,8-9-6 15,-8 9 2-15,0 0 2 0,4-11 2 0,-4 11-2 0,7-8 1 16,-7 8 2-16,0 0 0 16,0 0-1-16,4-12 7 0,-4 12 1 0,0 0 3 15,0 0-1-15,0 0 4 16,6-8-7-16,-6 8 2 0,0 0-4 0,0 0 1 0,0 0 0 16,0 0 3-16,0 0-1 15,0 0-3-15,11-4-1 0,-11 4 5 0,0 0-2 16,0 0 4-16,0 0-1 0,20 7 10 0,-20-7-5 0,18 7 3 15,-10-1 1-15,3-1 4 16,2 3-5-16,0 2-3 0,1-1 1 0,1 3-4 16,2-1-11-16,0 2-18 0,2 2-24 15,-2-5-38-15,-3 0-52 0,2 0-83 16,-2-1-83-16,-1-2-212 0,-4-1-92 16,-3 0-3-16,-6-6-356 0,0 0-386 0</inkml:trace>
  <inkml:trace contextRef="#ctx0" brushRef="#br0" timeOffset="154639.5">10584 15654 2762 0,'0'0'-105'0,"0"0"37"16,0 0 18-16,-9-19 14 0,9 19 12 16,0 0 14-16,0 0 34 0,0 0 24 0,0 0 17 15,0 0 22-15,0 0 13 16,0 0 3-16,0 0 4 0,0 0 2 0,0 0-6 16,0 0-2-16,-2-17-7 0,2 17-3 15,0 0-4-15,0 0-3 0,0 0-2 0,0 0 0 16,0 0-2-16,0 0-4 0,0 0-9 0,0 0 0 15,0 0-13-15,0 0-7 16,0 0-2-16,0 0-7 0,0 0 0 0,0 0 0 0,0 0 2 16,0 0 0-16,0 0-1 15,0 0 0-15,0 0-4 0,0 0 1 16,0 0-1-16,0 0 0 0,-5 53 4 16,5-53-5-16,0 19-4 0,0-19 0 0,3 19 3 0,-3-19-13 15,2 21 3-15,-2-21 3 16,4 23-10-16,-4-11-1 0,0-12-3 0,7 21 7 15,-7-21-8-15,6 20-2 0,-4-8 1 0,-2-12 1 16,8 19-5-16,-4-9-5 0,-4-10-3 16,7 16-4-16,-7-16-5 0,9 13-4 0,-9-13-8 15,6 14-13-15,-6-14-17 16,6 12-27-16,-6-12-22 0,0 0-33 16,6 11-37-16,-6-11-37 0,7 5-39 0,-7-5-68 15,0 0-133-15,8 4-505 0,-8-4-387 0</inkml:trace>
  <inkml:trace contextRef="#ctx0" brushRef="#br0" timeOffset="154999.18">10820 15641 2866 0,'0'0'-57'0,"2"-20"45"16,-2 20-1-16,0 0 4 16,0 0 9-16,0 0 6 0,0 0 13 0,0 0 11 0,0 0 19 15,0 0 20-15,0 0 7 16,0 0 10-16,0 0 15 0,0 0 4 0,0 0 5 16,0 0 2-16,0 0 0 15,0 0-8-15,0 0-5 0,-4 64-6 0,4-64-9 0,-2 20-9 16,2-20-7-16,-2 23-6 0,2-23-5 0,0 25-10 15,0-25-4-15,0 22-4 16,0-22-5-16,2 22-2 0,-2-22-5 0,2 19 1 0,-2-19-7 16,4 18-6-16,-4-18-15 15,2 14-19-15,-2-14-18 0,0 0-28 16,0 0-30-16,3 19-44 0,-3-19-41 16,0 0-52-16,0 0-71 0,0 0-157 0,-11 8-462 15,11-8-326-15</inkml:trace>
  <inkml:trace contextRef="#ctx0" brushRef="#br0" timeOffset="155279.31">10539 15766 2748 0,'0'0'-100'0,"17"-22"24"15,-17 22 9 1,0 0 11-16,0 0 21 0,21-3 18 0,-21 3 22 0,19 0 12 16,-19 0 14-16,26 4 9 0,-26-4 11 15,29 4 4-15,-12-2 3 0,2 0-4 0,1 2-6 16,0-2-4-16,0-1-5 16,1 1-12-16,-3 1-4 0,2-2-27 0,-2 0-20 15,2 2-30-15,-3-1-48 16,0-1-19-16,-1-1-69 0,-16 0-120 0,26 2-348 0,-15-2 110 15</inkml:trace>
  <inkml:trace contextRef="#ctx0" brushRef="#br0" timeOffset="155584.18">11012 15775 1953 0,'0'0'13'0,"0"0"52"16,0 0 22-16,0 0 29 0,16 8 29 16,-16-8 11-16,0 0 26 0,0 0 10 0,6 16 2 15,-6-16-2-15,3 13-11 16,-3-13-13-16,1 15-18 0,-1-15-15 0,2 17-16 0,-2-17-17 15,3 22-14-15,-3-22-21 0,4 20-38 0,-4-20-41 16,2 20-61-16,0-8-74 16,3-2-75-16,-5-10-172 0,4 19-176 0,-4-19-318 15,4 14-262-15</inkml:trace>
  <inkml:trace contextRef="#ctx0" brushRef="#br0" timeOffset="171380.66">16785 13981 2485 0,'0'0'-141'0,"0"0"28"16,0 0 18-16,0 0 6 0,0 0 8 0,0 0 5 15,0 0 9-15,2-22 2 0,-2 22 15 0,0 0 6 16,0 0 17-16,0 0 17 15,0 0 15-15,0 0 7 0,0 0 9 0,0 0-4 0,0 0 3 16,0 0 6-16,0 0 2 16,0 0-2-16,0 0 1 0,0 0 20 0,0 0-2 15,0 0 8-15,0 0 11 16,0 0-2-16,0 0-3 0,0 0 13 0,0 0-29 0,0 0-9 16,0 0-35-16,0 0-19 15,0 0-27-15,0 0-14 0,0 0-11 0,0 0 7 16,0 0 7-16,0 0 2 0,0 0 10 0,0 0 20 0,0 0 13 15,0 0 4-15,0 0 15 16,-9-15 12-16,9 15-3 0,0 0 12 0,0 0 4 16,0 0-2-16,0 0 11 15,0 0-21-15,0 0-12 0,0 0-22 16,0 0-20-16,0 0-10 0,0 0-2 16,0 0-2-16,0 0 12 0,0 0 2 0,0 0 19 0,0 0 2 15,0 0 21-15,0 0 6 16,0 0 12-16,0 0 9 0,0 0-3 0,0 0 2 0,0 0-2 15,0 0-10-15,0 0-2 0,0 0 4 0,0 0-7 16,0 0 0-16,0 0-10 16,0 0 5-16,0 0 2 0,0 0 1 0,0 0-6 15,-19 35 19-15,19-35-12 0,0 0 15 16,0 0 3-16,-2 19 0 0,2-19 0 0,0 0 5 16,0 0 1-16,-2 20-10 15,2-20-7-15,0 0 7 0,0 0-6 0,0 16-5 16,0-16 5-16,0 0-5 0,0 0 1 0,0 0 6 0,0 21 4 15,0-21-5-15,0 0 1 16,0 0 8-16,0 0-5 0,0 0 6 0,0 0-3 16,2 17 6-16,-2-17 5 15,0 0 13-15,0 0 7 0,0 0 6 0,0 0 10 0,0 0 6 16,0 0-9-16,0 0-3 16,0 0-4-16,0 0-1 0,0 0 5 0,0 0-6 15,0 0 1-15,0 0-1 16,0 0-2-16,0 0-3 0,0 0-3 0,0 0-5 15,-8-54-1-15,8 54-6 0,-2-19-3 0,2 19-4 0,0-18-5 16,0 18-5-16,-2-23-2 16,2 23-4-16,0-23 3 0,0 23 4 0,0-24 3 0,0 24-3 15,0-24-1-15,0 24 0 16,-2-22-3-16,0 7-3 0,2 15-1 0,-2-22-2 16,2 22 4-16,-6-21-1 15,6 21-3-15,-6-21 4 0,6 21-5 0,-4-20 0 0,4 20-1 16,-6-22-1-16,6 22-5 0,-6-21-1 0,6 21 2 15,-7-21-3-15,7 21-3 16,-8-17-1-16,8 17 0 0,-7-19-2 0,3 8 3 0,4 11-4 16,-9-19 3-16,9 19-2 15,-10-19 1-15,6 9-2 0,4 10 0 16,-10-21-2-16,2 12 4 0,8 9 2 16,-12-23 1-16,8 13-3 0,4 10 1 0,-12-19-2 0,5 10 1 15,7 9-1-15,-11-18-1 16,11 18 0-16,-10-19 2 0,3 9-1 0,7 10-1 15,-8-16-3-15,8 16 4 0,-12-21-2 0,5 10-2 16,7 11 3-16,-13-20-1 0,7 9-1 16,6 11 0-16,-13-21 1 0,9 11-2 15,-5-1 2-15,9 11 1 0,-10-21-1 16,4 10-1-16,6 11-4 0,-13-23 6 0,7 13-2 16,6 10 0-16,-11-21-3 0,4 12-1 15,7 9 3-15,-12-20 0 0,12 20-3 0,-12-19 4 16,4 10-4-16,8 9 5 0,-12-17-1 0,6 5 1 15,6 12-3-15,-13-18-1 16,7 10 3-16,6 8 4 0,-13-19-5 0,6 9-3 0,7 10 6 16,-14-18-3-16,8 8 3 15,6 10-4-15,-16-21-2 0,10 11 1 0,6 10-2 16,-14-21 6-16,7 10-4 0,-1 2-1 16,8 9 3-16,-15-21 0 0,6 9 1 0,1 3-1 15,8 9 1-15,-15-20-1 16,8 9 0-16,-1 2 1 0,0-3-2 0,8 12 2 15,-15-23-1-15,8 13 3 0,-1-1-2 0,8 11-1 16,-15-21-1-16,9 8 1 0,-2 1 0 16,-1 1-1-16,0-1-3 0,1 1 4 0,0-2 4 15,0 2-2-15,-2-1-2 16,2 0-2-16,0 1 0 0,-1 0 2 0,1-3-3 0,-3 3 6 16,3 0-7-1,-3 1 5-15,3-4-1 0,0 3-1 0,-4-1 0 0,4 1 0 16,8 11 0-16,-19-21 1 0,8 10-3 0,1 2 1 0,1-3-2 15,-1 1 2-15,0-1 5 16,-2 3-4-16,0-1-2 0,2-1 2 0,-1-1-2 16,0 3 3-16,1-3-3 15,-1 3 1-15,1-1-1 0,-1 1 2 16,-2-3-1-16,3 2 0 0,0 1 0 0,-4-1 0 16,4-1 0-16,-3 0 0 0,0 1 1 0,3 1 1 15,-1-3-1-15,-1 3 0 0,-2-1-3 0,2 1 4 16,2-2-2-16,-3 1 2 0,0 0-2 15,3 1 2-15,-3-1-2 0,3 1 2 0,-4-1-2 16,14 10 2-16,-22-17-3 16,11 7 1-16,-2 1 2 0,2 1 1 0,-1-2-2 15,12 10-2-15,-22-16 2 0,12 8 2 16,-3-1-5-16,2 1 6 0,11 8-4 0,-22-15 0 16,9 7-1-16,0 0 3 15,0-1-1-15,13 9 0 0,-22-13 4 0,8 3-2 0,2 4-2 16,-1-1 2-16,0-2-3 0,0 2 2 0,1 0 1 15,-1-1 0-15,0 1-1 16,13 7-2-16,-27-14 0 0,14 6 4 0,-2 1-4 16,1-3-2-16,-2 4 1 0,1-3 2 15,-1 2-2-15,-1-1 0 0,0 0-1 0,0 1-1 16,0-1 3-16,-2 0 1 16,3 1-3-16,-1 1 0 0,-2-2 1 15,3 3 2-15,0-1 1 0,-2-1-3 0,1 1 1 16,3 0 0-16,-5 0 2 0,2 1 0 0,-2-1-1 15,0 0-1-15,1-2 0 0,0 5 2 0,-2-5-2 16,1 2 4-16,-2-2 0 16,0 3 0-16,3-1-4 0,-4-2 4 0,-1 3-3 0,1-3-1 15,0 1 1-15,-1 1 1 16,3-1-3-16,-4 1 0 0,6 0 0 0,-6-1-1 16,4 0-2-16,0 2 1 0,0-1-4 15,3 2 5-15,-2-1-6 0,1 0 6 0,1 0-1 16,-2-1 1-16,0 3-1 0,19 3 2 0,-35-9 1 15,19 5-3-15,-2-1 2 16,3 0 2-16,-3-1-1 0,0 2-1 0,0 0 0 0,0 1 2 16,0-1-1-1,-3 0 0-15,2-2-2 0,0 2 0 0,1 1-2 16,-1-2 3-16,0 2-2 0,2-1 1 16,-4 1-1-16,3-1 2 0,-2-1-1 0,20 5 3 0,-35-7-1 15,16 4 1-15,1-1-3 16,0 0 1-16,0 2 0 0,1-4 4 0,17 6-5 15,-30-5 6-15,12 0-4 0,1 4 1 0,17 1-1 0,-30-6 1 16,18 4-1-16,12 2 1 16,-33-5-2-16,33 5 3 0,-27-3-2 0,12 1 3 15,15 2-2-15,-30-1 1 16,12-1 0-16,0 0 0 0,18 2 1 0,-39 0-1 0,18 0-1 16,0-2 1-16,-1 0 0 15,2 0 1-15,-3 2 0 0,3-3-1 0,-2 3 0 16,-1-3 0-16,1 2 0 0,-1-2 1 0,3 2 1 0,-2-1-1 15,1 0 0 1,1 2 3-16,-2-2-4 0,1 2 4 0,2-2-3 0,-2 0 2 16,21 2 1-16,-40-4 0 15,21 4 1-15,-1 0-2 0,20 0 1 16,-36-3 2-16,17 3-4 0,-2-2 5 0,0 2-5 16,0-2 2-16,0 2-2 0,-1 0 1 0,1 0 3 15,-1 0-4-15,-1 0-1 16,5-2 3-16,-6 2-1 0,4 2 0 0,-3-2-3 15,3 0 1-15,-4-2-1 0,3 4 4 0,3-2-1 0,-4 2-4 16,1-2 4-16,21 0 2 16,-40 2-1-16,20 0 7 0,2-1 1 0,-2 2-3 15,1-2 1-15,0 1 1 0,2 2-5 16,0-2 3-16,-4 0-3 0,3 2 2 0,-2 0 0 16,2-3-2-16,-3 3 0 15,4 0 0-15,-1 0-3 0,-1-1 2 0,0 1-3 0,2 0 0 16,-2 0 0-16,1 0 1 0,0 0-1 0,0-1 2 15,0 1-4-15,2 2 1 16,-2-3 0-16,1 2 3 0,0 0-4 0,0-1 0 16,1 1-2-16,1-1 6 0,-1 2-4 15,0-2 5-15,2 2-2 0,-4-1-2 0,18-5 3 16,-30 10 0-16,15-3 0 16,2-4-1-16,13-3-3 0,-27 11 5 0,14-5-4 15,-1-3 3-15,14-3-1 0,-22 10 1 16,22-10-3-16,-20 10 1 0,8-7-1 0,12-3 1 15,-20 12 0-15,9-8-2 0,11-4-1 0,-23 11 5 16,10-5-4-16,4 2 0 16,9-8 0-16,-27 13 3 0,18-7-4 0,-7 1 3 15,5 0-2-15,-1 1 1 0,12-8 0 16,-22 16 0-16,11-9-2 0,2 0 0 0,9-7 1 16,-20 17-1-16,7-6 1 0,3-3 0 15,10-8 0-15,-17 18 2 0,6-8-2 0,4 0 3 16,7-10-2-16,-20 16 2 0,12-8 0 0,-3 1-1 15,2 1-2-15,9-10 0 16,-21 16 0-16,13-9 3 0,-1 2-2 0,9-9-1 0,-16 16-1 16,9-9 1-16,7-7 1 15,-20 16 0-15,12-9-1 0,0 2-1 16,8-9 0-16,-17 18 2 0,10-9-1 16,7-9-2-16,-16 19 5 0,7-8-2 0,1-4-3 0,8-7 4 15,-17 17-3-15,8-8 3 16,9-9 1-16,-14 16-1 0,7-9-1 0,7-7-2 15,-15 17 1-15,9-9 1 0,6-8 1 0,-13 13-2 0,5-3-1 16,8-10 2-16,-15 13 1 16,15-13-2-16,-13 14 3 0,13-14-4 0,-12 15-3 15,4-8 5-15,8-7-2 16,-16 14 4-16,16-14-1 0,-14 15-2 0,5-8 1 0,9-7 3 16,-15 14-4-1,9-7 1-15,6-7 1 0,-17 18-1 0,11-10-1 0,6-8-2 16,-17 19 4-16,10-12-1 0,7-7-2 0,-12 17 3 0,12-17-3 15,-11 15 3-15,4-7-3 16,7-8 4-16,-12 13-4 0,12-13 3 0,-9 16-4 16,9-16 5-16,-12 11-3 15,12-11 3-15,-11 15-4 0,11-15 2 0,-11 14-1 0,5-7 0 16,6-7 2-16,-10 15-1 16,10-15-1-16,-13 16 0 0,6-8 3 0,7-8-1 15,-10 12-2-15,10-12 1 16,-13 16 0-16,7-6 1 0,6-10-2 0,-11 13 1 0,11-13 0 15,-11 15 0-15,11-15-2 0,-10 12 5 0,10-12-3 16,-10 12-4-16,10-12 6 16,-12 12-3-16,12-12 0 0,-8 12 2 0,8-12-4 15,-8 11 3-15,8-11-2 0,-8 10 3 16,8-10-2-16,-11 9 0 0,11-9-2 0,-9 11 3 16,9-11-1-16,0 0 1 15,-10 16-1-15,10-16 2 0,-9 11 0 0,9-11 0 0,-10 9 1 16,10-9-3-16,-10 12 0 0,10-12 1 0,-14 9-2 15,14-9 1-15,-12 14-1 16,12-14 4-16,-10 12-4 0,10-12 2 0,-14 13-1 16,14-13 1-16,-12 9 0 0,12-9 2 15,-11 11-1-15,11-11 2 0,-12 10 14 0,12-10-3 16,-13 9 0-16,13-9 3 16,-11 10-4-16,11-10-4 0,-10 10 3 0,10-10-2 15,-10 7-1-15,10-7-2 0,0 0 0 0,-16 13 0 0,16-13-1 16,-10 8 0-16,10-8 0 15,-11 10-5-15,11-10 2 0,0 0 4 0,-17 12 3 16,17-12 0-16,-15 8-1 16,15-8 3-16,-12 7-6 0,12-7-1 0,-16 9 2 0,16-9-6 15,-12 7 7-15,12-7-1 16,-12 10-3-16,12-10 2 0,-13 10-1 0,13-10-2 16,-11 12-6-16,11-12 1 0,-10 7 2 15,10-7 2-15,-13 9 0 0,13-9 2 0,-10 10-2 16,10-10 0-16,-14 9 2 0,14-9-1 0,-12 10 1 15,12-10-1-15,-10 10-1 16,10-10-2-16,-11 10-1 0,11-10 3 0,-9 10-2 0,9-10 2 16,-8 12-4-16,8-12 2 15,-11 11-1-15,11-11 2 0,-8 14-2 0,8-14 1 16,-11 13 0-16,11-13 1 16,-13 12-2-16,13-12 0 0,-10 11-1 0,10-11 0 0,-10 13 1 15,10-13 1-15,-12 12 1 0,12-12-3 0,-8 13-1 16,8-13 1-16,-8 11 0 15,8-11 1-15,-9 16-5 0,9-16 6 0,-8 13 1 16,8-13-8-16,-6 11 6 0,6-11 2 16,-7 14-1-16,7-14-4 0,-9 13 2 0,9-13 7 15,-6 13-7-15,6-13 1 16,-6 14 2-16,6-14-1 0,-6 12-2 0,6-12 6 0,-6 14-2 16,6-14 1-16,-7 14-1 15,7-14-5-15,0 0-3 0,-9 21 4 0,9-21 1 16,-4 13 0-16,4-13-3 0,-4 16 0 0,4-16 1 0,-6 12 5 15,6-12-5-15,-4 16 2 16,4-16-4-16,-7 15 6 0,7-15-1 0,-4 15 2 16,4-15-3-16,-4 16-4 15,4-16 4-15,-3 16 3 0,3-16-4 0,-2 18-1 0,2-18 2 16,-2 17 0-16,2-17-2 16,-2 19 4-16,2-19 0 0,0 17-3 0,0-17 0 15,0 0 5-15,-2 25-5 16,2-25 3-16,-2 15-2 0,2-15-3 0,0 0 3 0,-2 23 0 15,2-23 1-15,-2 15-1 0,2-15 0 0,-3 17 0 16,3-17 3-16,0 0-3 16,-4 23-2-16,4-23 3 0,2 17 2 0,-2-17-3 0,-2 18 0 15,2-18-1-15,0 0 0 16,0 21 5-16,0-21-6 0,0 0 2 0,-2 22 2 16,2-22-2-16,0 15 2 15,0-15-2-15,0 0 2 0,-2 22 1 0,2-22-5 0,0 17 2 16,0-17-5-16,0 0 4 0,0 22-2 0,0-22 1 15,2 18-2-15,-2-18 4 16,0 0-2-16,0 23-2 0,0-23 2 0,0 16 2 16,0-16-3-16,0 18 3 0,0-18-2 15,0 17 2-15,0-17 0 0,0 0 0 16,-2 23 0-16,2-23 0 0,0 17 4 16,0-17-4-16,0 0-2 0,0 25 2 0,0-25 9 15,0 15-10-15,0-15-6 0,0 0 5 16,0 25 5-16,0-25-6 0,2 13 4 0,-2-13-3 15,0 0-2-15,0 21 5 0,0-21-2 0,0 15 1 16,0-15 3-16,0 0-4 0,0 22 1 16,0-22-2-16,0 0 1 0,2 18 6 0,-2-18-7 15,0 0 2-15,0 17-2 16,0-17 4-16,0 0-3 0,0 0 3 0,0 18-5 16,0-18 9-16,0 0-12 0,0 0 7 15,2 17-2-15,-2-17 0 0,0 0-2 0,0 0 9 16,0 0-4-16,2 17-9 0,-2-17 6 0,0 0-3 15,0 0 2-15,0 0 2 16,0 0-4-16,5 14 3 0,-5-14-2 0,0 0 6 0,0 0 0 16,0 0-3-16,0 0 1 15,0 0-6-15,0 0 2 0,0 0-3 0,0 0-1 16,0 0-2-16,0 0-5 16,0 0 1-16,0 0 5 0,0 0 1 0,0 0-3 0,0 0 1 15,0 0 5-15,8-48 1 16,-8 48-4-16,0 0 3 0,0-18 1 0,0 18-6 15,0 0-1-15,0 0-3 0,0 0 4 0,-4-24-1 16,4 24 1-16,0 0 0 0,0 0-1 16,-6-16 3-16,6 16-1 0,0 0 2 0,0 0 1 15,-15-10 0-15,15 10 1 16,0 0-5-16,0 0 2 0,-15-8-1 0,15 8-4 0,0 0-2 16,0 0 0-16,-19-7-3 15,19 7-4-15,0 0 2 0,-17-3-1 0,17 3 3 16,0 0 0-16,0 0 4 0,-19-6 0 0,19 6 3 0,0 0 0 15,0 0 4-15,-17-4-2 16,17 4 5-16,0 0 0 0,0 0 4 0,-14-6 1 16,14 6 2-16,0 0 5 15,0 0 1-15,0 0 5 0,-16-7 1 0,16 7-2 0,0 0 2 16,0 0-1-16,0 0 1 16,0 0-1-16,-12-10 2 15,12 10-1-15,0 0 5 0,0 0 0 0,0 0 2 16,0 0 1-16,0 0-2 0,0 0 2 0,-8-11-3 0,8 11-3 15,0 0 4-15,0 0-3 0,0 0-6 0,0 0-1 16,0 0 7-16,0 0-6 16,0 0 0-16,0 0-5 0,0 0 1 0,0 0 2 0,0 0 0 15,0 0-5-15,0 0 0 16,0 0 2-16,33 30-1 0,-33-30-1 0,13 14 2 16,-13-14 2-16,13 13-5 15,-5-4 1-15,0 2 2 0,3-4-6 0,-11-7 3 0,17 17-2 16,-9-7 0-16,0-2 0 0,-8-8 3 0,16 17-5 15,-8-9-3-15,-8-8 5 16,15 12 0-16,-15-12-3 0,11 12 5 0,-11-12-2 16,10 8 3-16,-10-8-2 0,9 10 3 15,-9-10 2-15,0 0-6 0,10 9 5 0,-10-9 7 16,0 0-1-16,0 0 5 16,0 0-3-16,0 0 8 0,10 7-3 0,-10-7-5 0,0 0 1 15,0 0-5-15,0 0-2 16,0 0 6-16,0 0 2 0,0 0-5 0,0 0-4 15,0 0 0-15,0 0-1 0,-14-48-11 0,14 48 18 16,-4-20-33-16,4 20 5 0,0-25-5 16,2 10 4-16,-2 15-6 0,4-37-8 0,-2 20-10 15,2 0-14-15,2-2-19 16,0 3-28-16,0 0-46 0,0 0-62 0,2 3-60 0,-2-3-134 16,1 3-185-1,2 0-14-15,-1 2-325 0,-2-3-331 0</inkml:trace>
  <inkml:trace contextRef="#ctx0" brushRef="#br0" timeOffset="183979.39">10297 15854 2615 0,'0'0'-149'0,"0"0"30"0,0 0 12 0,0 0 14 16,0 0 9-16,0 0 11 0,0 0 4 0,0 0 15 0,0 0 5 15,0 0 4-15,0 0 2 16,0 0 0-16,0 0 5 0,0 0 8 0,0 0-2 16,0 0 8-16,0 0 6 15,0 0 5-15,0 0 7 0,0 0 6 0,0 0 9 0,0 0-2 16,0 0 11-16,0 0 6 16,0 0 4-16,0 0 2 0,0 0 10 15,0 0 1-15,0 0-3 0,0 0 10 16,0 0-1-16,0 0-5 0,0 0 10 0,0 0 13 15,0 0-11-15,0 0 11 0,0 0 1 0,0 0-1 0,0 0 11 16,0 0 2-16,0 0 6 16,0 0-3-16,0 0-4 0,0 0-2 0,0 0-8 15,0 0-11-15,0 0-1 16,0 0-4-16,0 0-4 0,0 0-4 0,0 0-2 0,0 0-5 16,0 0 3-16,0 0-5 15,28 12-2-15,-28-12 0 0,0 0 1 0,0 0-2 16,0 0-7-16,17 1-2 0,-17-1 5 0,0 0-9 0,0 0-2 15,17 2-2-15,-17-2 2 16,0 0-7-16,0 0 5 0,19 2-6 0,-19-2 2 16,0 0-1-16,0 0-1 15,18 2-2-15,-18-2 0 0,0 0-1 0,0 0 0 16,0 0 2-16,0 0 12 0,18 0 5 16,-18 0 0-16,0 0 2 0,0 0 1 0,0 0-4 15,0 0 2-15,0 0-3 16,0 0-2-16,0 0 0 0,0 0 3 0,0 0-4 15,0 0 0-15,0 0-3 0,0 0 3 0,0 0-5 16,0 0-3-16,0 0 4 0,0 0-4 16,0 0 1-16,0 0 1 0,0 0 3 0,-55 8 6 15,55-8 6-15,0 0 5 16,-23 0 6-16,23 0 4 0,0 0-6 0,-23 0 4 0,23 0-3 16,0 0-3-16,0 0 0 15,-24 0-6-15,24 0 0 0,0 0-4 0,0 0-3 16,0 0-3-16,-19 0-2 0,19 0-2 0,0 0-4 15,0 0-3-15,0 0-4 0,0 0-4 16,0 0-1-16,0 0-1 0,-19 2 4 0,19-2-5 16,0 0 2-16,0 0-1 15,0 0 0-15,0 0 2 0,0 0-5 0,0 0-1 16,0 0-2-16,0 0-9 0,0 0-6 16,0 0-5-16,0 0-5 0,0 0 3 15,0 0-3-15,0 0 9 0,0 0 0 16,53 6 2-16,-53-6 4 0,0 0 0 0,21 1 2 15,-21-1 6-15,0 0 2 0,0 0 0 0,21 0 4 0,-21 0-1 16,0 0 0-16,0 0 3 16,20 1-4-16,-20-1 3 0,0 0 3 0,0 0-2 15,18 0-1-15,-18 0 3 16,0 0-1-16,0 0 0 0,0 0 1 0,0 0 5 0,20 0 1 16,-20 0-3-16,0 0 5 15,0 0-2-15,0 0 0 0,0 0-3 0,0 0 1 16,0 0-1-16,0 0 1 0,18 0-2 0,-18 0 3 15,0 0-2-15,0 0 2 0,0 0 5 16,0 0-9-16,0 0 6 0,0 0-1 0,20 0-3 16,-20 0 3-16,0 0 0 15,0 0-1-15,0 0 1 0,0 0-2 0,0 0-1 16,0 0 7-16,0 0-11 0,0 0 4 16,0 0-2-16,0 0 5 0,0 0 7 0,0 0 6 15,19-2 6-15,-19 2 1 16,0 0-1-16,0 0 4 0,0 0-5 0,0 0 0 15,0 0-1-15,0 0-2 0,0 0 0 0,0 0 0 16,0 0-1-16,0 0 4 0,0 0-1 16,0 0 3-16,0 0-12 0,0 0 4 0,0 0 1 15,0 0-5-15,0 0-2 16,0 0-1-16,0 0 0 0,0 0-3 0,0 0-2 0,0 0 3 16,0 0 3-16,0 0-4 15,0 0-3-15,-61 2-1 0,61-2-1 0,0 0 2 16,0 0-1-16,-26 0-2 0,26 0 1 0,0 0-3 15,0 0 3-15,-26-1-2 0,26 1 0 16,0 0-6-16,0 0-13 0,-19-1-15 0,19 1-32 16,0 0-30-16,0 0-48 15,0 0-64-15,0 0-93 0,-10-5-229 0,10 5-40 16,0 0-301-16,0 0-227 0</inkml:trace>
  <inkml:trace contextRef="#ctx0" brushRef="#br0" timeOffset="186179.02">13536 11223 2464 0,'0'0'-131'0,"0"0"37"16,0 0 16-16,0 0 20 0,0 0 16 0,0 0 30 15,0 0 5-15,0 0 17 0,0 0 7 16,0 0 2-16,0 0 8 0,0 0-3 0,0 0-2 16,-19-3 11-16,19 3 2 15,0 0 10-15,0 0 12 0,0 0 3 0,0 0 7 16,0 0-2-16,0 0-1 0,0 0-3 16,0 0 1-16,0 0-4 0,0 0 0 0,0 0 5 15,0 0-3-15,0 0-5 16,0 0-4-16,0 0-1 0,0 0-4 0,0 0-3 15,0 0 4-15,0 0-6 0,0 0-5 0,0 0 2 0,0 0 1 16,0 0-8-16,0 0-1 16,0 0-2-16,0 0 3 0,0 0-10 0,0 0-7 15,0 0 6-15,0 0-1 16,0 0-3-16,0 0 1 0,0 0-3 0,0 0 0 0,0 0 4 16,0 0-9-16,0 0 2 15,0 0 0-15,0 0 1 0,0 0-2 0,0 0 1 16,0 0-3-16,0 0 0 0,0 0-4 0,0 0 7 15,52 12-3-15,-52-12-4 0,0 0 2 16,0 0-1-16,0 0 4 0,18 3 0 0,-18-3-1 16,0 0 0-16,0 0 3 15,0 0-2-15,0 0 1 0,18 2-1 0,-18-2 0 16,0 0 0-16,0 0-4 0,0 0 1 16,0 0 0-16,19 0 0 0,-19 0 2 0,0 0 4 15,0 0 8-15,0 0 5 16,0 0 3-16,0 0 4 0,0 0 0 0,0 0 1 15,0 0 2-15,19 4-3 0,-19-4-7 0,0 0 0 0,0 0-5 16,0 0 1-16,0 0-6 16,0 0-1-16,0 0-1 0,21 0-4 0,-21 0 1 15,0 0-1-15,0 0-3 16,0 0 3-16,0 0-1 0,0 0-2 0,21 2 2 0,-21-2 2 16,0 0-3-16,0 0-2 15,0 0-1-15,0 0 2 0,0 0-4 0,0 0-7 16,0 0-22-16,0 0-38 0,0 0-46 0,0 0-69 0,0 0-67 15,0 0-120-15,17-8-201 16,-17 8-295-16,0 0-215 0</inkml:trace>
  <inkml:trace contextRef="#ctx0" brushRef="#br0" timeOffset="187999.67">13865 11165 2472 0,'0'0'-116'0,"0"0"28"16,0 0 32-16,-17 10 19 0,17-10 43 0,0 0 11 15,0 0 30-15,0 0 23 0,0 0 11 0,0 0 10 16,0 0 3-16,0 0 13 15,0 0 1-15,0 0-5 0,0 0 4 0,0 0-5 0,0 0-5 16,0 0-14-16,0 0-7 16,0 0-6-16,0 0-12 15,0 0-3-15,0 0-2 0,0 0-1 0,-2 19-1 16,2-19 1-16,0 0 2 0,0 0-1 0,4 24 4 0,-4-24 5 16,-2 19 3-16,2-19-1 15,0 25 1-15,-2-10-4 0,2-15 0 0,-1 33-4 16,1-17-5-16,0 2-7 15,0-1 0-15,0-17-7 0,0 34-6 0,0-16-3 0,1-1 0 16,-1-17-5-16,0 26-3 0,2-14-3 16,-2-12-2-16,0 21-1 0,0-21 0 15,0 16-10-15,0-16-10 0,2 16-21 0,-2-16-31 0,0 0-48 16,0 0-68-16,0 0-61 16,0 0-103-16,4 9-195 0,-4-9-447 0,0 0-433 15</inkml:trace>
  <inkml:trace contextRef="#ctx0" brushRef="#br0" timeOffset="188329.07">14085 11133 2858 0,'0'0'-106'16,"0"0"27"-16,12-7 12 0,-12 7 5 15,0 0 11-15,0 0 39 0,0 0 21 0,0 0 24 16,0 0 19-16,0 0 16 16,0 0 6-16,20 24-1 0,-20-24 6 0,0 17 0 15,0-17 0-15,0 19 6 0,0-19-3 16,-2 22-3-16,2-22-1 0,-5 27-2 0,3-13-3 16,2-14-1-16,-2 26-5 0,1-11-3 15,1-15-10-15,0 25-7 0,0-25-1 0,-2 25-3 16,2-25-7-16,0 21-3 0,0-21-7 15,-2 19-15-15,2-19-25 0,0 0-33 0,0 23-39 16,0-23-39-16,0 0-40 0,0 17-36 16,0-17-48-16,0 0-126 0,-12 10-466 15,12-10-177-15</inkml:trace>
  <inkml:trace contextRef="#ctx0" brushRef="#br0" timeOffset="188560.27">13928 11372 2481 0,'0'0'-56'0,"-9"-7"34"16,9 7 35-16,0 0 30 0,0 0 39 0,-11-14 38 16,11 14 28-16,0 0 5 0,0 0-8 15,0 0-18-15,0 0-14 0,0 0-17 0,0 0-9 16,0 0-10-16,0 0-8 0,0 0-9 16,24-22-5-16,-24 22-5 0,21-3-6 0,-21 3-4 15,25-1-4-15,-25 1-5 16,21-2-8-16,-21 2-20 0,23-2-32 0,-23 2-34 15,21 0-43-15,-21 0-50 0,18-2-40 0,-18 2-67 0,0 0-149 16,22 0-443-16,-16-2-205 16</inkml:trace>
  <inkml:trace contextRef="#ctx0" brushRef="#br0" timeOffset="189150.59">14227 11321 2409 0,'0'0'-113'0,"0"0"29"16,0 0 19-16,0 0 9 0,0 0 18 0,0 0 15 15,0 0 8-15,0 0 22 0,0 0 13 16,0 0 11-16,0 0 2 0,0 0-8 16,0 0 2-16,0 0 4 0,0 0-8 15,0 0 7-15,18-10-7 0,-18 10 5 16,0 0 7-16,0 0-7 0,0 0 3 0,0 0-6 16,25 4 12-16,-25-4 5 0,0 0 11 15,0 0 15-15,15 6 6 0,-15-6 4 16,0 0 9-16,9 8 11 0,-9-8 8 0,0 0 3 0,0 0 3 15,9 15-6-15,-9-15-4 0,0 0-1 16,3 14-7-16,-3-14-6 0,0 0-9 0,0 0 3 16,-7 24-5-16,7-24 0 15,0 0-8-15,-9 17 0 0,9-17-3 0,-7 15-1 16,7-15-10-16,-6 13-3 0,6-13-3 16,0 0-4-16,-10 19-1 0,10-19-4 0,-6 10-4 15,6-10 0-15,0 0-3 0,-7 15-1 0,7-15-1 16,0 0-7-16,-7 14 1 0,7-14-5 15,0 0 3-15,0 0-7 0,0 0-1 16,-2 16 4-16,2-16-9 0,0 0 10 16,0 0-8-16,7 18 2 0,-7-18-5 0,13 10 2 15,-13-10-3-15,18 10-2 0,-7-5-2 16,5 1-8-16,-1-1-22 0,2-1-26 0,-4 0-33 16,8 0-43-16,-6-2-54 15,3 0-48-15,-1-4-65 0,-4 2-167 0,0-4-158 0,-13 4-278 16,0 0-282-16</inkml:trace>
  <inkml:trace contextRef="#ctx0" brushRef="#br0" timeOffset="-211307.9">13160 12119 2896 0,'0'0'-182'0,"0"0"37"0,0 0 17 0,0 0 17 16,-30 0 28-16,30 0 31 16,0 0 2-16,0 0 14 0,0 0 15 0,-23 2 18 0,23-2 17 15,0 0-6-15,-19 6 22 0,19-6 11 0,0 0 0 16,-20 8 13-16,20-8 15 15,-13 8 0-15,13-8 11 0,-17 8 4 0,5-2 1 16,12-6 0-16,-17 10 0 0,17-10-7 16,-15 11 2-16,6-3-9 0,9-8-2 0,-16 15-13 15,8-7-2-15,8-8-2 16,-13 15-6-16,13-15-4 0,-10 17-5 0,5-8 0 16,5-9-2-16,-6 19-5 0,6-19-2 15,-2 24 2-15,2-24-4 0,2 22 0 0,2-8-4 16,3-3-3-16,-1 3 1 0,6-1 0 0,-5-2-10 15,3 1 7-15,5-3-5 16,-3 1 0-16,2-1-2 0,0 1-4 0,2-5 2 0,-3 1 0 16,0 0 0-1,3-2-1-15,-16-4 2 0,25 4-4 0,-12-3 0 0,-13-1 0 16,0 0-2-16,31-5 0 16,-31 5 4-16,19-6 0 0,-19 6-5 0,9-12-1 0,-9 12-2 15,4-13 1-15,-4 13 0 0,0 0-3 0,0-23 6 16,0 23-6-16,0 0 0 15,-5-22 0-15,5 22-1 0,-8-14 1 0,8 14 0 0,0 0 0 16,-12-15 3 0,12 15-1-16,0 0 3 0,-7-14 3 0,7 14 0 0,0 0 6 15,0 0-3-15,-8-11-3 16,8 11 5-16,0 0 3 0,0 0 6 0,0 0 4 0,0 0 2 16,0 0 2-16,0 0-1 15,0 0 1-15,0 0-3 0,0 0-2 0,0 0-3 16,46 10-4-16,-46-10-14 0,0 0-29 0,28 4-44 15,-28-4-50-15,20 3-55 0,-11 0-49 16,-9-3-96-16,22 0-632 0,-13 1-383 0</inkml:trace>
  <inkml:trace contextRef="#ctx0" brushRef="#br0" timeOffset="-210697.88">13481 12430 2810 0,'0'0'-117'16,"0"0"36"-16,0 0 14 0,0 0 15 0,0 0 22 0,0 0 10 16,0 0 17-1,0 0 12-15,-24 19 18 0,24-19 11 0,0 0 7 0,-21 1-5 16,21-1 0-16,0 0-8 16,-22 0-1-16,22 0-7 0,0 0 2 0,0 0-6 0,-18 4-2 15,18-4 1-15,0 0-3 0,0 0-11 0,0 0-15 16,0 0-7-16,0 0-5 15,-25-5-3-15,25 5 4 0,0 0 9 0,0 0-10 16,0 0-13-16,0 0 6 16,0 0 1-16,2-25 15 0,-2 25-11 0,0 0 2 0,0 0 17 15,0 0-10-15,16-23-4 16,-16 23 14-16,0 0-13 0,11-13 9 0,-11 13 9 16,0 0-9-16,9-12 2 15,-9 12 2-15,0 0 2 0,12-9 4 0,-12 9-2 0,0 0 4 16,13-5 0-16,-13 5 6 0,0 0 12 0,0 0 11 15,0 0 10-15,18-3 16 16,-18 3 17-16,0 0 17 0,0 0 17 0,0 0 5 0,0 0 8 16,16 17 8-16,-16-17 3 15,4 14 2-15,-4-14-9 0,0 19-10 0,0-19-4 16,0 24-17-16,0-11-6 16,0-13 4-16,0 33-7 0,3-15-14 0,1-1-7 0,-4 0-21 15,2 0-30-15,-1-2-45 16,-1-15-56-16,4 31-77 0,0-22-74 0,-4-9-196 15,2 23-162-15,-2-23-287 0,0 0-251 0</inkml:trace>
  <inkml:trace contextRef="#ctx0" brushRef="#br0" timeOffset="-198027.9">16867 14147 2548 0,'0'0'-116'0,"0"0"26"0,0 0 21 16,0 0 16-16,0 0 11 15,0 0 8-15,0 0 0 0,0 0 12 0,0 0 7 16,0 0-3-16,0 0 23 16,0 0 6-16,0 0 24 0,26 19-2 0,-26-19 20 15,0 0 5-15,0 0 7 0,0 0 14 16,0 0 12-16,12 7 1 0,-12-7 5 0,0 0 7 0,0 0 2 16,13 4-1-16,-13-4 3 15,9 3-7-15,-9-3 4 0,10 5-14 0,-10-5-10 16,14 4-10-16,-14-4-4 0,18 1-8 0,-10 1-2 15,-8-2-9-15,21 4-5 0,-10-2-6 16,2-1-6-16,3 1-1 0,0 2-5 0,0-2-2 16,4 0 2-16,-1 0-3 15,-1 1 1-15,4 0 5 0,-1-2 0 0,2 2 3 0,-2 1-5 16,3-3 6-16,-2 2-6 16,0-2-3-16,1 1-1 0,1 2-4 0,-4-4-3 15,2 1-3-15,-1 2 2 0,0-3-3 0,-2 1-1 16,1-1 1-16,-2 3-3 0,0-3 1 15,0 1-1-15,-3-1-2 0,2 0 0 0,0 2-2 16,-3-2 1-16,6 0 0 16,-3 0 3-16,2 0 1 0,-2 2 4 0,2-2 5 0,0 2-1 15,0-2 3-15,0 0-1 16,0 0 2-16,-19 0 2 0,38 0 0 0,-18 0 5 16,0 0-6-16,-1 0-2 15,-19 0-5-15,36 0-2 0,-18-2-1 0,0 2-2 0,-18 0-1 16,35 0-2-16,-21 0 4 0,-14 0-2 0,32 0-2 15,-17-2 0-15,-15 2 0 16,32 0-1-16,-18 0 1 0,-14 0-2 0,30 0 1 0,-11 0 2 16,-19 0 2-16,32 0-1 15,-15 0-3-15,-17 0 2 0,29 0-1 16,-9 0-1-16,-20 0-2 0,31 0 3 16,-12-2-2-16,-19 2-1 0,37 0 0 0,-21-1 1 0,-16 1-1 15,34 0 0-15,-19-3 0 16,-15 3-2-16,32 0 1 0,-18 0 0 0,-14 0 0 15,28-1-2-15,-28 1 7 0,25 0-9 0,-25 0 2 16,26 0-1-16,-26 0 2 0,23 0-3 16,-23 0 2-16,23 0-3 0,-23 0 4 15,24 0-2-15,-24 0-1 0,23 0 2 16,-23 0 1-16,22 0-2 0,-22 0 0 0,18 0 0 0,-18 0 2 16,0 0-3-16,26 0 1 15,-26 0 2-15,0 0-1 0,19 0-1 0,-19 0 5 16,0 0-4-16,0 0 2 0,0 0 2 0,22 0-1 15,-22 0 5-15,0 0 2 0,0 0 0 16,0 0 2-16,0 0-1 0,18-3 2 0,-18 3-6 16,0 0 3-16,0 0-3 15,0 0-3-15,0 0 0 0,0 0-3 0,0 0-5 0,0 0-1 16,0 0-1-16,0 0-1 16,0 0 1-16,0 0-4 0,0 0 0 0,0 0-2 15,0 0 5-15,0 0-4 0,0 0 0 0,-32-33-4 16,32 33 6-16,-11-8-2 0,11 8 9 15,0 0-5-15,-14-16 1 0,14 16-1 0,-9-8-1 16,9 8 3-16,0 0 0 16,-11-15 2-16,11 15 0 0,0 0-1 0,-8-13 6 0,8 13-1 15,0 0 2-15,-8-11 2 16,8 11-3-16,0 0 4 0,0 0 0 0,-8-13 6 16,8 13-4-16,0 0 3 15,0 0 0-15,-10-12 2 0,10 12 0 0,0 0 0 0,0 0-2 16,0 0 0-16,-12-10 0 0,12 10 0 0,0 0 3 15,0 0-2-15,0 0-1 16,0 0 0-16,0 0-1 0,0 0-2 0,-8-11 2 0,8 11-2 16,0 0-3-16,0 0 0 15,0 0-1-15,0 0 3 0,0 0-1 0,0 0 0 16,0 0 4-16,0 0-7 16,0 0-2-16,0 0 4 0,0 0-2 0,0 0 1 0,0 0-3 15,0 0 4-15,0 0-5 0,0 0 3 0,0 0-1 16,40 24-2-16,-40-24 1 15,12 5-2-15,-12-5 1 0,13 6 0 0,-13-6 1 0,0 0 0 16,17 8 0-16,-17-8 1 16,0 0-2-16,17 5 1 0,-17-5 3 15,0 0-2-15,14 4 3 0,-14-4 2 16,0 0-2-16,16 8 2 0,-16-8-1 0,0 0-2 0,12 3-2 16,-12-3 0-16,0 0 0 15,0 0 1-15,13 8-1 0,-13-8-1 0,0 0-2 16,0 0 2-16,11 11 4 0,-11-11 3 0,0 0 2 0,2 16 14 15,-2-16-11-15,0 0 3 16,-4 20-3-16,4-20 5 0,0 0 0 0,-11 24 1 16,11-24-4-16,-9 12 3 15,9-12-3-15,-10 16 6 0,10-16-3 0,-8 11 4 0,8-11-5 16,-14 11 4-16,14-11 3 16,-12 7-4-16,12-7-7 0,-13 5 5 0,13-5 0 15,0 0 0-15,-23 0 2 0,23 0-3 0,0 0-3 0,0 0 6 31,-21-9-3-31,21 9 1 0,0 0-2 0,-8-20-1 0,8 20 1 0,0 0-1 16,-2-21-1-16,2 21 2 16,0-16-2-16,0 16-2 0,0 0 0 0,2-24-1 0,-2 24-1 15,0 0-1-15,4-21 2 16,-4 21-4-16,4-13 0 0,-4 13-2 0,0 0-2 16,8-15-1-16,-8 15 2 15,9-9-2-15,-9 9-2 0,0 0 1 0,17-10-2 0,-17 10 2 16,15-6-4-16,-15 6 1 0,0 0-6 0,20-2-13 15,-20 2-28-15,14-3-30 16,-14 3-35-16,10-2-48 0,-10 2-63 0,0 0-59 0,0 0-77 16,0 0-153-16,0 0-72 15,0 0-6-15,0 0-338 0,0 0-340 0</inkml:trace>
  <inkml:trace contextRef="#ctx0" brushRef="#br0" timeOffset="-197218.12">17752 13850 2816 0,'0'0'-63'16,"0"0"21"-16,0 0 8 0,0 0 20 0,-30 26 9 15,30-26 7-15,0 0 21 0,0 0 36 0,0 0 9 0,-2 7 11 16,2-7 14-16,0 0 5 15,0 0 4-15,0 0 3 0,0 0-2 0,0 0-4 16,0 0-4-16,0 0-8 16,0 0-6-16,0 0-5 0,0 0-4 0,0 0 1 15,13-30-6-15,-13 30-7 0,8-17-2 16,-4 9-3-16,5-3 0 0,-9 11 7 0,15-22-1 16,-9 12 0-16,-6 10-5 15,11-18-2-15,-5 10-7 0,-6 8-2 0,11-12-7 0,-11 12-1 16,10-12-7-16,-10 12-2 0,0 0-2 0,11-9 1 15,-11 9 6-15,0 0 9 16,0 0-5-16,0 0-1 0,0 0-1 0,8 30-3 0,-8-30 0 16,2 24-6-16,0-9-3 15,1 3 3-15,-3-1-9 0,0-17 3 0,2 35-6 16,-4-20-11-16,2 2-20 16,0-3-28-16,0-2-33 0,0-12-44 0,0 24-46 0,2-13-52 15,0 0-50-15,-2-11-114 0,2 17-169 0,-2-17-44 16,7 13-249-1,-7-13-192-15</inkml:trace>
  <inkml:trace contextRef="#ctx0" brushRef="#br0" timeOffset="-196697.97">18684 13133 2512 0,'0'0'-57'16,"10"-14"25"-16,-10 14 3 0,0 0 17 0,0 0 27 0,0 0 31 15,0 0 29-15,0 0 21 16,0 0 10-16,0 0 4 0,0 0 6 0,0 0-5 16,21 29 0-16,-21-29 0 15,9 15-7-15,-5-3-3 0,-4-12-10 0,10 23-8 0,-3-12-11 16,-1 1-6-16,0-2-7 16,1 2-6-16,-7-12-10 0,11 23-2 0,-5-13-8 15,-6-10-13-15,8 19-24 0,-8-19-40 16,6 13-30-16,-6-13-45 0,6 13-33 15,-6-13-38-15,8 12-33 0,-8-12-84 0,0 0-584 0,6 4-272 16</inkml:trace>
  <inkml:trace contextRef="#ctx0" brushRef="#br0" timeOffset="-196398.01">19024 13085 2629 0,'0'0'-88'0,"0"0"19"16,0 0 14-16,7-13 17 0,-7 13 30 0,0 0 19 16,0 0 21-16,0 0 12 15,0 0 13-15,0 0 12 0,0 0 5 0,-38 33 1 0,27-20 1 16,-2 3 0-16,-2 4 0 16,1 1 4-16,-4 3-2 0,0 1-4 0,-2 1 1 15,2 3-7-15,-2-3-4 0,1 6-2 0,1-3-7 16,-2-1-4-16,1 2-5 0,2-1-5 15,0-3-5-15,1 3-3 0,0-4-5 0,2 1-7 16,1-4-14-16,0-2-23 16,1 0-23-16,1-4-51 0,5 0-59 0,-3-1-65 15,1-3-156-15,-1-1-514 0,3-1-256 16</inkml:trace>
  <inkml:trace contextRef="#ctx0" brushRef="#br0" timeOffset="-173386.07">11479 15402 2509 0,'0'0'-135'0,"0"0"23"0,0 0 22 15,0 0 21-15,0 0 15 0,0 0 9 16,0 0 16-16,0 0 10 0,0 0 21 0,0 0 6 16,0 0 5-16,0 0 7 15,0 0 3-15,0 0 7 0,0 0-5 0,0 0 13 16,0 0-8-16,0 0 1 0,0 0 7 0,0 0 4 0,0 0 3 15,0 0 2-15,0 0 5 16,0 0 12-16,0 0-2 0,0 0 2 0,0 0 1 16,0 0 0-16,0 0-4 15,0 0-4-15,0 0-3 0,0 0-2 0,0 0 1 0,0 0-2 16,0 0-3-16,0 0 2 16,0 0-3-16,0 0-5 0,23-11 5 0,-23 11-7 15,0 0 5-15,0 0 0 0,9-10-2 0,-9 10-3 0,0 0 1 16,0 0 4-16,0 0 0 15,12-9 2-15,-12 9 5 0,0 0 5 0,0 0 5 16,0 0-2-16,10-8 4 16,-10 8-6-16,0 0 4 0,0 0-5 0,0 0-4 0,0 0-2 15,0 0-5-15,0 0 0 16,0 0 4-16,0 0-4 0,0 0 4 0,0 0-4 16,0 0 0-16,0 0 0 15,0 0 1-15,0 0 0 0,0 0-2 0,0 0-1 0,0 0 1 16,0 0-2-16,0 0-6 0,0 0 1 0,0 0-9 15,0 0 3-15,0 0 2 16,0 0-3-16,-20 38 3 0,20-38-2 0,-11 13-2 0,11-13-5 16,-11 7 5-16,11-7-7 15,-12 13 8-15,12-13-8 0,-13 13-2 0,13-13-3 16,-12 14-2-16,12-14-1 16,-11 8 0-16,11-8 2 0,-13 13-6 0,13-13 4 0,0 0-7 15,-10 11-9-15,10-11 11 0,0 0-1 0,-7 9-6 16,7-9 1-16,0 0-2 15,0 0 9-15,-14 8-9 0,14-8 2 0,0 0-4 16,0 0 1-16,0 0 2 0,0 0 1 16,0 0 4-16,0 0-15 0,0 0 3 0,0 0 4 15,0 0-9-15,0 0 7 16,0 0 2-16,0 0-2 0,0 0 4 0,0 0-3 0,0 0 2 16,0 0-6-1,0 0 5-15,0 0-2 0,0 0 2 0,0 0 0 0,0 0 0 16,0 0-2-16,0 0-1 0,0 0 2 0,0 0 4 15,0 0-4-15,0 0 3 0,0 0-6 16,0 0 8-16,0 0 5 0,0 0-17 0,0 0 1 16,0 0 4-16,0 0 6 15,0 0-5-15,0 0 0 0,41 0 3 0,-41 0-2 16,0 0 3-16,0 0-2 0,0 0-1 16,0 0 4-16,14 6-4 0,-14-6 3 0,0 0 1 15,0 0 0-15,0 0-6 16,0 0 1-16,16 8 2 0,-16-8-1 0,0 0 3 0,11 5-1 15,-11-5 7-15,0 0-9 0,0 0-1 0,15 5 1 16,-15-5 5-16,0 0-3 16,13 6 3-16,-13-6-9 0,0 0 4 0,0 0 5 15,12 10-6-15,-12-10 1 0,0 0-1 16,12 8 8-16,-12-8-5 0,0 0-1 0,12 7 3 16,-12-7-6-16,0 0 4 15,11 7 2-15,-11-7-2 0,0 0-5 0,12 6 1 0,-12-6 2 16,0 0 4-16,0 0-3 0,13 7-1 0,-13-7-5 15,0 0 4-15,0 0 3 16,11 11-2-16,-11-11 2 0,0 0-4 0,0 0 5 16,8 8-1-16,-8-8-2 0,0 0 5 15,0 0-8-15,0 0 3 0,8 13 4 16,-8-13 0-16,0 0-4 0,0 0-4 16,0 0 7-16,6 11-1 0,-6-11-4 15,0 0 4-15,0 0-4 0,0 0 3 0,0 0 3 0,0 0-3 0,7 14 6 16,-7-14-3-16,0 0-3 15,0 0-2-15,0 0 1 0,0 0 7 0,0 0 2 16,0 0-2-16,0 0-7 16,0 0 10-16,0 0 1 0,0 0 0 0,0 0-1 0,0 0-5 15,0 0 1-15,0 0 4 16,0 0 0-16,0 0-4 0,0 0-6 0,0 0 9 16,0 0-3-16,0 0-7 15,0 0 3-15,0 0-1 0,0 0-1 0,0 0 9 0,0 0-4 16,0 0-3-16,-51-22-1 0,51 22 3 0,-11-8 3 15,11 8-6-15,-10-9 2 16,10 9-5-16,-10-10-3 0,10 10 1 0,0 0 5 0,-16-12 1 16,16 12-2-16,0 0 2 15,-10-12-1-15,10 12-1 0,0 0 1 0,-8-16-1 16,8 16 3-16,0 0-14 16,0 0 13-16,-7-17 5 0,7 17-3 0,0 0-1 0,0 0 1 15,0 0-3-15,-5-19 5 16,5 19-3-16,0 0-1 0,0 0-2 0,0 0-3 15,0 0 6-15,0 0-10 0,0-20 8 0,0 20 7 0,0 0-5 16,0 0 1-16,0 0-3 16,0 0 8-16,0 0-28 0,0 0 3 0,0 0 0 15,0 0 4-15,3-23 1 16,-3 23-2-16,0 0 3 0,0 0-1 0,0 0 1 0,0 0 14 16,0 0-14-16,0 0 4 15,0 0-4-15,6-13 4 0,-6 13-4 0,0 0 8 16,0 0-1-16,0 0 2 0,0 0 0 0,0 0 0 0,0 0 1 15,7-17 4 1,-7 17-4-16,0 0 2 0,0 0-5 0,0 0-1 0,0 0 2 16,0 0 1-16,0 0-4 15,0 0 6-15,0 0-4 0,9-10 2 0,-9 10 0 0,0 0 2 16,0 0-2-16,9-10-1 16,-9 10 3-16,0 0-2 0,12-7 1 0,-12 7 1 15,0 0-2-15,0 0 0 0,18-10 0 0,-18 10 2 0,0 0 0 16,15-7 0-16,-15 7-2 15,0 0 1-15,17-6-1 0,-17 6 3 0,0 0-1 16,13-6-6-16,-13 6 5 16,0 0 0-16,0 0-2 0,12-8 14 0,-12 8-14 0,0 0 6 15,0 0-5-15,0 0 4 16,14-8-1-16,-14 8 0 0,0 0 1 0,0 0 0 16,0 0 0-16,0 0-4 15,0 0 4-15,0 0 1 0,0 0-3 0,0 0 0 0,0 0 5 16,0 0-1-16,0 0-3 0,0 0 0 0,0 0-1 15,0 0 0-15,-34 35 0 16,34-35 6-16,-16 10-6 0,8-3 0 0,8-7-2 0,-16 12 1 16,16-12 0-16,-21 11 3 15,13-6 2-15,8-5-2 0,-14 13 2 0,14-13-2 16,-15 9-3-16,15-9 2 16,-13 10-3-16,13-10 3 0,-10 5-4 0,10-5 7 0,0 0-8 15,0 0 3-15,-11 12 0 16,11-12 1-16,0 0-1 0,0 0-2 0,0 0 3 15,0 0 2-15,0 0-4 0,0 0 1 0,0 0-2 0,0 0-1 16,0 0 2-16,0 0-1 16,0 0 0-16,0 0 2 0,0 0-1 0,38-27-1 15,-38 27 0-15,9-12-1 16,-9 12-1-16,10-11 2 0,-10 11-4 0,10-15 3 0,-10 15 3 16,14-15-1-16,-14 15-1 15,11-14-1-15,-6 7 1 0,-5 7 9 0,11-14-6 16,-11 14-2-16,11-14-1 0,-11 14 0 0,8-12 3 0,-8 12 1 15,11-14 2-15,-11 14-6 16,8-10 2-16,-8 10-3 0,0 0 4 0,11-11 2 16,-11 11-4-16,0 0 3 15,9-11-6-15,-9 11 5 0,0 0-2 0,0 0 3 16,0 0 1-16,8-11-1 0,-8 11-1 16,0 0-2-16,0 0 2 0,0 0 7 15,0 0-10-15,0 0 4 0,0 0-1 0,10-13 2 0,-10 13-1 0,0 0-1 16,0 0 2-16,0 0-4 15,0 0 3-15,0 0 0 0,0 0 6 0,0 0 2 16,0 0 3-16,0 0 4 16,0 0-5-16,0 0 1 0,0 0-7 0,0 0 3 0,0 0-2 15,0 0 3-15,-36 37-3 16,36-37-2-16,-12 13 1 0,3-5-1 0,9-8-1 16,-15 15 5-16,7-7-5 0,8-8-1 15,-15 13 0-15,9-5-1 0,6-8-1 0,-14 11 1 16,14-11 2-16,-12 11 0 0,12-11-1 0,-8 7 1 15,8-7-5-15,0 0 12 16,-11 13-10-16,11-13-2 0,0 0 1 0,0 0 4 0,-11 13-3 16,11-13 2-16,0 0-2 15,0 0 4-15,-4 14-4 0,4-14 2 0,0 0-3 16,0 0 3-16,0 0-3 0,0 0 3 16,2 23-2-16,-2-23 4 0,0 0-2 0,6 14-1 15,-6-14 4-15,0 0-1 0,7 16-1 16,-7-16-1-16,0 0 0 0,9 17-2 15,-9-17 1-15,7 13 4 0,-7-13-7 0,9 9-7 0,-9-9-9 16,14 10-17-16,-8-6-20 16,-6-4-24-16,14 5-36 0,-7-1-48 0,-7-4-54 15,17 6-36-15,-8-3-54 0,-9-3-120 16,12 5-111-16,-12-5-54 0,12 10-251 0,-6-7-185 16</inkml:trace>
  <inkml:trace contextRef="#ctx0" brushRef="#br0" timeOffset="-170388.08">11803 16308 2399 0,'0'0'-84'0,"0"0"31"15,0 0 28-15,0 0 8 16,0 0 20-16,0 0 7 0,0 0 11 0,0 0 4 16,0 0 14-16,0 0 11 0,0 0 19 15,0 0 12-15,0 0 16 0,0 0 8 0,12-14 13 16,-12 14 3-16,0 0-1 0,0 0 1 0,0 0 1 15,0 0 0-15,0 0-4 16,0 0-5-16,0 0-7 0,0 0-7 0,0 0-8 0,0 0-4 16,0 0-10-16,0 0 0 15,0 0 1-15,0 0-2 0,0 0 3 0,-39 31-5 16,39-31-6-16,-15 9-1 16,15-9-6-16,-16 10-7 0,16-10-4 0,-14 11-2 0,14-11 1 15,-15 10-8-15,15-10 3 16,-13 11-13-16,13-11-1 0,-12 8-1 0,12-8 0 15,0 0-6-15,-13 11-5 0,13-11-1 0,0 0-6 0,-11 7-5 16,11-7-1-16,0 0 1 16,0 0 1-16,0 0-7 0,0 0 3 0,0 0 3 15,0 0-5-15,0 0 2 16,-9 10-1-16,9-10-1 0,0 0 1 0,0 0 0 0,0 0-2 16,0 0 0-16,0 0-1 15,0 0 2-15,0 0 1 0,0 0-2 0,0 0 2 16,0 0-3-16,0 0-3 0,0 0 1 0,0 0-3 0,0 0-3 15,0 0 1-15,0 0-5 16,0 0-2-16,0 0 0 0,0 0-2 0,0 0 0 16,0 0-4-16,49-17 6 15,-49 17-2-15,9-8 3 0,-9 8 4 0,11-10-1 0,-11 10 2 16,9-11 1-16,-9 11 1 16,7-11 4-16,-7 11 1 0,0 0-2 0,13-15 4 15,-13 15 0-15,11-11 4 0,-11 11 1 0,9-10-2 0,-9 10-1 16,0 0 2-16,10-11 5 15,-10 11-3-15,0 0-6 0,8-12 5 0,-8 12-2 16,0 0-2-16,0 0 3 16,11-12 0-16,-11 12 3 0,0 0-1 0,0 0 1 0,0 0 1 15,0 0 0-15,10-11 3 16,-10 11-4-16,0 0-2 0,0 0 3 0,0 0 1 16,0 0-2-16,0 0 0 15,0 0-5-15,0 0 0 0,0 0 5 0,0 0-3 0,13-7-2 16,-13 7 0-16,0 0-2 0,0 0 6 0,0 0-7 15,0 0 5-15,0 0 2 16,0 0 1-16,0 0 2 0,0 0 3 0,0 0 3 0,0 0 2 16,0 0-11-16,0 0 1 15,0 0-1-15,0 0 5 0,0 0-7 0,16-6 3 16,-16 6-4-16,0 0-2 16,0 0-1-16,0 0 2 0,0 0-4 0,0 0 2 0,16-4 2 15,-16 4-2-15,0 0 0 0,0 0-2 16,0 0 4-16,0 0 2 0,0 0-5 15,0 0 6-15,0 0 3 0,0 0-5 0,0 0 1 0,0 0 1 16,0 0-4-16,0 0 4 16,0 0-2-16,0 0 1 0,0 0-7 0,0 0 5 15,0 0-3-15,-36 25 2 16,36-25 2-16,-19 9 7 0,8-3-11 0,11-6-1 0,-23 15 2 16,11-7 7-16,0-2-7 15,1 1 0-15,0 1-4 0,11-8 4 0,-22 13 2 16,12-7-4-16,10-6 4 0,-15 11-3 0,15-11 2 0,-13 10-1 15,13-10-2 1,-11 7 6-16,11-7-9 0,0 0 5 0,-12 8 0 0,12-8-3 16,0 0 4-16,0 0-2 15,-9 10 2-15,9-10-3 0,0 0 4 0,0 0 0 0,0 0-1 16,0 0 3-16,0 0 5 16,0 0-13-16,0 0 6 0,0 0 0 0,0 0-3 15,0 0 3-15,0 0-3 0,0 0 2 0,0 0-2 16,0 0 7-16,0 0-2 0,0 0-4 15,0 0 2-15,34 6-4 0,-34-6 1 0,0 0-1 16,0 0 4-16,0 0-3 16,0 0 3-16,0 0 4 0,0 0 4 0,0 0-4 0,0 0-9 15,0 0 4-15,0 0 1 16,0 0 2-16,0 0 2 0,0 0-1 0,0 0-5 16,0 0 6-16,0 0-6 15,0 0-5-15,0 0 1 0,0 0 5 0,0 0 1 0,0 0-3 16,-19 26 5-16,19-26-5 0,0 0 3 0,0 0-3 15,-12 10 0-15,12-10 3 16,0 0-2-16,0 0-2 0,0 0-3 0,-12 9 5 0,12-9-5 16,0 0-3-16,0 0 0 15,0 0-7-15,0 0 7 0,0 0 3 0,0 0-3 16,0 0 6-16,0 0-1 16,0 0-2-16,0 0-9 0,0 0 1 0,0 0 2 0,34-34-7 15,-27 27 0-15,-7 7 0 0,17-16 1 16,-8 6 1-16,1 1 3 0,0-3-3 15,2 3 1-15,-2-3 4 0,0 1 2 0,1 1 0 0,0-1 4 16,0 1-1-16,-1-1 3 16,-2 1-5-16,-8 10 6 0,15-17 2 0,-15 17 0 15,15-13 0-15,-15 13-4 16,10-11 2-16,-10 11 3 0,11-12-2 0,-11 12 7 0,10-8-4 16,-10 8 0-16,0 0 2 15,0 0-1-15,11-14-1 0,-11 14 0 0,0 0 0 16,0 0 2-16,12-8-3 0,-12 8 1 0,0 0 1 0,0 0 0 15,0 0 1-15,0 0 0 16,9-11 0-16,-9 11 1 0,0 0-3 0,0 0 2 16,0 0-2-16,0 0 6 15,0 0-1-15,0 0 4 0,0 0-7 16,0 0 5-16,0 0 1 0,0 0 0 0,0 0 0 16,0 0 7-16,0 0-1 0,0 0-1 0,0 0 0 15,0 0 2-15,0 0-5 0,0 0 3 0,0 0-1 16,0 0-2-16,0 0 1 0,-31 37-8 15,31-37 4-15,-17 14-6 0,6-4 1 0,1-1 3 16,-3 1 0-16,2-3-1 16,-1 5-8-16,-1-3 11 0,0 1-6 0,0-1 2 0,3 0-2 15,0-1-5 1,10-8 2-16,-20 16 1 0,13-11 3 0,7-5 2 0,-16 11-5 16,16-11 2-16,-11 7-5 15,11-7 3-15,0 0 4 0,-17 13-7 0,17-13 2 0,0 0-6 16,-10 7 9-16,10-7-5 0,0 0-2 0,0 0 4 15,0 0-1-15,0 0 2 16,0 0 0-16,0 0 3 0,0 0-1 0,0 0-5 0,0 0 9 16,0 0-4-16,0 0-3 15,0 0 7-15,0 0-6 0,0 0 2 0,0 0 0 16,0 0 3-16,0 0-2 16,0 0-2-16,0 0 2 0,32 13-3 0,-32-13 6 0,0 0-11 15,17 2 9-15,-17-2 0 0,0 0-5 16,22 4 1-16,-22-4 1 0,16 3-2 15,-16-3 5-15,16 4-3 0,-16-4 5 16,0 0-10-16,22 7 6 0,-22-7-3 0,12 9 4 16,-12-9-1-16,15 10-6 0,-15-10 5 0,11 9-2 15,-11-9-1-15,12 12 6 16,-12-12-5-16,7 7-2 0,-7-7 2 0,0 0-2 0,12 11 4 16,-12-11 3-16,0 0-6 15,14 10-1-15,-14-10 2 0,0 0 2 0,8 8-4 16,-8-8 4-16,0 0-4 0,0 0 4 0,0 0-2 15,12 9-3-15,-12-9 0 0,0 0 4 16,0 0 2-16,0 0-4 0,10 10 1 0,-10-10 1 16,0 0 2-16,0 0-4 15,0 0-1-15,0 0 4 0,0 0 4 16,0 0-2-16,13 8 3 0,-13-8-4 0,0 0 7 16,0 0-3-16,0 0-1 0,0 0 4 15,0 0-8-15,0 0 2 0,0 0-10 0,0 0 4 0,0 0 2 16,0 0-1-16,0 0 1 0,0 0 5 15,0 0-30-15,0 0-1 0,-31-35 2 0,31 35-3 16,-14-11 3-16,14 11-1 16,-14-13 5-16,14 13-6 0,-14-17 10 15,7 11-5-15,7 6 4 0,-19-16 4 16,19 16-2-16,-16-11 6 0,7 3-2 0,9 8 0 0,-15-10 1 16,15 10 1-16,-13-9 1 15,13 9-3-15,-12-7 5 0,12 7-1 0,0 0 0 0,-13-9 1 16,13 9 0-16,0 0 3 0,0 0-4 0,-13-11 5 15,13 11-2-15,0 0 2 16,0 0 2-16,0 0 0 0,-10-9-2 0,10 9-2 16,0 0 1-16,0 0 6 0,0 0-1 15,0 0 2-15,0 0-3 0,0 0 4 0,0 0-3 16,-13-10 1-16,13 10 2 16,0 0-1-16,0 0 1 0,0 0 1 0,0 0-3 0,0 0 1 15,0 0-1-15,0 0 0 0,0 0-3 16,0 0 4-16,0 0 2 0,0 0-4 15,0 0 2-15,0 0-1 0,0 0-1 0,0 0-1 16,0 0 1-16,0 0-1 0,0 0-19 16,0 0-37-16,39 3-61 0,-39-3-99 0,17-5-103 15,-8 4-254-15,-9 1-16 16,18-12 19-16,-18 12-290 0,11-15-213 0</inkml:trace>
  <inkml:trace contextRef="#ctx0" brushRef="#br0" timeOffset="-162008.06">16723 14247 575 0,'0'0'144'16,"0"0"-30"-16,0 0-11 0,0 0-30 0,0 0-5 15,0 0 8-15,0 0-8 0,0 0 5 16,0 0 13-16,0 0 10 0,0 0-2 0,0 0 11 16,0 0-2-16,0 0 9 15,0 0-4-15,0 0-2 0,0 0 1 0,0 0 0 16,0 0-5-16,0 0-2 0,0 0 1 16,0 0-4-16,0 0 2 0,0 0-5 15,0 0-8-15,0 0-4 0,0 0-3 0,0 0 2 0,0 0-2 16,0 0 7-16,0 0 2 0,0 0-5 15,0 0 1-15,0 0-5 0,0 0-1 0,0 0-1 16,0 0 1-16,0 0-3 16,0 0-1-16,0 0-2 0,0 0 1 0,0 0-2 15,0 0-4-15,0 0-1 0,0 0-2 16,-44 15 2-16,44-15-3 0,-13 11 0 0,13-11-6 16,-14 10 0-16,14-10-7 15,-16 12-7-15,8-6 5 0,8-6-7 0,-17 11-3 16,17-11-2-16,-19 11-5 0,10-4 3 0,9-7-9 0,-18 11-5 15,9-5 0-15,9-6-4 16,-19 13 2-16,11-7-3 0,8-6 3 0,-20 11-1 16,10-3 0-16,-3-3 3 15,13-5-7-15,-21 15 6 0,10-7-3 0,-1 0 2 0,-1-1 3 16,0 1-2-16,1-1-1 16,-1 0-14-16,0 0 12 0,0 1 1 0,-1-2-5 15,0 2 6-15,14-8-7 0,-24 12 1 0,11-6 1 0,0-1-3 16,0 4 3-16,-1-4-1 15,14-5-1-15,-24 12-2 0,10-4-2 0,1-3 7 16,13-5-5-16,-23 13 7 16,10-5-1-16,0-3-4 0,0 3 8 0,1-1-9 0,0 1 3 15,-4 0-2-15,16-8-2 16,-27 13 2-16,12-6-2 0,0 1 2 0,1 0-1 16,-2-1 0-16,2-1-1 15,1 0-1-15,-2 2-16 0,0-2 0 0,15-6 1 16,-28 13-3-16,16-9 7 0,0 3 4 0,12-7-5 0,-26 11 7 15,13-4-2-15,1-1 0 16,-1 1 0-16,13-7 4 0,-25 12-3 0,11-7-1 16,1 0 2-16,13-5 3 0,-24 10 2 15,10-3-5-15,2-2-3 0,12-5 2 0,-28 11 0 16,18-7 3-16,-2 1-1 16,-3 1-2-16,15-6 2 0,-26 12-1 0,14-5 16 0,-4-4-2 15,16-3-1-15,-24 12-2 0,8-5-2 0,4-3 0 16,-1 3-4-16,13-7 3 15,-25 9-4-15,14-4 2 0,-1 0 0 0,12-5 1 0,-24 10-3 16,12-4 2-16,-1 0 3 16,13-6-4-16,-26 10-2 0,12-4 1 0,0-2 1 15,14-4-7-15,-22 10 4 0,9-5 3 16,13-5-5-16,-24 7 7 0,12 0-9 0,-3-1 4 16,15-6-3-16,-23 7-1 15,10-4 3-15,13-3-8 0,-23 7 8 0,9-4-2 0,14-3 1 16,-23 7-1-16,11-2-1 0,12-5 3 0,-28 7-3 15,16-3-3-15,12-4 3 16,-25 9 2-16,12-4-2 0,-2-1 0 0,15-4 0 0,-29 4-2 16,16 0 2-1,13-4 0-15,-30 10 1 0,15-8-3 0,1 2 1 0,-4 0 2 16,4-1 1-16,-4 1 0 16,18-4-4-16,-31 7 1 0,14-6 0 0,-2 2 1 0,1 4-1 15,18-7 2-15,-31 5-4 0,13 2 2 0,0-7 2 16,4 5-2-16,14-5 0 15,-35 5 2-15,19-1-4 0,-1-2 2 0,17-2 0 0,-33 4 0 16,17 0 0-16,16-4 0 16,-30 4-6-16,16-4 9 0,-4 4-8 0,18-4 6 15,-31 1 1-15,16 1 1 16,-2 0-4-16,17-2 2 0,-32 2 0 0,14 0-1 0,18-2 1 16,-29 1-1-16,11-1-2 15,-2 3 4-15,20-3-1 0,-33 2 0 0,14 0-1 16,4-1 1-16,15-1-2 0,-30 2 3 0,30-2 0 0,-31 3-4 15,13-2 2-15,18-1 2 16,-29 3-4-16,13-2 4 0,16-1-3 0,-33 4 0 16,18 0-1-16,15-4 2 0,-31 3 1 15,16 0 2-15,-1 0-5 0,16-3 3 0,-29 4 0 16,15-3 0-16,14-1-1 16,-29 2 1-16,18 1-2 0,11-3 1 0,-31 3 2 0,17 0 1 15,14-3-3-15,-30 3 2 0,30-3-2 0,-28 1 0 16,16-1 0-16,12 0 1 15,-29 7-2-15,13-6 0 0,16-1 0 0,-28 2 1 0,14 0 0 16,14-2-1-16,-27 5 2 16,27-5 2-16,-28 2-2 0,16-1 0 0,12-1-1 15,-28 4-1-15,28-4 2 16,-31 2 0-16,18-1 0 0,13-1 3 0,-29 3-1 0,15-3 1 16,14 0 2-16,-32 2-2 15,17 0-2-15,15-2 2 0,-29 1 4 0,29-1-4 16,-29 0-1-16,15 2-1 0,14-2 1 0,-30 2 0 0,30-2-1 15,-27 0 1-15,12 0-1 16,15 0 3-16,-29 2-4 0,29-2 1 0,-32-2-1 16,12 2 2-16,5-2-1 15,15 2 3-15,-36 0 4 0,15-2 2 0,3 1-1 16,-4 1-2-16,4-2 3 0,18 2-4 16,-43-5 1-16,25 5 0 0,-5-1-1 0,4-1 1 15,-2 0 1-15,1 0-3 0,-2 1-1 0,22 1 3 0,-39-5-3 16,22 1 1-16,-4 2 3 15,4 1-5-15,-2-3-1 0,-1 1 1 0,2 2-2 16,18 1 1-16,-37-6-1 0,18 4 2 16,-1-4-1-16,2 5-3 0,-2-1 2 0,4-2-1 15,16 4-1-15,-39-4 0 16,24 1 3-16,-6-1-4 0,21 4 2 0,-29-5-1 0,10 2 0 16,2 2 3-16,17 1-5 15,-31-8 1-15,16 2 0 0,-3 2-1 0,1-1-3 16,17 5 4-16,-33-7-6 0,16 4 7 15,0-3-1-15,0 3 1 0,-2-3-1 0,2 4 1 16,1-3 0-16,-5 0 0 0,6 2-2 0,-6-1 1 16,21 4 1-16,-31-7-3 15,14 3 5-15,0-1-2 0,-1 2 0 0,-2-3-2 0,4 2 1 16,-4 0 1-16,3 0 1 16,-2-1-1-16,2 2 1 0,-2-1-1 0,2 1-1 15,-2-1 3-15,2 0-1 0,1 0 0 0,-2 0 1 0,2 1 0 16,-2-1 2-16,5 2-4 15,-6 0 1-15,4-1 0 0,-3-2 0 0,3 2 2 16,0-1-3-16,0 2 3 16,1-2-1-16,1 0-2 0,-3 3-1 0,3-3-1 0,-3 0 3 15,1 0-1-15,3 1 1 16,-3-1-2-16,3 0 0 0,12 4 1 0,-26-6 1 16,17 4-3-16,-5-1 1 0,14 3 1 15,-23-7 0-15,10 6-1 0,2-3 1 0,11 4 1 16,-27-5-1-16,15 0 0 0,0 4 0 0,12 1 0 15,-23-6 0-15,12 2-1 0,2 1 1 16,9 3 0-16,-23-6-2 0,9 1 4 0,3 3-1 16,-1-1-2-16,12 3 1 15,-22-5 0-15,22 5 0 0,-22-8 1 0,22 8-1 0,-23-6 0 16,11 2-1-16,12 4-5 16,-21-7 6-16,21 7 0 0,-20-7 0 0,20 7 0 15,-22-8 1-15,22 8 2 0,-22-7-2 0,22 7 0 0,-20-6 0 16,20 6 0-16,-20-7 0 15,20 7 0-15,-19-7 0 0,19 7-2 0,-21-8 1 16,21 8-1-16,-18-7 2 16,18 7 1-16,-17-7-2 0,17 7 0 0,-18-7 0 0,18 7 0 15,-17-8 0-15,17 8-2 16,-19-7 3-16,19 7-1 0,-17-10 0 0,17 10 0 16,-16-7 2-16,16 7-1 0,-18-8 0 15,12 4-1-15,6 4 0 0,-16-7 1 16,16 7-1-16,-16-9 0 0,16 9 0 0,-17-4 0 0,12 0-4 15,5 4 2-15,-18-8-1 16,18 8 4-16,-15-6-1 0,8 2 0 0,7 4 1 16,-19-6-1-16,19 6 0 0,-14-7 1 15,14 7-2-15,-13-6-1 0,5 2 1 0,8 4 7 16,-15-6-7-16,15 6 2 0,-17-6-3 16,17 6 1-16,-12-4 1 0,12 4 1 0,-14-7 1 15,14 7-2-15,-14-5 3 0,14 5-5 0,-13-7 2 16,13 7 1-16,-15-5-1 0,15 5-1 15,-13-5 1-15,13 5 0 0,-14-6 1 0,14 6-2 16,-16-4 0-16,16 4 0 16,-12-5 0-16,12 5 1 0,-14-8 0 0,5 4-1 0,9 4 5 15,-15-6-7-15,15 6 5 16,-15-6-2-16,15 6 0 0,-14-7-5 0,14 7 3 16,-16-8 3-16,8 4-2 15,8 4 2-15,-14-6-1 0,14 6-1 0,-16-5-1 0,16 5 1 16,-14-5 1-16,14 5 1 0,-15-6-1 0,15 6-1 15,-15-7 3-15,6 2-4 16,9 5 0-16,-12-5 2 0,12 5 0 0,-14-9 3 0,14 9-4 16,-14-5 1-16,14 5 0 15,-12-6 1-15,12 6-2 0,-11-5 1 0,11 5-3 16,-13-6 2-16,13 6-1 0,-10-7 2 16,10 7 1-16,-9-4-1 0,9 4-2 0,-10-7 2 15,10 7-1-15,0 0-1 0,-12-8 3 0,12 8 0 16,-10-7-1-16,10 7 1 15,-8-7-1-15,8 7 2 0,0 0-4 0,-10-10 4 0,10 10-4 16,0 0 1-16,-11-9-1 16,11 9 0-16,0 0 0 0,-7-9-1 0,7 9 2 15,0 0-2-15,-8-14 1 0,8 14 2 16,0 0-2-16,-6-8 4 0,6 8-4 0,0 0 2 16,0 0 0-16,-7-8 0 15,7 8-5-15,0 0 1 0,0 0-2 0,0 0 0 16,0 0-1-16,0 0-1 0,0 0 4 0,-6-13 1 0,6 13 0 15,0 0 0-15,0 0-1 16,0 0 0-16,0 0 5 0,0 0-2 0,0 0-1 0,0 0 1 16,0 0 0-16,0 0-1 15,0 0 2-15,0 0 0 0,0 0-5 0,0 0 6 16,0 0-2-16,0 0 0 16,0 0 4-16,0 0-4 0,0 0-1 0,0 0 1 0,0 0 4 15,0 0-5-15,0 0 2 0,0 0 0 0,0 0 0 16,0 0 0-16,0 0 2 15,0 0-2-15,0 0-1 0,25 21 2 0,-25-21-1 0,0 0-1 16,0 0 1-16,0 0 2 16,0 0-2-16,0 0 3 0,0 0-5 15,0 0 4-15,0 0-2 0,0 0 2 0,7 8 1 16,-7-8 0-16,0 0-1 0,0 0-2 0,0 0 2 16,0 0-2-16,0 0 1 15,0 0-1-15,0 0-3 0,0 0 2 0,0 0 2 0,0 0-1 16,0 0 2-16,0 0-1 0,0 0-2 0,0 0 2 15,0 0-1-15,0 0 1 16,0 0-6-16,0 0-2 0,0 0-9 0,0 0-14 0,0 0-18 16,0 0-29-16,0 0-36 15,0 0-58-15,0 0-81 0,0 0-75 0,0 0-180 16,0 0-85-16,0 0-6 16,0 0-450-16,0 0-577 0</inkml:trace>
  <inkml:trace contextRef="#ctx0" brushRef="#br0" timeOffset="-154108.15">13630 15023 898 0,'0'0'151'0,"0"0"-19"0,0 0-45 16,0 0-14-16,0 0-17 15,-14-10 11-15,14 10-11 0,0 0 6 0,0 0 18 0,0 0-2 16,0 0 4-16,0 0 5 16,0 0 10-16,0 0 7 0,0 0 12 0,0 0 5 15,0 0 7-15,0 0-3 0,0 0 8 0,0 0-5 0,0 0 3 16,0 0-1-16,0 0 1 15,0 0-1-15,0 0-5 0,0 0-2 0,0 0-5 16,0 0-5-16,0 0-9 16,0 0-5-16,0 0 1 0,0 0-2 0,0 0-10 0,0 0-12 15,0 0-11-15,0 0-4 16,0 0-5-16,0 0-7 0,0 0-2 0,0 0-11 16,0 0 2-16,0 0-6 15,0 0-3-15,0 0-4 0,0 0-1 0,0 0-2 0,0 0-2 16,16 43-1-16,-16-43-3 0,9 10 1 0,-9-10 0 15,0 0 7-15,15 13-2 16,-15-13-7-16,10 9 4 0,-10-9-14 16,9 11 9-16,-9-11-5 0,10 8 1 0,-10-8 1 15,8 11-4-15,-8-11 4 0,9 12-5 0,-9-12 0 16,10 7 2-16,-10-7-4 16,0 0 3-16,12 13 1 0,-12-13-3 0,0 0-1 0,11 12 2 15,-11-12-1-15,0 0-3 0,11 9 2 0,-11-9 0 16,0 0-2-16,0 0 10 15,0 0-3-15,12 9 6 0,-12-9-4 0,0 0 2 0,0 0 4 16,0 0-6-16,8 9 3 16,-8-9-4-16,0 0 1 0,0 0 3 0,0 0-5 15,0 0 1-15,0 0 0 16,0 0-2-16,0 0 6 0,0 0-5 0,0 0-2 0,0 0 1 16,0 0 8-16,0 0-22 15,0 0 4-15,0 0 1 0,0 0 0 0,0 0-1 16,0 0 0-16,-16 26 2 0,16-26 5 0,0 0-4 0,-10 7 3 15,10-7-6-15,0 0 6 16,-14 15 2-16,14-15-2 0,-14 10 1 0,14-10 0 16,-11 9-3-16,11-9 2 15,-16 9-2-15,16-9 6 0,-17 11-7 0,17-11 2 0,-14 8-5 16,14-8 4-16,-15 10 3 16,15-10-5-16,-14 10 4 0,14-10-4 0,-13 7-1 15,13-7 3-15,-11 7-3 0,11-7 4 0,-16 10-5 0,16-10 5 16,-11 9-1-16,11-9-2 15,-14 8 2-15,14-8 0 0,-11 8-1 0,11-8 2 16,0 0-4-16,-13 11-1 16,13-11 1-16,0 0 0 0,-12 8-5 0,12-8-8 0,-7 4-20 15,7-4-20-15,0 0-29 16,0 0-38-16,-8 5-41 0,8-5-47 0,0 0-27 16,0 0-38-16,0 0-78 15,0 0-129-15,0 0-86 0,0 0-319 0,0 0-259 0</inkml:trace>
  <inkml:trace contextRef="#ctx0" brushRef="#br0" timeOffset="-151828.22">13940 14589 2518 0,'0'0'-113'0,"0"0"41"16,0 0 18-16,0 0 25 0,0 0 16 0,0 0 16 0,42-16 24 15,-42 16 30-15,0 0 22 0,0 0 21 0,0 0 9 16,0 0 8-16,0 0 5 15,0 0-1-15,0 0-1 0,0 0-1 0,0 0-1 16,0 0-3-16,0 0 0 0,0 0-7 16,0 0-3-16,0 0 1 0,0 0 3 15,0 0-6-15,0 0 0 0,0 0-6 16,0 0 1-16,0 0 3 0,0 0-12 0,-67 8-8 16,67-8-9-16,-23 9-2 0,12-4-4 15,-3 0-4-15,14-5-5 0,-25 11-8 0,15-4 0 16,-3 0-2-16,13-7-5 0,-19 12-7 0,19-12 2 15,-15 13-12-15,15-13 3 16,-14 13-5-16,14-13-2 0,-7 17 0 0,7-17 3 0,-6 18-6 16,6-18-1-16,-4 17-6 15,4-17 2-15,0 16-2 0,0-16 5 0,0 0-8 16,6 27-1-16,-6-27-1 16,6 15 0-16,-6-15 6 0,9 16-8 0,-1-9 2 0,-8-7 4 15,15 15-7-15,-7-8 6 0,-8-7-14 0,15 12 6 16,-7-5 4-16,-8-7-24 15,19 11 7-15,-8-6-4 0,-11-5 1 0,20 10 2 0,-20-10 4 16,16 7 2-16,-5-4-1 16,-11-3 0-16,15 7 2 0,-15-7-2 0,17 2-2 15,-17-2 4-15,0 0 0 16,19 4-1-16,-19-4 2 0,0 0-4 0,21-1 4 0,-21 1-4 16,0 0 1-16,0 0-5 15,13-12 1-15,-13 12-2 0,0 0 2 0,0 0-3 16,4-15-1-16,-4 15 5 0,0 0-6 0,0 0 0 0,0 0 3 15,-11-29-1-15,11 29 5 16,0 0-1-16,-10-15 0 0,10 15 1 16,0 0 2-16,-10-15 1 0,10 15 0 15,0 0-2-15,-11-10 3 0,11 10 2 0,0 0-2 16,-7-10 5-16,7 10-4 0,0 0 0 16,0 0 1-16,-11-10-1 0,11 10 3 0,0 0 1 15,0 0 1-15,0 0-2 0,0 0 2 0,0 0 1 0,-14-7-1 16,14 7 1-16,0 0 3 15,0 0 0-15,0 0 3 0,0 0 4 0,0 0 4 16,0 0 1-16,0 0 1 16,0 0 0-16,0 0 0 0,0 0-6 0,0 0 12 0,0 0-13 15,45 2-2-15,-45-2-2 16,0 0 2-16,27 2-2 0,-27-2-4 0,21 2-12 16,-21-2-14-16,18 1-18 0,-9 2-26 15,-9-3-29-15,15 0-40 0,-15 0-55 0,14 4-29 16,-14-4-37-16,13 1-72 0,-13-1-158 0,0 0-82 15,0 0-297-15,18-5-224 16</inkml:trace>
  <inkml:trace contextRef="#ctx0" brushRef="#br0" timeOffset="-150997.86">14279 14808 2481 0,'0'0'-90'0,"0"0"27"0,0 0 23 16,0 0 5-16,0 0 7 0,8 15 14 15,-8-15 12-15,0 0 21 0,0 0 32 0,0 0 8 16,0 0 8-16,0 0 3 16,0 0-9-16,0 0 8 0,-35 7 0 0,35-7 5 0,0 0-2 15,-23 4-4-15,23-4-1 0,-15 2-6 0,15-2-9 16,0 0-2-16,-23 0-11 15,23 0-1-15,0 0-7 0,-16 4-1 0,16-4-7 0,0 0-5 16,0 0-5-16,0 0 1 16,0 0-10-16,-19 3 0 0,19-3 0 0,0 0-7 15,0 0 6-15,0 0-5 16,0 0 2-16,0 0-4 0,0 0 6 0,0 0-6 0,0 0 6 16,0 0-2-16,0 0 0 15,0 0-2-15,0 0 6 0,0 0-2 16,28-35 3-16,-28 35 0 0,0 0 2 0,16-9 1 0,-16 9 3 0,0 0 1 15,16-8 1-15,-16 8-2 16,0 0-1-16,16-6 1 0,-16 6 2 16,0 0-2-16,13-6 0 0,-13 6-1 15,0 0 0-15,14-7 7 0,-14 7 0 0,0 0 1 0,0 0 1 16,20-8 0-16,-20 8-3 16,0 0 1-16,0 0-4 0,13-3 1 0,-13 3-1 15,0 0 4-15,0 0-3 0,0 0 3 0,20-7 1 16,-20 7 7-16,0 0 5 0,0 0 3 15,0 0 4-15,14-4 6 0,-14 4 1 0,0 0-1 16,0 0-2-16,0 0-3 16,0 0 0-16,0 0-2 0,0 0-3 0,0 0-3 0,0 0 1 15,0 0 4-15,0 0 3 16,0 0 5-16,0 0 0 0,24 7 6 0,-24-7-1 16,0 0 7-16,0 0 4 15,0 0 4-15,0 0 0 0,2 15 3 0,-2-15 5 0,0 0-1 16,0 17-4-16,0-17 0 0,0 0-2 0,-2 22-7 15,2-22-26-15,-2 23-5 16,2-23 0-16,0 27-2 0,-2-11-3 0,2 0-2 16,0-16-3-16,4 33-7 0,-4-16-13 15,2-2-25-15,-2-1-40 0,0-3-72 0,3 4-98 16,-5-4-120-16,2-11-227 16,0 16 11-16,0-16 23 0,0 0-301 0,-11 18-203 0</inkml:trace>
  <inkml:trace contextRef="#ctx0" brushRef="#br0" timeOffset="-145837.85">13605 11607 2403 0,'0'0'-136'0,"0"0"22"0,0 0 24 15,0 0 4-15,0 0 14 0,0 0 8 0,0 0 19 16,0 0 27-16,0 0 6 16,0 0 14-16,0 0 12 0,0 0 19 0,0 0-10 0,0 0 11 15,0 0-5-15,0 0 5 0,0 0 8 0,0 0-10 16,0 0 11-16,0 0 4 15,0 0 2-15,0 0 17 0,0 0 2 0,0 0 8 16,-31 3 1-16,31-3 5 0,0 0-2 16,0 0-3-16,0 0-2 0,0 0-4 0,0 0-6 15,0 0-1-15,0 0-9 16,0 0-4-16,0 0-9 0,0 0-2 0,0 0-4 16,0 0-4-16,0 0-2 15,0 0-4-15,0 0-3 0,0 0-1 0,0 0-3 0,35-26 5 16,-35 26-2-16,0 0-1 0,13-8-1 0,-13 8 2 15,0 0-4-15,0 0 1 16,15-7 1-16,-15 7 1 0,0 0-3 0,0 0 2 0,12-7-2 16,-12 7-1-16,0 0 0 15,0 0 5-15,0 0 3 0,14-9 5 0,-14 9-2 16,0 0 6-16,0 0-3 16,0 0 3-16,0 0 1 0,12-7-3 0,-12 7 2 0,0 0-8 15,0 0-2-15,0 0 0 0,12-7-1 0,-12 7-4 16,0 0-1-16,0 0-1 15,0 0-1-15,15-10 2 0,-15 10 4 16,0 0 5-16,10-10 1 0,-10 10 4 0,0 0-1 16,0 0 1-16,0 0-1 0,16-9-4 0,-16 9 1 15,0 0-3-15,0 0-1 16,0 0-2-16,0 0 1 0,9-10 2 0,-9 10-4 16,0 0 1-16,0 0-1 0,0 0 2 15,0 0-2-15,0 0 4 0,0 0-1 0,0 0 4 16,0 0 1-16,0 0 13 0,0 0 3 0,0 0-6 15,0 0-1-15,0 0-4 0,0 0-7 16,0 0 3-16,0 0-4 0,0 0 3 0,0 0-9 16,0 0 1-16,0 0 3 15,0 0-6-15,0 0 5 0,0 0-10 0,0 0 8 16,0 0 1-16,0 0-2 0,0 0 1 16,0 0-3-16,0 0 0 0,-33 39 6 0,33-39-6 15,-14 11 2-15,7-3 2 0,7-8 0 0,-15 13-4 16,8-6-3-16,7-7 5 15,-16 12-5-15,16-12-2 0,-13 11 5 0,13-11-18 0,-12 9 11 16,12-9-3-16,-11 10 2 16,11-10 2-16,0 0-3 0,-14 12-2 0,14-12-5 15,0 0 6-15,-8 9 1 16,8-9-4-16,0 0 1 0,0 0-2 0,-11 10 4 0,11-10 3 16,0 0-5-16,0 0 5 15,0 0 0-15,0 0-1 0,0 0 6 0,-9 9-7 16,9-9 7-16,0 0 3 0,0 0-15 0,0 0 6 0,0 0-2 15,0 0 1-15,0 0-3 16,0 0 4-16,0 0-3 0,0 0 0 0,0 0-4 16,0 0 0-16,0 0 11 15,20 15-9-15,-20-15 0 0,0 0-1 0,16 7 2 0,-16-7-2 16,15 5 2-16,-15-5-3 16,0 0-3-16,21 7 2 0,-21-7-2 0,17 3 0 15,-17-3-4-15,16 4-16 0,-16-4 2 0,18 6 2 0,-18-6 2 16,16 4-1-16,-16-4 5 15,16 4 1-15,-16-4-4 16,11 6 4-16,-11-6 4 0,0 0-4 0,15 6 10 16,-15-6-8-16,0 0-2 0,0 0 5 0,18 5-1 0,-18-5 2 15,0 0-2-15,0 0 4 16,0 0-3-16,14 7-3 0,-14-7 9 0,0 0-18 16,0 0-23-16,7 1-37 0,-7-1-58 15,0 0-78-15,0 0-69 0,0 0-144 0,0 0-167 16,0 0-12-16,0 0-357 0,0 0-398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06:07:5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6944 10649 1942 0,'0'0'252'15,"0"0"-110"-15,5-20-61 16,-5 20-25-16,0 0 1 0,0 0 16 0,6-13 31 0,-6 13 15 16,0 0 17-16,0 0 5 0,0 0-2 15,2-17-3-15,-2 17-2 0,0 0-4 16,0 0-4-16,0 0-9 0,0 0-10 0,5-19-11 16,-5 19-11-16,0 0-5 0,6-12-15 15,-6 12-6-15,0 0-7 0,9-13-7 16,-9 13-4-16,10-8-6 0,-10 8-4 15,15-7-4-15,-15 7-3 0,17-8-4 0,-17 8 0 16,16-7-4-16,-16 7-1 0,18-4-3 16,-18 4-3-16,19-2 0 0,-19 2-1 0,0 0-2 15,25 4-4-15,-25-4 1 0,17 7 3 0,-17-7-2 16,10 9 2-16,-10-9 5 16,9 14-4-16,-9-14-1 0,5 15 1 0,-5-15 2 0,0 18-2 15,0-18-1-15,0 0 5 16,-7 28-5-16,7-28 0 0,-9 17 1 15,9-17 0-15,-10 15-1 0,10-15 3 16,-10 13 1-16,1-7-2 0,9-6 1 0,-13 8 3 0,13-8-1 16,0 0 2-16,-21 4 0 15,21-4-1-15,0 0 9 0,0 0-7 0,-24-15-2 16,24 15-2-16,-8-13-2 0,8 13 2 0,-4-18 0 0,4 18-8 16,-4-17 6-16,4 17-6 15,0 0-7-15,0-23-18 0,0 23-23 0,0 0-35 16,0 0-61-16,4-24-66 15,-2 19-68-15,-2 5-106 0,0 0-184 0,8-9-36 16,-8 9-235-16,0 0-175 0</inkml:trace>
  <inkml:trace contextRef="#ctx0" brushRef="#br0" timeOffset="929.69">6951 11005 2417 0,'0'0'-38'0,"0"0"55"15,0 0 19-15,0 0 1 0,0 0 9 0,0 0-1 0,0 0 6 16,0 0 5-16,0 0 10 16,0 0 1-16,0 0 1 0,0 0-8 0,0 0 1 15,0 0-2-15,0 0-11 0,0 0-2 0,0 0-4 0,0 0-4 16,0 0 0-16,0 0-6 16,0 0 2-16,4 34-4 0,-4-34-6 0,0 0 2 15,11 21-6-15,-11-21 0 16,8 11-3-16,-8-11-4 0,13 10 0 0,-13-10-7 0,0 0-10 15,20 6-7-15,-20-6-1 16,0 0-5-16,0 0 10 0,26-10-9 0,-26 10 8 16,16-12-2-16,-16 12 3 15,10-12 6-15,-10 12 11 0,11-14 6 0,-11 14 18 0,8-12 13 16,-8 12 12-16,8-11 5 0,-8 11-2 0,0 0-7 16,9-11-5-16,-9 11-9 15,0 0-6-15,0 0-1 0,0 0-3 0,0 0 1 16,0 0-3-16,0 0-5 0,0 0-3 15,0 0-1-15,0 0-1 0,0 0 0 0,5 41-3 16,-5-41-2-16,0 28-3 16,0-12 2-16,2 2-4 0,-2 3-1 0,2-3 0 15,-2 6 0-15,0-4 1 0,2 2-4 0,0 0 1 16,-2-1 1-16,0 0-2 16,2-1 1-16,-2 0 0 0,0-2 1 0,0-18 1 0,-4 34 10 15,2-21 6-15,-5 2 17 16,1-4 3-16,6-11-1 0,-13 19 8 0,5-13 5 15,8-6-2-15,-19 8-6 0,19-8-3 16,-20 2-4-16,20-2-3 0,0 0-9 0,-24-10-18 16,24 10-23-16,-12-11-31 15,12 11-45-15,-6-17-50 0,6 17-70 0,0-18-55 16,0 18-119-16,4-16-165 0,0 6-392 0,-4 10-356 0</inkml:trace>
  <inkml:trace contextRef="#ctx0" brushRef="#br0" timeOffset="1170.22">7256 11439 2830 0,'0'0'-42'16,"8"7"13"0,-8-7 3-16,0 0-2 0,7 14 12 0,-7-14 32 0,0 0 37 15,4 21 40-15,-4-21 15 16,-2 19 13-16,2-19-3 0,-2 21-7 0,2-21-8 0,-2 25-8 15,0-12-6-15,2-13-14 16,-3 25-6-16,3-25-9 0,-4 29-8 0,4-18-17 16,0-11-29-16,0 22-44 15,0-22-59-15,0 19-69 0,2-11-75 0,-2-8-174 16,5 12-477-16,-5-12-274 0</inkml:trace>
  <inkml:trace contextRef="#ctx0" brushRef="#br0" timeOffset="2259.83">10495 10650 2575 0,'0'0'-108'0,"0"0"38"0,0 0 20 0,0 0 22 0,0 0 11 16,0 0 20-16,0 0 16 15,0 0 18-15,0 0 5 0,0 0 14 0,0 0 6 16,0 0 6-16,-20-13 7 16,20 13 3-16,0 0-3 0,0 0-3 0,0 0-2 15,0 0-3-15,0 0 4 0,7-27-4 0,-7 27 6 0,0 0-8 16,11-16-4 0,-11 16-9-16,10-12-5 0,-10 12 0 0,15-10-11 0,-15 10-6 0,17-10-5 15,-17 10-1-15,17-4-4 16,-17 4-5-16,19-5-1 0,-19 5-3 0,17 0-2 15,-17 0-2-15,16 8 1 16,-16-8-3-16,12 14 4 0,-12-14-4 0,6 16 0 0,-6-16-1 16,2 22 0-16,-2-22 0 15,-4 20 6-15,4-20 0 0,-6 19 6 0,6-19 8 16,-12 16 8-16,12-16 6 0,-14 13 4 0,14-13-3 16,-15 5 0-16,15-5 2 0,0 0-8 15,-21-1-1-15,21 1-7 0,0 0-15 0,0 0-14 16,-15-23-34-16,15 23-39 15,0 0-61-15,4-23-47 0,-4 23-61 0,0 0-135 16,19-19-546-16,-13 15-334 16</inkml:trace>
  <inkml:trace contextRef="#ctx0" brushRef="#br0" timeOffset="2919.88">10461 11136 2764 0,'0'0'-103'0,"0"0"4"0,0 0 15 0,-19 8 11 16,19-8 18 0,0 0 10-16,-2 15 22 0,2-15 11 0,0 0 1 0,0 23 6 15,0-23 15-15,0 0-6 0,4 25 4 16,-4-25 4-16,6 16 2 0,-6-16-3 16,7 16 3-16,-7-16-5 0,8 14 14 0,-8-14 6 0,6 9 6 15,-6-9 0-15,0 0-5 16,16 7 3-16,-16-7-7 0,0 0 7 0,0 0-20 15,0 0 5-15,24-15 16 0,-24 15 10 16,11-11 20-16,-11 11 19 0,9-11 19 0,-9 11 7 16,8-12 12-16,-8 12 6 15,0 0-2-15,8-15-8 0,-8 15-10 0,0 0-12 16,0 0-15-16,9-14-11 0,-9 14-11 0,0 0-5 0,0 0-5 16,0 0-5-16,0 0-6 15,0 0-1-15,0 0-4 0,19 23-4 0,-19-23 0 16,7 27-7-16,-3-10 0 15,0 2-2-15,0 4 0 0,0 2-3 0,0 0 3 0,-2 1-8 16,0 1 0-16,0 0-1 16,1-1-2-16,-3-1 2 0,0 2-5 0,0-5 5 15,-3 1-6-15,1 2 2 0,0-6 1 0,-2 2 3 16,0-4 6-16,-2 1 12 16,0-3 15-16,-1-2 11 0,-2 0 13 0,1-3 12 0,-2 0 7 15,10-10 28-15,-21 9-7 16,10-5-2-16,11-4-12 0,0 0-8 0,0 0-11 15,-36-16-13-15,29 6-15 0,7 10-27 16,-8-24-24-16,6 9-37 0,2-4-49 0,0 19-58 16,2-36-76-16,2 16-57 15,-2 4-119-15,4-4-180 0,2 5-42 0,-2 0-322 0,2-1-368 16</inkml:trace>
  <inkml:trace contextRef="#ctx0" brushRef="#br0" timeOffset="3219.68">10842 11576 2717 0,'0'0'-139'16,"13"4"19"-16,-13-4 12 16,14 4 17-16,-14-4 10 0,0 0 24 0,25 3 13 15,-25-3 13-15,13 4 7 16,-13-4 1-16,13 6 20 0,-13-6 11 0,0 0 13 0,13 11 27 15,-13-11 24-15,0 0 19 16,6 16 20-16,-6-16 20 0,0 0 12 0,-2 19 8 16,2-19 11-16,0 0-3 15,-8 20 1-15,8-20-9 0,-4 14-15 0,4-14-12 0,0 0-10 16,-5 19-10-16,5-19-11 0,0 0-10 0,7 18-9 16,-7-18-19-16,12 9-42 15,-12-9-62-15,23 9-76 0,-8-5-73 0,2-1-94 0,3-3-187 16,-2 0-446-16,-18 0-329 15</inkml:trace>
  <inkml:trace contextRef="#ctx0" brushRef="#br0" timeOffset="4154.71">14177 10730 2730 0,'0'0'-106'0,"10"-29"12"0,-10 29 10 15,0 0 3-15,0 0 14 0,0 0 11 0,9-12 22 16,-9 12 15-16,0 0 6 0,12-8 21 0,-12 8-3 16,0 0 9-16,13-10 9 0,-13 10 7 15,0 0-4-15,13-6 3 0,-13 6 1 0,0 0 3 16,0 0 1-16,18-3-2 15,-18 3 0-15,0 0-2 0,0 0-2 0,0 0 7 16,20 16-7-16,-20-16 2 0,2 16 8 16,-2-16 8-16,0 17 0 0,0-17 0 0,-2 19 0 15,2-19 8-15,-7 19 9 0,7-19 5 0,-6 16 12 16,6-16 14-16,-10 13 5 16,10-13 8-16,-11 9 0 0,11-9-2 0,-15 4 3 15,15-4 0-15,0 0-5 0,-21 3-6 16,21-3-12-16,0 0-10 0,0 0-9 0,-15-18-8 15,15 18-18-15,0 0-23 16,0-18-34-16,0 18-46 0,0 0-66 0,11-26-75 0,-11 26-68 16,8-15-157-16,-5 9-549 15,-3 6-431-15</inkml:trace>
  <inkml:trace contextRef="#ctx0" brushRef="#br0" timeOffset="4900.02">14175 11133 2915 0,'0'0'-70'0,"-21"-1"39"15,21 1 1-15,0 0-1 0,0 0 7 0,0 0 0 0,0 0 8 16,0 0 9-16,-13 12 2 16,13-12 5-16,0 0 2 0,0 0 8 15,0 0-1-15,7 27-5 0,-7-27 7 0,0 0-1 0,12 16-6 0,-12-16 17 16,10 10-7 0,-10-10 1-16,10 8 4 0,-10-8 5 0,0 0 2 0,22 5 0 15,-22-5 1-15,0 0 9 16,19-3 1-16,-19 3 12 0,0 0 13 0,24-12 3 0,-24 12 13 15,14-13 6-15,-14 13 16 16,13-11 2-16,-13 11 3 0,13-10-1 0,-13 10-4 16,7-10-9-16,-7 10-10 0,0 0-10 0,14-8-8 15,-14 8-8-15,0 0-4 0,0 0-2 16,0 0-7-16,0 0-6 0,0 0-2 0,0 0-4 16,0 0-4-16,0 0 1 15,-5 41-5-15,5-41-3 0,-2 24 2 16,0-6-6-16,-1 1 2 0,1 1-5 0,0 2-1 15,2 1-1-15,-2 2 0 0,1 1-3 0,-1-1-1 16,2-3 1-16,-2 0 1 16,0-2-4-16,0-1 3 0,0 1-1 0,-3-5 0 15,0 2 5-15,5-17 12 0,-8 27 10 0,1-16 7 16,2 1 3-16,5-12 7 0,-18 13 12 16,18-13 4-16,-20 7-2 0,20-7-15 0,-15 0-2 15,15 0-3-15,0 0-8 0,-21-13-2 16,21 13-8-16,-3-16-16 0,3 16-19 15,1-22-25-15,3 9-38 0,5-3-51 16,-4 2-61-16,6 4-70 0,-3-4-81 0,9-1-163 16,-4 3-101-16,1 1-360 0,-1 2-399 15</inkml:trace>
  <inkml:trace contextRef="#ctx0" brushRef="#br0" timeOffset="5390.07">14491 11439 2810 0,'0'0'-114'0,"0"0"23"0,0 0 6 0,0 0 17 16,0 0 9-16,0 0 22 16,0 0 8-16,0 0 32 0,0 0 3 0,0 0 25 0,0 0 16 15,0 0 8-15,0 0-6 16,0 0 1-16,17-25-4 0,-17 25-6 0,0 0-2 15,0 0-7-15,14-9-3 16,-14 9-7-16,0 0 0 0,19-2-1 0,-19 2 0 0,0 0-4 16,23 5-3-16,-23-5-1 15,20 8-1-15,-10 0-4 0,-2 0-4 0,-8-8-3 16,14 13 1-16,-6-5 4 0,-8-8-5 16,10 16 1-16,-10-16 1 0,2 18 10 0,-2-18 14 15,0 0 10-15,-9 23 21 0,9-23 12 0,-11 13 16 16,11-13 2-16,-10 9-3 15,10-9-13-15,0 0-1 0,-15 12-9 16,15-12-9-16,0 0-3 0,-7 11-6 16,7-11-4-16,0 0-8 0,0 0-3 0,0 0-7 0,0 0 0 15,0 0 1-15,14 23-3 0,-14-23-4 0,14 12-5 16,-14-12 3-16,13 13-3 16,-7-8-2-16,-6-5 4 0,11 14-6 0,-11-14 3 15,7 11 7-15,-7-11 0 0,0 0 1 16,0 18 0-16,0-18 1 0,0 0-6 0,0 0-4 15,-25 12-12-15,25-12-19 16,-20 0-35-16,20 0-44 0,0 0-55 0,-20-3-61 16,20 3-104-16,-14-7-637 15,14 7-394-15</inkml:trace>
  <inkml:trace contextRef="#ctx0" brushRef="#br0" timeOffset="6299.81">18076 10700 2797 0,'0'0'-148'16,"0"0"23"-16,2 17 18 0,-2-17 20 0,0 0 16 16,0 0 29-16,0 0 40 0,-17 23 10 0,17-23 20 0,-13 9 26 15,13-9 21-15,-17 6 17 16,17-6 11-16,-14 6 5 0,14-6 9 0,0 0 5 16,-26 0-1-16,26 0-2 15,0 0-1-15,0 0-8 0,-20-8-11 0,20 8 0 0,0 0-1 16,-10-13-1-16,10 13-12 15,0 0-10-15,0 0-8 0,0 0-8 0,0 0-7 16,16-33-8-16,-16 33-7 16,12-7-10-16,-12 7-36 0,0 0-31 0,23-4-48 0,-23 4-50 15,0 0-58-15,28 5-75 0,-28-5-162 0,14 4-492 16,-7 1-326-16</inkml:trace>
  <inkml:trace contextRef="#ctx0" brushRef="#br0" timeOffset="6949.69">17975 10995 2723 0,'0'0'-111'0,"0"0"20"0,0 0 22 16,-10 15 5-16,10-15 14 16,0 0 13-16,-4 19 24 0,4-19 6 15,-2 20-1-15,2-20 3 0,2 22 18 0,-2-22-15 16,10 23 5-16,-6-9-3 0,4-1 0 0,-2-1 8 16,0 1-14-16,3-1-13 0,2-2 2 0,-3 0-23 15,-8-10-3-15,17 13 6 16,-17-13 4-16,12 6 11 0,-12-6-7 0,16 2 3 0,-16-2 11 15,0 0 5-15,20-12 15 16,-20 12 12-16,16-12 4 0,-16 12 27 0,12-16-4 16,-6 8 28-16,-6 8 21 0,13-15 14 0,-13 15 11 15,11-15 10-15,-11 15 6 16,8-13-3-16,-8 13-9 0,7-12-11 0,-7 12-16 0,0 0-10 16,8-11-11-16,-8 11-8 15,0 0 0-15,0 0-13 0,0 0-4 0,0 0-2 16,0 0-8-16,0 0 0 15,0 0-8-15,0 0-4 0,0 0 1 16,12 30-3-16,-12-30-3 0,0 25 0 0,2-12-5 16,-2-13 0-16,0 33-3 0,2-14 17 0,1-1-2 15,-3 5-4-15,3-1-1 0,-3 0-6 0,2-1 3 16,-2 3-6-16,0-1 2 0,0-3-5 16,-2 1 1-16,-1-2-2 0,0-2 6 0,-1 1 6 15,0-2 11-15,-2-3 8 16,0 1 12-16,-2 0 6 0,-1-5 6 0,9-9 2 15,-19 13-4-15,6-9 4 0,13-4-4 16,-24 4 3-16,24-4-8 0,-24-1-7 0,24 1 5 16,-22-9-10-16,22 9-11 15,-17-11-12-15,17 11-21 0,-10-19-32 0,8 6-37 0,2 13-49 16,2-25-51-16,-2 25-54 0,12-25-57 16,-5 12-82-16,5 2-166 0,-1-1-91 15,4 5-217-15,-3-1-164 0</inkml:trace>
  <inkml:trace contextRef="#ctx0" brushRef="#br0" timeOffset="7449.81">18457 11426 2417 0,'0'0'-58'0,"0"0"30"16,7 13-2-16,-7-13 10 0,0 0 29 0,0 0 20 0,0 0 28 15,0 0 5-15,0 0-4 16,0 0-1-16,0 0-1 0,0 0-13 0,0 0-6 16,0 0 1-16,-30 11-3 15,30-11 9-15,0 0 3 0,0 0 5 0,-19 0 2 0,19 0 8 16,0 0-3-16,0 0 5 0,0 0-7 0,0 0-16 16,0 0-1-16,-26-7-6 15,26 7-10-15,0 0-3 0,0 0-3 0,0 0-5 16,0 0-5-16,0 0 2 0,0 0-6 15,24-36-2-15,-24 36 0 0,12-16 0 0,-12 16-3 16,15-13 1-16,-7 7 1 16,-8 6-2-16,18-9 1 0,-18 9 0 0,18-12 1 15,-18 12 1-15,18-7-1 0,-18 7 3 0,16-5-4 16,-16 5-1-16,17-7 1 16,-17 7 1-16,15-3 3 0,-15 3 4 0,0 0 11 0,0 0 12 15,23 1 5-15,-23-1 7 16,0 0 7-16,14 17 11 0,-14-17 7 0,6 16 0 0,-4-4 2 15,-2-12 1-15,4 20-2 16,-4-20-4-16,2 25-5 0,-2-12-5 0,2 4-8 16,-2-17-3-16,0 29-9 0,2-15-1 0,-2 3-3 0,0-17-6 15,2 30-14-15,-2-17-39 16,0-13-45-16,-2 27-64 0,4-12-66 0,-4-5-118 16,4 2-214-16,-2-12-409 15,0 0-369-15</inkml:trace>
  <inkml:trace contextRef="#ctx0" brushRef="#br0" timeOffset="8729.67">21891 10814 1167 0,'0'0'117'0,"0"0"-48"0,0 0-33 16,0 0 8-16,0 0 5 16,0 0 1-16,0 0 0 0,0 0 8 0,0 0 14 15,0 0 10-15,0 0 11 0,0 0 18 0,0 0-3 0,0 0 6 16,0 0 5-16,0 0 3 16,0 0 7-16,0 0-1 0,0 0-7 0,0 0-4 15,-45 15-7-15,45-15-4 16,0 0-5-16,-21-6 4 0,21 6-4 0,0 0-1 0,-15-9-6 15,15 9-8-15,0 0-7 16,-8-13-10-16,8 13-5 0,0 0-3 0,0 0-6 16,0 0-2-16,0 0-11 15,21-29-3-15,-21 29-5 0,18-5-4 0,-18 5-3 0,24-5-3 16,-24 5-2-16,21-1-3 0,-21 1-4 16,23 0-3-16,-23 0-13 0,19 1-34 15,-19-1-40-15,0 0-68 0,22 6-74 0,-22-6-129 16,8 4-215-16,-8-4-356 15,0 0-314-15</inkml:trace>
  <inkml:trace contextRef="#ctx0" brushRef="#br0" timeOffset="9530.01">21980 11096 2609 0,'0'0'-119'0,"0"0"40"0,16 5 21 16,-16-5 20-16,0 0 42 0,0 0 21 0,0 0 15 16,0 0 17-16,8 10 5 15,-8-10-5-15,0 0 1 0,0 0-5 0,0 0 3 0,0 0-3 16,0 0 2-16,0 0-4 15,0 0 4-15,7 12 3 0,-7-12-7 0,0 0-4 16,0 0 0-16,0 0 0 16,0 0 10-16,0 0 5 0,0 0 3 0,0 0 3 0,0 0 0 15,0 0-7-15,0 0-3 0,0 0-7 0,0 0-5 16,0 0-1-16,0 0-7 16,0 0 0-16,0 0 1 0,0 0 2 0,0 0-4 0,0 0 2 15,0 0-3-15,0 0-6 16,0 0-4-16,0 0-5 0,0 0 0 0,0 0-4 15,0 0-3-15,4 13 0 16,-4-13 1-16,0 0-5 0,4 15 2 0,-4-15 0 16,7 14-4-16,-7-14 2 0,11 13-1 15,-11-13 0-15,12 13-24 0,-6-5 2 0,-6-8 2 16,18 9-5-16,-18-9 2 16,16 12 0-16,-16-12 2 0,19 6 1 0,-19-6 1 15,22 0 3-15,-22 0 0 0,20-4 7 0,-20 4 5 0,18-9 7 16,-18 9 9-16,16-10 8 15,-7 2 4-15,-9 8 4 0,15-13 10 0,-15 13 4 16,13-11 7-16,-13 11-4 16,10-12-1-16,-10 12-13 0,0 0 0 0,13-12-5 15,-13 12-8-15,0 0-1 0,0 0-6 0,0 0 0 0,15-3-2 16,-15 3-1-16,0 0-1 16,0 0-2-16,0 0-2 0,0 0 0 0,2 36-1 15,-2-36-3-15,4 27 3 0,-2-8-9 16,0 0 6-16,2 4 0 0,0 1-3 0,0 3 3 15,2 0-3-15,-2 2 2 16,0-1-4-16,2 1 0 0,-4-3 1 0,0 1-2 16,0-1-1-16,0 2 0 15,-2-8-1-15,0 1 2 0,0-2 0 0,-2 0 1 0,-2-4 0 16,0 1 3-16,-2-3 5 0,-3-2 2 0,9-11 2 16,-19 16 0-16,9-12-1 15,10-4 1-15,-24 1-1 0,24-1 0 16,-25-4-1-16,25 4-4 0,-24-13-4 15,16 1-3-15,2 1-11 0,0-4-21 0,1 0-29 0,5 15-28 16,0-37-44-16,5 21-44 16,1-2-68-16,2 1-54 0,0 4-143 0,6-5-153 0,-4 6-320 15,3 0-310-15</inkml:trace>
  <inkml:trace contextRef="#ctx0" brushRef="#br0" timeOffset="10059.86">22661 11487 2611 0,'0'0'-100'0,"0"0"50"16,0 0 18-16,0 0 26 0,0 0 12 0,0 0 14 16,14 3 10-16,-14-3 0 15,0 0 3-15,0 0 3 0,0 0 1 0,0 0 2 0,0 0-4 16,0 0 3-16,0 0-6 15,0 0-4-15,0 0-2 0,0 0-1 0,0 0-5 16,0 0 6-16,0 0 4 16,0 0 7-16,-52-13 8 0,52 13 3 0,0 0 2 15,0 0-7-15,-21-2-4 0,21 2-2 0,0 0 0 0,-18 10-1 16,18-10-2-16,-12 8-3 16,12-8-4-16,-8 11-2 0,8-11-1 0,-7 13-3 15,7-13-2-15,0 0-3 0,-9 15 0 16,9-15 5-16,0 0-4 0,0 0 3 0,-2 19-6 15,2-19 3-15,0 0-5 16,0 0-1-16,0 0 2 0,14 14-4 0,-14-14 2 16,0 0-3-16,0 0-2 0,20 4 0 0,-20-4 2 0,0 0-1 15,20 2 7-15,-20-2-1 16,14 4-2-16,-14-4 4 0,0 0 3 0,17 7 7 16,-17-7 4-16,13 9 11 15,-13-9 8-15,13 14 3 0,-7-6 2 16,2 3-1-16,-8-11 0 0,12 21-5 0,-8-10-2 15,0 1-2-15,-4-12 5 0,2 21 2 0,-2-21 3 16,0 22-3-16,0-22-1 16,-6 21-5-16,6-21-4 0,-14 19-12 0,6-11-27 0,-2 0-49 15,-5-3-60-15,15-5-88 0,-30 8-80 0,14-6-190 16,-4-2-130-16,20 0-290 16,-38-6-258-16</inkml:trace>
  <inkml:trace contextRef="#ctx0" brushRef="#br0" timeOffset="23239.99">7161 10633 708 0,'0'0'159'0,"0"0"-40"0,0 0-39 0,0 0-14 0,0 0-3 16,0 0 0-16,0 0-4 16,0 0 6-16,0 0 15 0,0 0-4 0,0 0 1 0,0 0-3 15,0 0 3-15,0 0-10 0,0 0-2 0,0 0 9 16,0 0-20-16,0 0 4 16,0 0 5-16,0 0-4 0,0 0 0 15,0 0 6-15,0 0 11 0,0 0-1 0,0 0 9 16,0 0-6-16,0 0-1 0,0 0 3 0,0 0-5 15,0 0-1-15,0 0-7 16,0 0-1-16,0 0-1 0,0 0 4 0,0 0-3 16,0 0 3-16,0 0 3 0,0 0 2 15,0 0 3-15,0 0 3 0,0 0-2 0,0 0 1 16,0 0-7-16,0 0-3 0,0 0-8 0,0 0-5 16,0 0-5-16,0 0-3 15,0 0-5-15,0 0-6 0,0 0-3 0,36-13-5 16,-36 13-4-16,0 0 1 0,24 2-4 15,-24-2-2-15,26 0-3 0,-26 0-1 0,28 1-1 16,-9-1-2-16,0 0-4 16,0 3 2-16,5-2 0 0,1 1-2 15,-2 0 0-15,4 0-1 0,1 0 0 0,2 0-2 0,-1 0-1 0,1 1 2 16,2 0-3-16,-1 1 1 16,1-3 1-16,0 3-3 0,0 0 2 15,1 0 0-15,-1-2-4 0,5 2 2 0,1-1 0 16,-5 1 1-16,3-2-5 0,2 2 4 0,-6 0-3 15,2 0 4-15,0-3 0 16,-2 3 2-16,0-2-3 0,2 2 0 0,-1 0 3 0,-1-3 0 16,-2 4 2-16,1-4 2 0,1 3 1 0,2 0-3 15,-4 0-1-15,-1-2 4 16,1 1-7-16,2 1 2 0,-3-3 0 0,1 5 1 16,0-5-4-16,-1 3 0 0,1-2 0 15,0-1 0-15,-1 1 0 0,1 0 1 0,-3 2 0 16,2-1 4-16,1-2-3 15,0 2 1-15,-1 0-1 0,-1-1-1 0,2 2 2 16,-3-3-1-16,3 2 2 0,-2 0-3 16,-1-1-1-16,3 0 1 0,0-1-2 0,-3-1 1 15,3 3-1-15,0-3-2 0,-2 1 7 0,0-1-6 16,-3 0 0-16,3 0 1 16,-2 0-2-16,-1 0 0 0,1 0 2 15,0 0 3-15,0 0-4 0,4 3-3 0,-5-3 0 16,1-3 4-16,4 3-1 0,-7 0-1 0,7 0 0 15,-6 0-1-15,0-1-1 16,1 1 5-16,1 0-6 0,-3-3 5 0,0 3 1 0,1-1-4 16,-1-1 1-16,1 2 1 15,-4-2 1-15,2 2-2 0,-1-2-2 0,-3 2 3 16,4 0-2-16,-3-1 1 0,2 1-2 0,-2-3 1 16,-19 3 3-16,36-1 1 0,-18-2-4 15,0 3 1-15,-18 0 1 0,32-3-1 0,-15 0-2 16,-3 2 1-16,-14 1 2 15,28-3-2-15,-13 0 1 0,-15 3 1 0,28-2-1 16,-14 0 0-16,-14 2-3 0,26-4 5 16,-26 4-2-16,25-1-1 0,-10-1 1 15,-15 2 2-15,23-4-2 0,-23 4 0 0,24-1 0 0,-24 1-1 16,22-3-1-16,-22 3 4 16,22-4 0-16,-22 4-3 0,17-2 1 0,-17 2 0 0,17-2-1 15,-17 2 0-15,0 0 3 16,23-3-2-16,-23 3 1 0,0 0 0 0,18-4 1 15,-18 4-2-15,0 0-1 16,0 0 3-16,18-4-1 0,-18 4 1 0,0 0 1 0,0 0 2 16,0 0-5-16,0 0 2 15,17-4-2-15,-17 4-2 0,0 0 2 0,0 0-4 16,0 0-1-16,0 0 1 0,0 0 2 0,0 0-1 0,0 0-2 16,0 0 0-16,0 0 1 15,0 0-1-15,0 0 8 0,0 0-9 0,-35-27 3 16,35 27-2-16,-16-8 2 15,16 8-1-15,-16-7-2 0,16 7 5 0,-18-7-1 0,18 7-1 16,-17-10 2 0,17 10-1-16,-16-8-1 0,16 8 3 0,-16-5 0 0,16 5-3 15,0 0 5-15,-16-8-1 0,16 8-1 0,0 0-1 16,0 0 1-16,-15-7 0 16,15 7-1-16,0 0 1 0,0 0 2 0,0 0-3 15,0 0 2-15,0 0-1 0,0 0 0 16,0 0 0-16,0 0-1 0,0 0 1 0,0 0 1 15,47 23 0-15,-37-20 5 0,5 1-8 16,-15-4 0-16,26 12-1 0,-12-9 0 0,-2 3 0 16,2-2-2-16,-14-4 2 15,18 8 1-15,-18-8 0 0,18 7-5 0,-18-7 5 16,12 9 9-16,-12-9 6 0,5 12 3 0,-5-12 1 16,0 0 0-16,0 0-5 0,-15 30 2 15,6-19-5-15,-2-2-5 0,-1 0-31 0,2 1-55 16,-4-2-71-16,2 1-87 15,-5-2-138-15,0 1-209 0,0-3 10 0,-2-1-276 0,-2 0-203 16</inkml:trace>
  <inkml:trace contextRef="#ctx0" brushRef="#br0" timeOffset="24010.07">8718 10459 2509 0,'-2'-20'-78'0,"2"20"32"0,-4-19 15 16,4 19 13-16,-4-19 17 0,4 19 39 0,-9-19 33 15,9 19 15-15,-8-21 14 0,2 11 6 16,6 10-3-16,-13-21-8 0,6 12-5 0,7 9-6 16,-18-17-2-16,7 9-7 15,-2 2-6-15,13 6 9 0,-25-9-3 0,8 6 0 16,17 3-5-16,-31-1-8 0,31 1-4 0,-30 4-5 0,13-2-4 16,2 3 1-16,0 3-8 15,3 0-5-15,-4 1 0 0,8 0-8 0,8-9 2 16,-15 21 0-16,11-9-7 15,4-12-2-15,-2 20-2 0,2-20-2 16,9 19 1-16,-9-19-1 0,14 16-4 0,-2-10 2 16,0 0-6-16,2-1-3 0,-14-5-4 15,28 6-1-15,-13-6-1 0,-15 0 0 0,32-4-8 0,-18 1 1 0,3-3 1 16,0 0 0-16,-2-4 1 16,-1 1 6-16,0-3-4 0,-2 4 8 15,-2-5 8-15,2 2 4 0,-4 0 4 16,-8 11 9-16,14-18 1 0,-9 9 4 0,-5 9 5 0,10-16-1 15,-10 16-5 1,11-11-6-16,-11 11-1 0,0 0-4 0,0 0 8 0,9-9 6 16,-9 9 6-16,0 0-2 15,0 0-2-15,0 0 0 0,0 0-2 0,0 0-5 16,2 40-1-16,-2-40-6 0,4 25-1 0,-2-14-2 0,0 4 0 16,2 0-1-16,0 1-4 15,-2-1-2-15,4-2 2 0,0 2-8 0,-2-1-7 16,0-1-24-16,0 1-30 0,0-3-40 15,-4-11-53-15,8 17-72 0,-3-9-54 0,-5-8-108 16,6 13-177-16,-6-13-31 16,0 0-278-16,0 0-220 0</inkml:trace>
  <inkml:trace contextRef="#ctx0" brushRef="#br0" timeOffset="24250">8877 10478 2718 0,'0'0'21'0,"15"-9"-4"15,-15 9 1 1,0 0-9-16,11-7-1 0,-11 7 8 0,0 0 12 16,0 0 29-16,0 0 16 0,0 0 3 0,0 0 1 0,0 0 3 15,17 19-3-15,-17-19-1 16,0 0-4-16,4 20-8 0,-4-20-1 0,2 18-6 0,-2-18-7 16,2 20-4-16,-2-20-4 15,2 16-4-15,-2-16-5 0,4 20 1 0,-4-20-16 16,2 16-29-16,-2-16-34 0,2 13-51 15,-2-13-54-15,5 14-51 0,-5-14-85 0,0 0-645 16,0 0-339-16</inkml:trace>
  <inkml:trace contextRef="#ctx0" brushRef="#br0" timeOffset="24639.56">8974 10494 2820 0,'0'0'-24'0,"12"-16"12"0,-12 16-4 15,10-13-6-15,-10 13 8 16,13-15 0-16,-5 10 14 0,-8 5 11 0,15-14 12 0,-15 14-4 16,15-13-6-16,-15 13-4 15,14-9 7-15,-14 9-6 0,18-8 4 0,-18 8 1 0,14-6 3 16,-14 6-6-16,0 0 5 0,21-1-1 0,-21 1 11 16,0 0 1-16,0 0 12 15,24 5 1-15,-24-5 4 0,10 10-4 0,-10-10 10 16,6 13-3-16,-6-13 3 0,2 15 7 15,-2-15 7-15,2 17 8 0,-2-17 7 0,0 0 10 16,-6 24 9-16,6-24-1 16,-4 19 5-16,4-19-6 0,-8 17 0 0,8-17 3 15,-8 16-10-15,8-16-7 0,-7 14-8 0,7-14-9 0,-6 14-2 16,6-14-11-16,0 0-5 16,-7 14-1-16,7-14-3 0,0 0-4 15,0 0-6-15,0 0-4 0,15 23-1 16,-15-23-11-16,17 6-11 0,-5-3-28 0,-12-3-41 0,24 3-52 15,-24-3-64-15,30 0-63 16,-15-3-68-16,-15 3-156 0,25-5-127 0,-12 3-315 16,-13 2-297-16</inkml:trace>
  <inkml:trace contextRef="#ctx0" brushRef="#br0" timeOffset="32073.78">14261 10746 2680 0,'0'0'-96'0,"0"0"14"0,0 0 15 0,-23 1 14 16,23-1-8-16,0 0 8 15,0 0 10-15,0 0 5 0,0 0 26 0,0 0 2 16,0 0 18-16,0 0 10 15,0 0 24-15,0 0-8 0,0 0 18 0,0 0 8 0,0 0 19 16,0 0 14-16,0 0 17 16,0 0 6-16,0 0 6 0,0 0-2 0,0 0-11 15,0 0-7-15,0 0-14 0,0 0-6 0,-13-15-7 16,13 15-9-16,0 0-5 16,0 0-4-16,-6-17-7 0,6 17-5 0,-8-14-5 15,8 14-5-15,-5-12-4 0,5 12-3 16,-8-18 0-16,8 18-4 0,-9-21-3 0,5 8-1 15,4 13-4-15,-12-29 2 16,9 15-6-16,-5-2 1 0,2-1-2 0,-4 0-2 16,3-2 0-16,-4-1-2 0,0 1-4 15,0-2 1-15,2 1 0 0,-3 1 0 0,-1 0 1 16,4-2-2-16,-4 0-2 0,-1 2 3 16,0-2 13-16,1 2 0 0,-1-2-5 0,1 1 0 15,-3 0-4-15,1 1-3 0,2 2 5 0,-4-2-4 16,-3-4-2-16,2 5 1 15,0 1 0-15,-5-2-3 0,0 2 1 0,0-2-2 0,-2 1 0 16,0 1 0-16,1 2-2 16,-3-2 2-16,2 2-4 0,2 2 4 0,0-1-2 15,0 3-1-15,0 0 1 0,0-2 1 0,1 2-1 16,-2 0 0-16,3 1 0 0,-2 1 2 16,2-1-1-16,0 1 0 0,-2 1-1 0,1-1-3 15,0-1 4-15,-1 1 2 16,0 1-4-16,1-2 2 0,0 3-2 0,-1-1 2 15,1 1 0-15,0 0-4 0,-1-1 3 16,0 0 1-16,0 2 2 0,0-1-3 0,-2-1-2 16,2 2 1-16,-4-1 0 15,2 2 0-15,1-4-1 0,-1 4 2 0,-2-1 0 16,2 0 1-16,0 0-3 0,-4 0 3 0,2 1-2 0,3 1 3 16,-1 1-3-16,-2-4-2 15,4 6 4-15,-2-3-2 0,1 2 2 0,2-2 0 16,-1 2-1-16,0-2-2 15,0 4 2-15,2-2-1 0,-2 1-1 0,1 1 2 0,-3-3 2 16,3 2-2-16,-5-1 0 16,4 2 1-16,1 0 3 0,-2-2-1 15,0 2-2-15,-2 0 0 0,1-2 0 0,0 2 1 0,-2 2-2 0,-3-2-2 16,6 2 2-16,-5 0 2 16,4-2-2-16,-2 1-1 0,-2 3-1 0,7 1 4 15,-4-2-1-15,4-1 2 16,-3 2-1-16,2 0 2 0,0 1 1 0,1-1 3 0,-1 0 0 15,3 0 2-15,-2-1 3 16,3 3 4-16,-3-2-1 0,1 2 0 0,3 0 3 16,-4-1 1-16,5 0 2 0,-1 2-6 0,-2-1-3 15,3-1 5-15,0 3-3 0,0-2 1 16,0 0-1-16,-2-1 1 16,2 1-3-16,-2-1-1 0,0 2-2 0,3-2 5 15,-4 3-3-15,4-2 4 0,-4 1 2 0,3-1 6 16,1 1-3-16,-1 1 2 0,0 0-4 15,-1-3-1-15,2 3-2 0,-1-1 2 0,2 1-4 16,0 0-1-16,-1-1 1 16,0 1 0-16,2-1-1 0,-1 3 0 0,2-2-2 15,-2-1 2-15,3 1-3 0,-4-1 1 0,4 1-3 0,0 0 3 16,-2 0-4-16,4 1 0 16,-3-2 1-16,13-7 0 0,-20 16-1 0,8-8-1 15,12-8 1-15,-18 12-1 16,10-4-3-16,8-8 5 0,-20 18-4 0,14-11-1 0,-5 2-2 15,1-1 3-15,10-8 0 16,-19 16 0-16,10-7-3 0,-1-2 4 0,10-7-3 16,-20 18 2-16,10-9-1 0,2 2 1 0,-3-3-1 15,2 2 0-15,9-10 0 0,-19 19 1 16,11-10-4-16,0 1 5 0,8-10-2 0,-16 15 0 16,6-6-1-16,2 1 2 15,8-10-2-15,-18 17-1 0,8-9 4 0,2 2-4 0,8-10 0 16,-19 14 2-16,7-4 0 15,2-2 2-15,10-8-1 0,-18 15 2 16,8-7-3-16,10-8 1 0,-16 14 3 16,5-5 4-16,11-9-5 0,-17 13 1 0,9-3-2 0,-3-3 2 15,11-7-4-15,-16 15 4 0,6-7-2 0,10-8 0 16,-16 17 0-16,5-9 1 16,11-8-3-16,-15 15 3 0,7-8-2 0,8-7 1 0,-15 14-2 15,7-6 3-15,8-8-2 16,-13 14 0-16,13-14-1 0,-15 14-4 0,15-14 3 15,-12 12 1-15,5-5-1 16,7-7 3-16,-11 10-2 0,11-10 2 0,-10 11 2 0,10-11-2 16,0 0-4-16,-11 14 2 15,11-14 1-15,0 0 0 0,-10 12-2 0,10-12 2 16,0 0 4-16,0 0-3 0,0 0 2 16,-11 7-2-16,11-7-3 0,0 0-2 0,0 0-1 15,0 0-2-15,0 0-2 0,0 0-2 0,0 0-4 16,23-42-1-16,-16 30-5 15,1-3 1-15,-2 2 1 0,3-3 4 0,0 3 1 16,-1-4 1-16,-2 2 1 0,2 2 1 16,2-2 3-16,-4-1 3 0,2 0 4 0,-2 3 4 15,1-3 4-15,-1 5 3 0,-6 11-2 0,11-22 2 16,-7 12-7-16,-4 10 6 16,7-15-7-16,-7 15 7 0,6-14-6 0,-6 14 0 0,0 0-3 15,8-15 2-15,-8 15-3 16,0 0-1-16,0 0-1 0,0 0-1 15,0 0-1-15,0 0 4 0,0 0-3 16,0 0 5-16,0 0-5 0,0 0 0 0,0 0 3 0,0 0 2 16,0 0 0-16,0 0-2 15,-4 50-1-15,4-50 4 0,-10 25 0 0,5-13-1 16,1 4-2-16,-2-3-1 0,6-13-1 0,-9 28 10 0,5-15-3 16,0 0-4-16,4-13-1 15,-9 23 2-15,7-12 0 0,2-11 0 0,-2 17 4 16,2-17-2-16,0 0 3 15,2 25 0-15,-2-25-2 0,13 13 4 0,-13-13 3 16,21 9-2-16,-6-2-2 16,-1-5-4-16,6 1 1 0,1-3 1 0,2 2-7 0,0-2 2 15,1 0-9-15,-1 0-19 0,0-2-33 0,5-1-43 0,-5 1-60 16,3 0-81-16,-6-4-111 16,0 0-228-16,-1 0-35 0,-5-1-301 0,2-1-314 15</inkml:trace>
  <inkml:trace contextRef="#ctx0" brushRef="#br0" timeOffset="32949.8">12322 9084 2676 0,'3'-17'-104'0,"-3"17"25"0,0 0 14 0,0-19 10 0,0 19 9 16,0 0 3-16,-3-21 15 16,3 21 22-16,0 0 4 0,-11-17 25 0,11 17 11 15,-13-11 12-15,13 11 11 0,-14-8 11 16,14 8 3-16,-20-8 9 0,20 8 10 0,-23-2 7 15,23 2 4-15,-26 0-9 16,26 0-10-16,-33 12 0 0,18-5-10 0,-5 3-2 16,2 3-4-16,4 0-2 0,-3 3-3 0,1 1-1 0,5 0-10 15,0 0-5-15,1 2 0 16,4-2-6-16,2-3-1 0,2 1-1 16,2-15-2-16,0 25 0 0,0-25-4 15,4 19 1-15,2-9-3 0,-6-10-1 0,16 11-2 0,-16-11-3 16,20 8-6-16,-20-8 1 15,21-2-4-15,-21 2 2 0,26-8-4 0,-14 0 0 16,2-1-3-16,-2-2-1 16,3-2 0-16,-3-5 3 0,4 1-6 0,-4 0 6 0,-2 0 8 15,0 3 7-15,-1-2 8 0,-2 3 6 0,-1 0 7 16,0 2 2-16,-6 11 2 16,13-19-7-16,-13 19-4 0,10-16-5 0,-10 16-8 0,5-11-3 15,-5 11 0 1,0 0-2-16,0 0-1 0,0 0 0 0,0 0 1 0,0 0-2 15,0 0-3-15,0 0 0 16,2 50-3-16,-2-50 2 0,-2 26 3 16,4-9-7-16,-2 3-2 0,3-3 1 0,-1 2-4 15,0 0-1-15,0-1-17 0,2 2-33 0,1-5-50 16,-1 2-71-16,1-2-73 0,2-3-83 0,-6-1-186 16,3-3-95-16,-4-8-284 15,0 0-261-15</inkml:trace>
  <inkml:trace contextRef="#ctx0" brushRef="#br0" timeOffset="33550.04">12493 9242 2584 0,'0'0'-49'0,"2"-23"37"0,-2 23 7 0,0 0 8 16,0 0 9-16,0 0 20 0,0 0 14 15,3-16 9-15,-3 16 8 0,0 0 5 0,0 0-3 16,0 0 7-16,0 0 0 0,0 0-5 16,4-18-8-16,-4 18-7 0,0 0-6 15,0 0-7-15,0 0-6 0,18-7-2 0,-18 7-3 0,0 0-3 16,0 0-3-16,20 0-2 15,-20 0-2-15,0 0-2 0,0 0-3 0,23 3-2 16,-23-3-8-16,0 0 5 16,0 0-5-16,17 9-3 0,-17-9 1 0,0 0 2 0,0 0 2 15,3 14-2-15,-3-14 1 0,0 0 0 0,0 0-3 16,0 0 2-16,-22 27 7 16,22-27 3-16,-14 11 3 0,14-11-3 0,-14 10-1 0,14-10 1 15,-10 11 1 1,10-11-2-16,-10 8 2 0,10-8-3 0,0 0 1 0,-11 10 3 15,11-10-3-15,0 0 3 16,0 0-8-16,0 0 1 0,0 0-5 16,0 0-5-16,0 0 1 0,0 0 1 0,27 16 0 0,-27-16 1 0,15 4 2 15,-15-4 2-15,15 5-3 16,-15-5-2-16,12 4 6 0,-12-4-1 0,15 11 2 16,-15-11 1-16,15 11-2 0,-15-11 5 15,11 17 2-15,-11-17 8 0,5 16 6 0,-5-16 5 16,-2 18 8-16,2-18 8 15,-8 20-1-15,8-20 1 0,-13 13-6 0,13-13-6 16,-16 11 2-16,7-5-6 0,9-6-11 16,-22 9-18-16,22-9-40 0,-20 4-40 0,20-4-57 15,-19 2-56-15,11-2-58 0,8 0-116 0,0 0-590 16,-18-7-387-16</inkml:trace>
  <inkml:trace contextRef="#ctx0" brushRef="#br0" timeOffset="33909.86">12738 9239 2793 0,'0'0'-94'16,"7"-12"32"-16,-7 12 28 0,0 0 9 0,13-12 15 15,-13 12 26-15,0 0 23 0,10-11 8 0,-10 11 0 16,0 0 5-16,0 0-8 15,13-7-6-15,-13 7-4 0,0 0-5 0,16-4-2 16,-16 4-6-16,0 0 2 0,0 0-2 16,26 1-1-16,-26-1-8 0,0 0 5 0,21 12-3 15,-21-12 0-15,10 9 0 0,-10-9 4 0,10 16 3 16,-10-16 12-16,4 17 7 16,-4-17 5-16,-2 21 11 0,2-21 14 0,-7 21 10 0,7-21 11 15,-11 23 4-15,9-14-1 16,2-9-4-16,-7 21-10 0,7-21-3 0,-7 20-10 15,7-20-2-15,0 19-7 16,0-19-5-16,9 18-8 0,0-8-32 16,3-2-58-16,1 1-84 0,0-1-82 0,3-2-103 0,2-1-199 0,-2-1-416 15,2-2-340-15</inkml:trace>
  <inkml:trace contextRef="#ctx0" brushRef="#br0" timeOffset="40959.99">10568 10755 2711 0,'0'0'-136'0,"0"0"17"16,0 0 13-16,0 0 12 0,0 0 11 16,0 0 24-16,0 0 11 0,0 0 18 15,0 0 8-15,0 0 18 0,0 0 0 0,0 0-1 0,0 0 8 16,0 0 11-16,0 0-6 15,0 0 7-15,0 0-1 0,0 0-3 0,0 0 8 16,0 0 16-16,0 0 9 16,0 0 14-16,0 0 18 0,0 0 22 0,0 0 11 0,0 0 7 15,0 0-1-15,0 0 14 0,0 0-8 0,0 0-3 16,0 0-3-16,0 0-12 16,0 0-3-16,0 0-9 0,0 0-7 0,0 0-6 0,0 0-10 15,0 0-2-15,0 0-13 16,24-2-7-16,-24 2-3 0,0 0-2 0,32 6-3 15,-32-6-5-15,27 3-5 16,-14 2-4-16,4-4-1 0,-17-1-4 0,32 7 0 16,-16-6-1-16,2 3-4 0,-2-2 1 15,3 2-5-15,-1-3 3 0,0 3-2 0,2-1-3 16,-1-2 0-16,-1 1 0 0,2 0-3 0,-2 0 4 16,2 0-5-16,-3 0 0 15,2 0 2-15,0-1-2 0,-19-1 1 0,34 2-3 16,-18 1 2-16,2-3-2 0,-1 1 1 15,-17-1 0-15,34 2-1 0,-18 0 0 0,4-2 0 16,-4 2-2-16,-16-2 2 16,37 2 1-16,-19-1-2 0,2-1 0 0,-2 3-1 0,1-2 0 15,1-1 0-15,-2 2-1 0,4-2-2 0,-3 2 3 16,0 0 0-16,-2 0 0 16,4 0 2-16,-4 0 0 0,4-2-2 0,-2 2 1 0,0-1-1 15,-19-1 1 1,36 3-1-16,-16-2-1 0,-2-1 1 0,1 3 0 0,2-2 0 15,-4-1-2-15,5 2 8 16,-4 0-8-16,4-2-1 0,0 2 3 0,-1 0-1 0,-1-2 2 16,2 0 0-16,-1 2 1 0,0-2-2 0,0 0 3 15,3 0-4-15,-4 0 1 16,5 0 1-16,-5 0-1 0,0 0-1 0,3 0-2 16,-3 0 4-16,3 2 1 0,-3-2-4 15,-1 0 4-15,3 2-2 0,-2-1 0 0,2-1 0 16,-1 3-2-16,-1-2 5 15,4-1-3-15,-3 2 1 0,0 0 0 0,0-2 1 16,2 0 3-16,-4 2-3 0,4-2-2 16,-3 0 8-16,2 0 4 0,1 0 3 0,-2 0 4 15,-1 2-2-15,0-2-2 0,1 0 0 0,-1 0-2 16,0 0 1-16,2 0 1 16,-3 0-7-16,0 0 0 0,2-2 0 0,0 4 1 0,0-4-3 15,-2 4-1-15,3-2 0 16,-2-2 2-16,-20 2 2 0,41 0-5 0,-20 0-1 15,-4-2 0-15,5 2 1 16,-22 0-1-16,38 0-1 0,-20 0 2 16,2 0-4-16,-1-2 3 0,2 2-3 15,-21 0 1-15,39 0-1 0,-19 0 0 0,-1 0 2 0,3 0-2 16,-4 0 3-16,-18 0-3 0,40 0 1 0,-20 0-2 16,1 0 1-16,-2 0 1 15,-19 0 0-15,41 0-1 0,-23 0-2 0,2 0 2 0,1 0 1 16,-2 0-1-16,2 2-1 15,-1-2-3-15,0 2 6 0,1-2 0 0,-1 2-2 16,0-2 1-16,2 1-2 0,-1-1 3 16,-3 3-2-16,4-3-2 0,-3 0 0 0,2-3 4 15,-21 3-2-15,38 0 1 0,-19 0-2 0,1 0 2 16,-2-1 0-16,-18 1-3 16,33-2 2-16,-14 2 0 0,-19 0-3 0,31-2 3 0,-16 2-1 15,-15 0 2 1,27-2-1-16,-10 4-1 0,-17-2 0 0,27-2-1 0,-12 4 3 15,-15-2-2-15,27 0 0 16,-27 0 1-16,27 0 1 0,-27 0 0 0,23 0-1 0,-23 0 1 16,24 0 0-16,-24 0 0 15,24 0-1-15,-24 0 0 0,21-2-1 0,-21 2 1 16,20 0-1-16,-20 0 1 0,20 0-1 16,-20 0 0-16,0 0 0 0,30-2 0 0,-30 2 1 15,22 0-2-15,-22 0 4 0,19 0-2 0,-19 0 2 16,0 0 0-16,25 0 0 15,-25 0 1-15,0 0-3 0,24 0 0 0,-24 0 1 16,0 0 0-16,22-1 3 0,-22 1-8 16,0 0 4-16,23 1 1 0,-23-1-1 0,0 0-1 15,15 0 0-15,-15 0 6 0,0 0-5 0,0 0 0 16,21-1 7-16,-21 1-1 16,0 0 4-16,0 0-3 0,0 0 1 0,0 0-1 0,25 0-1 15,-25 0 2-15,0 0-5 16,0 0 1-16,0 0-4 0,0 0-2 15,0 0-10-15,0 0-10 0,0 0-10 16,0 0-14-16,0 0-4 0,0 0-1 0,0 0 3 16,0 0-1-16,0 0 9 0,0 0-3 0,0 0 2 0,-39-26 2 15,39 26 2-15,-14-9 4 16,14 9 3-16,-22-7 7 0,22 7-2 0,-16-8 5 16,16 8 8-16,-20-8-3 15,20 8 3-15,-18-5 5 0,18 5-3 0,-11-6 2 0,11 6 3 16,0 0-1-16,-21-5 2 15,21 5 2-15,0 0-2 0,-11-7 7 0,11 7 2 16,0 0 2-16,0 0 2 0,0 0 1 16,0 0-1-16,-15-5 5 0,15 5 1 0,0 0 1 15,0 0-4-15,0 0 1 0,0 0-2 0,0 0-2 16,0 0 0-16,0 0 1 0,0 0-4 16,0 0 0-16,45 17-1 0,-45-17 2 0,16 8-3 15,-16-8 1-15,20 6-2 16,-9-3 2-16,-11-3-1 0,18 7 0 0,-18-7 1 15,18 8 2-15,-18-8 2 16,11 8 2-16,-11-8 8 0,14 10 6 0,-14-10 4 0,8 9 5 16,-8-9-1-16,0 0-1 0,1 17-3 0,-1-17-3 15,0 0-1-15,0 0-4 16,-16 26-7-16,6-17-32 0,-3-4-57 0,0 3-71 16,-1-2-79-16,-4-3-138 0,-2 1-224 15,2-1-336-15,-3 0-328 0</inkml:trace>
  <inkml:trace contextRef="#ctx0" brushRef="#br0" timeOffset="41989.81">12209 10742 2693 0,'0'0'-100'0,"0"0"21"0,0 0 6 0,0 0 9 16,-13-14 11-16,13 14 17 15,0 0 21-15,0 0 10 0,0 0 27 0,0 0 21 16,0 0 29-16,0 0 11 15,0 0 16-15,0 0 10 0,0 0 12 0,0 0 6 0,0 0-6 16,0 0 3-16,0 0-8 16,0 0-10-16,0 0-9 0,0 0-3 0,0 0-7 15,0 0-10-15,0 0-7 0,0 0-8 0,0 0-5 0,0 0-8 16,0 0-5-16,43 23-4 16,-29-16-3-16,-1-3-5 0,1 2-2 0,1 1-4 15,-3-2-2 1,3-2-4-16,0 4-1 0,-15-7-2 0,21 9-2 0,-11-5-3 0,-10-4-1 15,17 7 4 1,-17-7 4-16,16 6 0 0,-16-6 3 0,0 0 0 0,7 7-1 16,-7-7-1-16,0 0 3 0,0 0 1 0,0 0-2 15,0 0 1-15,-31 23-5 16,20-15-2-16,11-8-1 0,-25 11 0 0,11-3-6 0,2 0-1 16,-1 0-6-16,2-1-12 15,0 1-14-15,11-8-30 0,-23 13-39 0,12-7-48 16,11-6-56-16,-16 10-63 15,16-10-127-15,-15 9-195 0,9-5-300 0,6-4-254 0</inkml:trace>
  <inkml:trace contextRef="#ctx0" brushRef="#br0" timeOffset="42759.65">12230 11305 2533 0,'0'0'-128'16,"0"0"22"-16,-25 3 18 16,25-3 8-16,0 0 15 0,0 0 19 0,0 0 29 15,0 0 13-15,0 0 19 16,0 0 29-16,0 0-3 0,-27-11 21 0,27 11 8 15,0 0 15-15,-17-5 1 0,17 5 3 16,0 0-5-16,-19-5-2 0,19 5 9 0,-17-2 9 16,17 2 8-16,0 0 1 15,-32 0-6-15,32 0-6 0,-22 2-6 0,22-2-12 16,-23 2-7-16,23-2-8 0,-18 5 0 0,18-5-8 0,-18 7-4 16,18-7-1-16,-12 16-6 15,6-7-4-15,6-9-3 0,-5 20-5 0,5-20-1 16,-2 21-5-16,2-21 0 15,4 23-7-15,-4-23 3 0,9 18-4 0,-5-8 2 0,-4-10-4 16,15 15-2-16,-15-15 2 16,14 12-4-16,-14-12 0 0,13 8-4 0,-13-8 1 15,16 5 1-15,-16-5-6 0,0 0-5 0,20-2-1 0,-20 2 2 16,0 0-1-16,20-15 2 16,-13 7-2-16,-7 8 1 0,12-19-2 0,-6 6 7 15,0 2-4-15,-6 11 7 16,9-21 4-16,-4 10 4 0,-5 11 1 0,7-22 7 0,-7 22 3 15,9-17 4 1,-9 17 0-16,4-14 1 0,-4 14-4 0,7-11 3 0,-7 11-5 16,0 0 1-16,0 0 5 15,7-15 5-15,-7 15 9 0,0 0 4 0,0 0 4 16,0 0 0-16,0 0-1 0,0 0-7 0,0 0 1 0,0 0-13 16,5 50 4-16,-5-50-7 15,2 24-4-15,0-8 1 0,0-1-8 0,0 0-3 0,3 2-21 16,-1-1-39-16,0-2-52 15,1 0-62-15,0 1-75 0,0-1-72 0,-1-3-156 16,2 0-152-16,-2-1 34 16,-1-1-258-16,-3-9-169 0</inkml:trace>
  <inkml:trace contextRef="#ctx0" brushRef="#br0" timeOffset="43569.64">12412 11527 2388 0,'0'0'-104'15,"0"0"23"-15,0 0 10 0,0 0 21 0,0 0 14 16,-10-17 8-16,10 17 16 0,0 0 13 15,0 0 1-15,0 0 17 0,0 0 5 0,-5-17 8 16,5 17 5-16,0 0-13 16,0 0 9-16,0 0-3 0,0 0-1 0,4-22 1 15,-4 22-4-15,0 0 0 0,0 0 2 0,13-7 10 0,-13 7 12 16,0 0 8-16,21-2 5 16,-21 2 10-16,0 0-6 0,17-2-1 0,-17 2 2 15,0 0-3-15,0 0 9 16,25 5-8-16,-25-5 2 0,0 0-5 0,16 6-3 0,-16-6-6 15,11 8-1-15,-11-8-2 16,0 0-4-16,9 14-2 0,-9-14 1 0,0 0 4 16,-5 21-3-16,5-21-2 15,0 0-3-15,-13 25-3 0,13-25-1 0,-11 16-1 0,2-6 3 16,2 0-1-16,7-10 0 0,-18 16-2 0,12-8-2 16,6-8 0-16,-14 14-1 15,14-14 0-15,-14 13-6 0,14-13 1 0,-8 9 1 0,8-9 0 16,-7 11 4-1,7-11 3-15,0 0 5 0,-7 14-2 0,7-14 2 0,0 0-7 16,0 0-2-16,14 19-7 16,-14-19 0-16,15 6-8 0,-15-6-1 0,21 8-18 0,-9-7-19 15,-12-1-30-15,26 6-38 16,-26-6-57-16,29 1-55 0,-15-1-75 0,-14 0-170 16,22-4-152-16,-10 1-249 0,-4-2-189 0</inkml:trace>
  <inkml:trace contextRef="#ctx0" brushRef="#br0" timeOffset="44030.2">12621 11525 2520 0,'0'0'-48'0,"0"0"17"15,0 0-1-15,9-15 2 0,-9 15 1 0,0 0 14 0,16-10 7 16,-16 10 6-16,13-4 10 15,-13 4 3-15,0 0 9 0,18-6 9 0,-18 6 6 16,16-3 4-16,-16 3 0 16,0 0 6-16,27 0 6 0,-27 0-4 0,0 0 2 0,27 3 1 15,-27-3-8-15,20 6-2 0,-20-6-9 0,16 9-4 16,-8-3 1-16,-8-6-6 16,12 12 2-16,-12-12 0 0,3 13 9 0,-3-13 13 0,0 0 13 15,-3 23 14-15,3-23 6 16,-14 13 12-16,14-13 1 0,-11 12 0 0,11-12-4 15,-16 11-11-15,16-11-7 16,-13 10-7-16,13-10-10 0,-9 8-8 0,9-8-15 0,0 0-6 16,-4 13-12-16,4-13-15 0,0 0-13 0,11 13-3 15,-3-7-7-15,1 0 2 16,1-1 2-16,1 1 6 0,1 1 3 0,-3 1 6 0,-1 0 3 16,1 0 5-16,-2-1 2 15,0 1 3-15,-1-1 5 0,-6-7 9 16,3 14 7-16,-3-14 4 0,0 0-1 15,-7 19-1-15,7-19-4 0,-20 7-3 0,20-7-7 0,-26 8-17 16,11-6-43-16,-3 2-62 16,5-2-63-16,-1-2-74 0,-1 0-159 0,15 0-536 15,-30-4-356-15</inkml:trace>
  <inkml:trace contextRef="#ctx0" brushRef="#br0" timeOffset="49504.78">17971 10758 2732 0,'0'0'-154'0,"0"0"20"0,0 0 9 0,-14-14 6 16,14 14 17-16,0 0 10 0,0 0 15 16,0 0 10-16,0 0 20 0,0 0 16 0,0 0 8 15,0 0 15-15,-2-18 24 16,2 18-9-16,0 0 3 0,0 0 11 0,0 0 8 0,0 0 2 15,0 0 13-15,-2-16-2 16,2 16 19-16,0 0 1 0,0 0 1 0,0 0 12 16,-2-20 1-16,2 20 7 15,0 0-13-15,0 0-11 0,-6-19 2 0,6 19-4 16,0 0-3-16,-7-17 1 0,7 17-4 0,-4-15-1 0,4 15 2 16,-6-17 4-16,6 17 1 15,-9-18-1-15,3 8-2 0,6 10-4 0,-11-23-3 0,5 11-8 16,-2-1-1-16,-1-1-3 15,-2 1-5-15,3-2-2 0,-4-3-5 16,-2 3 2-16,4-2-9 0,-3 0 0 16,1-2-2-16,-1 0-4 0,-2 2 1 0,1-3 2 0,-4 4-5 15,4-4 1-15,-3 3-4 0,-3-2 1 16,4 2-1-16,-2 0-4 0,0 0 5 16,-1 0-6-16,-1 2 2 0,2-2 3 0,-4 2-5 15,3-3 2-15,-2 4-1 16,0-1-1-16,-1 0 0 0,2 2-5 0,-2-2 7 0,1 3-3 15,0-2 2-15,0 4-5 16,-3-4 6-16,4 2-5 0,-2 1 4 0,1 0-1 16,-3 0-1-16,4 1 0 15,-2-2 1-15,-1 1 1 0,0 3 2 0,0-1-6 0,1-2 3 16,-1 4-4-16,-3-2 3 0,4 2 1 0,-6-3-4 16,3 2 3-16,-1 1-1 15,0 0 1-15,-1 0 1 0,2 1-3 0,0 1 1 16,-1-1 0-16,0 1 2 15,1 0-1-15,0 0 2 0,0 1-2 0,-1 0 2 0,3 0-2 16,1 3-4-16,0-2 4 16,-2 0 1-16,1 1-3 0,-1 0 0 0,1 0 5 0,0 1-2 15,-5-1 2-15,3 2-2 0,-1 0-1 16,2-3 1-16,-2 3 0 0,0 0-1 16,3 0-3-16,-3 3 4 0,-1-1-3 0,0-1 0 15,1 3 3-15,1-2 3 0,-1 1-3 16,1 4 3-16,-1-2-5 0,2 1 4 0,-2-3 0 15,0 3-2-15,1 0 3 16,1-2 0-16,0 1-3 0,-2 1 1 0,3 0 0 16,-3 2 2-16,3-4-3 0,0 3 2 0,0 1 0 0,1-2-4 15,-1 1 6 1,2 1-4-16,-3-3 6 0,1 2-5 0,-1 2 0 0,4-2 18 16,-4 1-5-16,3 2-1 15,-2-3 1-15,0 1-3 0,1 0 1 0,1-1-6 0,0 3 1 16,2-3 0-16,-2 2 0 15,2 1-2-15,-2 2 4 0,1-3-4 16,2 2-1-16,-2-2 1 0,0 3 0 16,0-1 6-16,1 1-8 0,-2 0-1 0,2 0 3 0,-2 1-1 15,0-2 2-15,2 0-6 0,-3 1 4 0,4 2-3 16,-2-1 4-16,-1-2-2 16,2 0 1-16,2 2-2 0,-2-1 9 0,0 1-11 0,2-2 1 15,-1 3 3-15,2 0-2 16,0-3 0-16,-4 0-1 0,4 3 1 0,-2-3 2 15,1 3-4-15,1-3 1 16,-2-2 1-16,2 5 0 0,-2-3 1 16,4-1-1-16,-3 1-2 0,-3-2 5 0,6 1-3 15,0 0 0-15,-2-1 0 0,2 1-2 0,-3-1 2 16,2-2-2-16,-2 3 0 0,3-3 0 0,-2 4 0 16,2-3 0-16,-2 1 4 15,3-2-8-15,-1 3 7 0,1-2-2 0,0 0 1 0,3-1 1 16,10-7-3-16,-23 13 1 15,12-5 2-15,-1-3-5 0,12-5 4 0,-21 14-1 16,8-9-1-16,1 1 3 0,12-6-1 16,-15 13-2-16,15-13 1 0,-18 10 2 0,9-4-2 15,9-6-1-15,-16 9 1 0,16-9 1 16,-15 10-5-16,15-10 6 0,-13 8-2 16,13-8 3-16,-12 7-3 0,12-7-1 0,-13 8 1 0,13-8 0 15,-11 7 1-15,11-7-4 16,0 0 2-16,-16 10 3 0,16-10-3 0,-13 5-3 15,13-5 3-15,0 0 0 16,-13 7 2-16,13-7-4 0,0 0 1 0,0 0 2 0,-16 9-1 16,16-9-1-16,0 0-3 15,0 0-9-15,0 0-8 0,0 0-7 0,0 0-1 16,0 0-8-16,0 0 3 0,0 0 0 0,0 0 1 0,0 0-4 16,0 0-3-16,0 0 3 15,0 0-1-15,0 0 4 0,0 0 1 0,0 0 0 16,39-38 8-16,-28 28-3 15,-2-1 7-15,4 1-4 0,-1-1 11 16,-2-1-2-16,3-1 3 0,-3 2 0 0,2-1 8 16,-3 1 0-16,2-1 8 0,1 1 4 0,-2-1 9 15,-3 3-1-15,-7 9 6 0,18-19 9 0,-9 11 8 16,-9 8 5-16,10-13 5 0,-10 13 0 16,11-9 0-16,-11 9-6 0,8-10-4 0,-8 10-2 15,0 0 0-15,0 0-4 16,0 0-3-16,0 0-2 0,0 0 0 0,0 0-5 15,0 0 1-15,0 0-1 0,0 0 1 16,0 0 4-16,0 0-2 0,0 0-3 0,-25 36-1 16,25-36 0-16,-11 11-4 15,11-11-2-15,-11 14-1 0,11-14 1 0,-11 14-4 16,11-14 1-16,-11 12-2 0,11-12-2 0,-14 14-2 0,14-14 4 16,-11 13-3-1,11-13 0-15,-11 12-3 0,11-12 1 0,-7 11-3 0,7-11 0 16,-9 9-11-16,9-9-26 15,0 0-35-15,0 0-47 0,-9 12-62 0,9-12-73 16,0 0-152-16,0 0-514 0,0 0-316 16</inkml:trace>
  <inkml:trace contextRef="#ctx0" brushRef="#br0" timeOffset="50339.96">16224 9696 2664 0,'0'0'-99'16,"0"0"19"-16,0 0 9 0,0 0 11 0,0 0 4 0,0 0 8 15,0 0 6-15,0 0 12 16,0 0-1-16,-34 33 15 0,25-25 22 0,9-8 11 15,-16 16 12-15,7-7 7 16,-2 1 4-16,1 0-4 0,0-2-3 0,-2 1 7 0,12-9 3 16,-18 13 1-16,7-7-3 0,11-6 4 0,-15 11 1 15,15-11 4-15,-13 10 12 16,13-10 8-16,-10 7 6 0,10-7 3 0,0 0 10 16,-12 8-1-16,12-8 6 0,0 0 2 15,0 0 0-15,0 0 3 0,0 0-5 0,0 0-6 16,0 0-8-16,-10 11-4 15,10-11-3-15,0 0 1 0,0 0 0 16,0 0-3-16,0 0-4 0,20 23-2 0,-12-15-11 16,0 2-4-16,3-1-5 0,0-2-5 0,2 3-5 15,-3 0 0-15,5-1-3 0,0 1-5 0,-3 0-2 16,6 1-8-16,-6-2-11 16,3-1-29-16,-3 0-41 0,0-1-56 0,0 1-61 0,-12-8-67 15,16 5-146-15,-6-5-201 16,-10 0-312-16,0 0-297 0</inkml:trace>
  <inkml:trace contextRef="#ctx0" brushRef="#br0" timeOffset="50939.66">16418 9172 2683 0,'0'0'-87'0,"-10"-19"18"0,4 9 5 15,6 10 15-15,-13-17-3 16,2 9 14-16,0-1 24 0,11 9 22 0,-24-12 28 0,10 6 12 16,0 3 6-16,14 3-1 15,-28-2 0-15,28 2-1 0,-27 7 0 0,14 0-1 16,0 0-1-16,1 1-1 0,-1 3-3 0,4 1 1 16,1-1-4-16,2 3 0 0,-1-1-3 15,7-13-2-15,-6 24 4 0,6-24-2 0,2 23-16 16,-2-23 6-16,4 22-2 15,-4-22-2-15,7 16-2 0,-7-16-2 16,10 16-3-16,-10-16 0 0,15 7-2 0,-15-7 1 16,15 2-5-16,-15-2-1 0,0 0 1 0,0 0 1 15,32-17 3-15,-24 8 0 0,0-1 4 0,3 1 10 16,-3-3-1-16,-8 12 0 16,16-21 1-16,-8 12 4 0,-8 9 0 0,12-18 0 0,-6 11-1 15,-6 7-1-15,12-11-4 16,-12 11 0-16,0 0-5 0,10-14-1 0,-10 14 3 15,0 0 6-15,0 0 2 16,0 0 1-16,0 0 1 0,0 0-5 0,17 25 0 0,-17-25-3 16,6 23-4-16,-1-8-1 0,-1 0-3 0,0 3-2 15,2-3 0-15,1-1-36 16,-3 4-56-16,2-3-60 0,2 0-70 0,0-2-76 0,-2-3-178 16,0 2-471-1,0-5-340-15</inkml:trace>
  <inkml:trace contextRef="#ctx0" brushRef="#br0" timeOffset="51504.64">16691 9431 2679 0,'0'0'-126'0,"0"0"28"0,0 0 17 16,0 0 12-16,0 0 11 0,0 0 19 0,-37-19 9 15,37 19 13-15,-22-5 25 16,22 5 6-16,-23-4 14 0,23 4-6 0,-23-6 24 16,23 6-1-16,-23-4 15 0,23 4 9 15,-22-6 5-15,22 6 1 0,-16-4 3 0,16 4-6 16,0 0-1-16,-22-4-3 15,22 4-7-15,0 0-7 0,0 0-1 16,-15-5-12-16,15 5-6 0,0 0-1 16,0 0-5-16,0 0-4 0,0 0-3 0,0 0-6 0,0 0-4 15,0 0-3-15,0 0 0 0,41-23-5 0,-41 23 3 16,16-9-2-16,-7 3 1 16,-9 6-3-16,17-10 6 0,-17 10-2 0,17-11 0 0,-9 5 1 15,-8 6 0-15,15-9-4 16,-15 9 4-16,15-10 0 0,-15 10 1 0,12-8 5 15,-12 8 2-15,12-8 1 16,-12 8-2-16,0 0 2 0,0 0 6 16,16-3 4-16,-16 3 7 0,0 0 3 0,0 0 1 15,0 0 2-15,8 25 1 0,-8-25-3 0,5 21 4 16,-5-21-1-16,2 25 0 0,0-10-1 0,0 0-4 16,0 3-2-16,2-1-4 15,-1 2-3-15,1-4-1 0,0 2-2 0,0-2-7 0,1 2-2 16,-1-4-20-16,-4-13-50 15,6 23-56-15,-2-9-68 0,-4-14-53 0,6 17-113 16,-4-10-613-16,-2-7-393 16</inkml:trace>
  <inkml:trace contextRef="#ctx0" brushRef="#br0" timeOffset="52039.59">16876 9351 2772 0,'0'-23'-145'16,"0"23"27"-16,0 0 12 0,0 0 16 0,0-21 8 16,0 21 15-16,0 0 21 15,0 0 7-15,0-17 20 0,0 17 12 0,0 0 9 0,0 0-2 16,2-19 5-1,-2 19 4-15,0 0 2 0,0 0 10 0,0 0-4 16,2-19 9-16,-2 19-6 0,0 0-8 16,0 0 1-16,17-10-2 0,-17 10-5 0,14-1-1 0,-14 1 1 15,0 0 6-15,28 4-7 0,-28-4 3 0,24 5 9 16,-24-5-14-16,23 5 13 16,-15 1-3-16,-8-6 3 0,17 10-2 0,-17-10 21 15,11 15 3-15,-11-15 11 0,-2 15-1 16,2-15 9-16,0 0 7 0,-15 23 6 0,6-15 4 15,9-8 3-15,-17 13-6 16,17-13-4-16,-18 10-5 0,8-4-12 0,10-6-4 16,-14 7 0-16,14-7-6 0,-12 6-3 0,12-6-13 0,0 0 1 15,0 0-4-15,-7 13-4 16,7-13-1-16,0 0-1 0,0 0-7 0,15 21 4 16,-15-21-6-16,14 14 1 15,-4-5-2-15,-10-9-1 0,14 19 2 0,-8-10-2 0,0 1 0 16,-6-10 4-16,7 19-6 15,-7-19 8-15,4 19 3 0,-4-19 6 0,-2 19 4 16,2-19-3-16,-9 16-5 16,9-16 0-16,-14 11-4 0,4-6-19 0,10-5-53 15,-22 7-71-15,10-1-64 0,12-6-113 0,-26 1-562 16,13-1-236-16</inkml:trace>
  <inkml:trace contextRef="#ctx0" brushRef="#br0" timeOffset="63089.49">10513 10751 2455 0,'0'0'-127'0,"0"0"27"0,0 0 14 0,45 11-4 16,-45-11 15-16,0 0 11 0,0 0 17 0,0 0 3 15,22 3 16-15,-22-3 12 0,0 0 2 16,0 0 18-16,0 0-1 0,18 3 12 0,-18-3 4 16,0 0 12-16,0 0 5 15,20 4 21-15,-20-4-7 0,0 0 10 0,0 0 8 16,20 4-10-16,-20-4 0 0,0 0 3 15,17 6-6-15,-17-6-4 0,15 5 2 0,-15-5-6 16,15 10-10-16,-15-10 4 16,14 10-7-16,-2-4 7 0,-12-6-8 0,20 14 5 15,-7-6-3-15,0 2 0 0,0 1-5 0,-1-2-2 0,4 3-4 16,-2 1-2 0,3 1 2-16,-2-1-7 0,2 0 0 0,-3 1 0 0,5 0 0 15,-4-1-4-15,1 2-3 16,-2-2 1-16,1 1-4 0,-2-4 5 0,4 4-5 15,-4-2 1-15,-2 3 1 0,5-2-1 16,-2 2-5-16,-1-2 21 0,2 3-9 16,-2-5 3-16,-1 4-6 0,4 1 2 0,-2-2 0 15,-1 0 0-15,2 2-3 0,-1 0 0 0,2 2-6 16,-2-3 6-16,-1 4-1 0,1-2-2 0,2 1 0 16,-4 1 1-16,3-1 3 15,0 0-1-15,0-1 1 0,-3 0 6 16,2 0-5-16,-2 0 5 0,0 0 1 0,1-2 2 15,0 2 1-15,0 1 3 0,-3-4 0 0,-1-1-3 16,3 0 1-16,-3 2-4 16,1 1-2-16,3 0 4 0,-2 2-7 0,-1-3 1 0,3 2 0 15,-1-1-2-15,2 0-1 0,-1 2 1 0,-2-1-3 16,3 0 0-16,-1 1-4 16,1 0 0-16,-1 0 3 0,1-2-5 0,-3 4 0 15,2-4 1-15,1 2 2 0,-3 1 0 16,1-2-1-16,-1 2-1 0,2-2 0 15,-2 1 11-15,1-2-9 0,-1 2 3 16,2-1 2-16,-3 0-1 0,3 0-1 0,0-2 2 0,0 3-2 16,1-3 2-16,1-2 0 0,-2 2-6 0,1-1 6 15,2 2-1-15,0-3 1 16,0-1-1-16,-2 2-3 0,1-1 12 0,1 0-8 16,-2-3 2-16,3 3 3 15,-3 0-7-15,-1-1 4 0,4 2-2 0,-5-5-1 16,7 4-1-16,-6 1-3 0,3-2 4 15,0 2 3-15,-1 0-3 0,1 1 2 0,0-2-2 16,-1 1 1-16,2-1-1 16,0 1 1-16,1-1-2 0,-1 2 1 0,0-2 2 15,-2 1 5-15,3 1 1 0,-2-2 2 0,0 3-4 0,-2-3 4 16,3 4-2-16,0-1 0 16,0 0-2-16,-1 0-1 0,-1-1-3 0,2 2 1 0,-2-2-5 15,3 0 4-15,-3-2-3 16,3 2 1-16,-4 1-1 0,4-3 0 0,1 4 0 15,0-3 5-15,-1 0-1 16,0 1 2-16,0-2-3 0,3 1 3 0,-2 0-1 0,2 2 2 16,-1-3-1-16,2 2 1 15,-4 1-1-15,5-3 1 0,-3 2-1 0,1-1 1 16,1 0 1-16,0 0 1 0,-1 0 0 0,3 1 1 0,-1-2-4 16,3 2-1-16,-1 3 0 15,0-4-1-15,2 2 0 0,0 1-3 0,0-2 3 16,-3 2 2-16,1-3 1 15,-2-2 1-15,0 2-1 0,1-2-2 0,2 3 9 0,2-2-4 16,-2-1 2 0,-3 2 1-16,2-4-4 0,-1 2 3 0,1-1 0 0,0-1 3 15,2 2 5-15,0-3-4 0,-2 0 3 0,-1 1-8 0,1 0 2 16,2-1 5 0,-2 1-11-16,4-2 0 0,-4 3-1 0,2-2 0 0,1 0-2 15,-1 0-1-15,0 0-4 16,1-2-3-16,-1 3 0 0,2-2 5 0,0 0-6 15,3 1 2-15,-3 0-1 0,4-3 0 16,-6 2 2-16,3-1-1 0,-3-1 0 0,2 0-8 16,0-1 4-16,-1 1-1 15,0 0 1-15,-1-1 0 0,0-1 3 0,4 0-4 0,-4-1 1 16,0 3 2-16,2-4-4 0,-2 0 8 0,1 2-10 16,-3-2 4-16,1 0-4 15,3 2 3-15,-6-4-4 0,3 2 4 0,4-2 4 16,-5 0-5-16,1 0-1 0,-1-2-3 15,4 0 8-15,1 0-2 0,-3 0-2 0,1-1 2 16,-2-3-4-16,1 2 4 16,0-2 1-16,-2 1-4 0,1-1-1 0,0 0-2 15,0-2 1-15,1 3 1 0,-2-1 0 0,-2 0 0 0,0-1 0 16,0 1 1-16,0-2 4 16,-1 4-4-16,-4-1-2 0,3-3 0 0,-4 3 4 15,6-3-1-15,-8 1 2 0,8-1-5 16,-5 0 1-16,4-2-1 0,-6 3 3 15,1-1 1-15,3 1-4 0,-1 0-2 16,2-1 6-16,-4 0 0 0,6 0-4 0,-2-1 6 16,1 0-8-16,-3 2 3 0,1 0 9 15,0-3-11-15,-1 1 2 0,0-1-2 0,0 1 3 16,-2-1 2-16,0 1 0 0,-3-3 1 0,2 1-3 16,-2-1 9-16,-1 1-3 15,2 2-2-15,-2-5 1 0,1 1-4 0,2 0 1 0,-2-1 2 16,-1 1-4-16,1-2 8 15,1 1-7-15,2-2 1 0,-1 2-5 0,0 0 3 16,0-1 4-16,2 2-3 16,-3-3-1-16,1 3-4 0,0-2 3 0,-2 2 0 0,3-1 0 15,-2-1 1-15,0-1-6 0,-1 1 6 0,2-2 6 16,-2 2-6-16,1-4-1 16,0 3 1-16,0 0-2 0,2-4-2 0,0 4 3 15,-3-2 5-15,4 1-2 0,-2 0 0 16,1-1-6-16,0 2-4 0,2 0 12 15,-1 1-6-15,-2-2 2 0,3 2 0 16,0 0-2-16,-2 2 4 0,3-5-3 0,-2 3 2 0,-1 0-4 16,-2-1 3-16,2-1 3 15,0 1-2-15,-2 0 2 0,-1-2-9 0,2 1 8 16,-2 1-6-16,1-1 3 0,0-1 2 0,2 3-4 0,-3-3 3 16,2 3-3-16,0-2 4 15,-1 1 1-15,2 2-2 0,0-1-5 16,0 1 5-16,0-1-2 0,2 2 3 15,-2 0-2-15,0-1 3 0,0 1-4 0,2-1 2 0,-3 1 5 16,2-1-1-16,-2-1-4 16,1 1-1-16,1 2 2 0,-2-4 2 0,2 1 3 15,-4 0-10-15,3-1 7 0,-2 2-1 0,0-4 5 0,-1 3-6 16,4 0 1 0,-4 0-2-16,1 0 2 0,0-1 1 0,2 1-4 0,-3 0 4 15,2-1-3-15,-2 3 0 16,2-2-2-16,-2 2 2 0,3-1 2 0,-2-1-4 15,-2-1-1-15,1 4 1 0,-2-1 4 16,2-3 2-16,0 0-7 0,-3 0 5 0,2-1-6 16,-3 2 2-16,3 1-4 0,-1-3 4 0,-3 3 4 15,2-5-4-15,-1 6 6 0,1-1-2 16,0-2-4-16,-3 3 3 0,2-3-4 16,1 2 0-16,0 1 0 0,-3-1 1 15,3 3 2-15,1-2 1 0,-1 0-4 0,-2 1-3 0,1 1 6 16,0-2 2-16,1 1-6 15,-2-1 4-15,1 0 1 0,-1-1-4 0,1 1-2 16,-2 1 5-16,2 0-7 16,-4-1 1-16,2 2 7 0,-8 11-1 0,15-22-3 15,-6 14 2-15,-9 8-1 0,14-18-1 0,-7 11 0 0,-7 7 3 16,16-15 1-16,-9 7 1 16,-7 8-10-16,17-14 8 0,-9 7-5 0,-8 7 6 15,13-13-1-15,-13 13 1 0,15-12 0 16,-7 4-3-16,-8 8 4 0,13-12-4 15,-13 12 2-15,15-14-3 0,-15 14 2 16,13-14-1-16,-5 10 3 0,-2-3-1 0,2 1-1 0,2 1-1 16,-2-1 0-16,0 0 0 15,3 1 2-15,-1-2 2 0,1 2-8 0,-2-1-1 16,1 1 7-16,-2-2 3 0,6 3-1 0,-6-5-1 0,-8 9-7 16,18-11 6-16,-9 6 0 15,2-1 0-15,-3-2 3 0,-8 8-7 0,17-9 1 16,-9 3 1-16,1 0-1 15,-9 6 5-15,17-9-8 0,-9 3 5 0,-2 1-4 0,-6 5 7 16,18-10-4-16,-10 6-1 16,1 0 6-16,-9 4-8 0,14-9 5 0,-5 3 0 15,-9 6-3-15,15-10 2 0,-7 6 1 0,-8 4 0 0,12-8 1 16,-2 2-3 0,-10 6 2-16,12-8-2 0,-6 4 1 0,-6 4 1 0,13-8-3 15,-13 8 5-15,11-6-3 16,-11 6-2-16,10-6 10 0,-10 6-9 0,9-4 1 15,-9 4 0-15,0 0-1 0,12-7-2 16,-12 7 1-16,0 0 5 0,8-5-4 0,-8 5-2 16,0 0 2-16,0 0-2 15,0 0 10-15,0 0-9 0,10-8-3 0,-10 8-5 0,0 0-4 16,0 0 9-16,0 0 0 0,0 0 4 0,0 0-4 16,0 0 2-16,0 0-6 15,-47 9 5-15,34-6 0 0,0-2-2 0,1 3 2 0,12-4-2 16,-24 2 0-1,12-1 3-15,-1 2 0 0,13-3 0 0,-23 1 1 0,23-1 2 16,-19 3 3-16,19-3-3 16,-18 0 1-16,18 0-7 0,-12 1 8 0,12-1 2 15,0 0-3-15,-14 2 2 0,14-2-2 0,0 0 2 0,0 0 1 16,-14 3 0-16,14-3 0 16,0 0-7-16,0 0 5 0,0 0-3 0,0 0 4 0,0 0 0 15,0 0-3-15,0 0 3 16,0 0-3-16,0 0 1 0,0 0 1 15,26-25 0-15,-18 21 5 0,-8 4-14 16,15-6 8-16,-4 2 0 0,-11 4-2 0,19-7 0 0,-11 3-2 16,3 0 5-16,0 0 2 15,-1 1-4-15,-10 3 0 0,20-7 3 0,-10 6-3 16,-10 1-2-16,16-6 2 0,-7 4 0 0,-9 2-2 0,15-4 2 16,-15 4-4-16,15-2 3 15,-15 2 2-15,10-4-2 0,-10 4 0 0,0 0-6 16,0 0 3-16,16-1 5 15,-16 1-2-15,0 0 0 0,0 0-2 0,0 0 4 0,6 13 2 16,-6-13-2-16,0 0-2 16,-6 19 1-16,6-19 6 0,-10 15-5 0,6-6-2 15,-2 3 2-15,2-1 0 0,-2 3 1 0,-1 0-1 16,3-3-35-16,-2 4-58 16,-1-2-70-16,1 1-83 0,-3-1-155 0,1 0-224 0,0-1 36 15,-1 1-331-15,0-1-320 16</inkml:trace>
  <inkml:trace contextRef="#ctx0" brushRef="#br0" timeOffset="64459.43">14771 13461 2658 0,'0'0'-98'0,"0"0"37"16,0 0 14-16,0 0 3 16,0 0 18-16,0 0 14 0,-12-31 18 0,12 31 18 0,0 0 34 15,0 0 28-15,-2-19 3 16,2 19 17-16,0 0 6 0,0 0 2 0,-2-16 7 15,2 16-1-15,0 0 4 16,0 0-2-16,0 0 0 0,-7-13-1 0,7 13 0 16,0 0-6-16,0 0-5 0,0 0-1 0,0 0-3 0,0 0-12 15,0 0-7-15,0 0-8 16,0 0 0-16,0 0-6 0,-4-16 2 0,4 16-5 16,0 0-10-16,0 0-3 0,0 0-7 15,0 0-3-15,0 0-3 0,0 0-4 0,0 0-4 16,0 0-2-16,0 0-4 15,0 0-2-15,0 0 2 0,0 0-10 0,32-3-2 16,-32 3-11-16,0 0-6 0,19 3-2 16,-19-3-5-16,0 0 3 0,0 0 6 15,23-3-9-15,-23 3-1 0,0 0-2 0,0 0-1 0,15-5 3 16,-15 5-5-16,0 0 4 16,0 0-4-16,0 0 3 0,0 0 0 0,-11-28 2 0,11 28-2 15,0 0 1-15,-16-16 4 16,16 16 3-16,-11-10-9 0,11 10 1 0,0 0 1 15,-11-9 1-15,11 9 1 16,0 0 1-16,0 0-2 0,-13-10 2 0,13 10-1 0,0 0 4 16,0 0 2-16,0 0 2 15,0 0 3-15,0 0-1 0,0 0-3 0,0 0 2 16,0 0 3-16,0 0 0 0,0 0-6 0,0 0 3 0,35 29-2 16,-35-29 1-16,14 9 1 15,-6-1-3-15,2 0 6 16,4-3-8-16,-14-5 6 0,22 18-2 0,-9-11-1 15,3 1 2-15,-5-3-8 0,3 3 6 0,-1 0-3 0,-1-3 4 16,-12-5-1-16,22 11 3 16,-13-7-4-16,-9-4 0 0,16 10 2 0,-16-10 0 15,15 8 3-15,-15-8-1 0,11 5 1 0,-11-5-1 16,0 0 6-16,12 8 0 0,-12-8-3 16,0 0 0-16,0 0 0 0,11 8-3 0,-11-8 3 15,0 0-5-15,0 0 9 16,0 0-9-16,5 12 2 0,-5-12-4 0,0 0 3 15,0 0-1-15,0 0-2 0,0 0 2 16,-3 26-1-16,3-26 0 0,0 0 0 0,-9 16 2 16,9-16-1-16,-8 12 5 0,8-12-7 0,-12 14 0 15,12-14 4-15,-18 13-10 0,7-5-20 16,-1-3-34-16,-1 3-46 0,13-8-73 0,-23 14-82 16,11-11-138-16,1 1-197 15,0 2 23-15,11-6-360 0,0 0-345 0</inkml:trace>
  <inkml:trace contextRef="#ctx0" brushRef="#br0" timeOffset="65149.81">15228 13677 2753 0,'0'0'-95'0,"0"0"30"0,0 0 34 16,0-22 5-16,0 22 11 16,0 0 11-16,0 0 5 0,0 0 11 0,-12-18 20 15,12 18 15-15,0 0 27 0,-16-5 10 16,16 5 2-16,0 0-4 0,-27 0-5 15,27 0-13-15,0 0 3 0,-27 8-9 16,27-8-9-16,-19 9-2 0,19-9-3 0,-17 10-3 16,17-10-5-16,-14 10 2 0,14-10 1 15,-7 14-1-15,7-14 0 0,0 0 4 0,0 19-3 16,0-19-5-16,0 0-3 0,0 0-4 0,16 21 1 16,-16-21-6-16,12 7 2 15,-12-7-4-15,15 4-1 0,-15-4-1 0,0 0-1 0,27 0-5 16,-27 0 4-16,0 0-5 15,27-8 3-15,-27 8 7 0,18-12 10 0,-11 6 12 16,-7 6 7-16,15-11 7 16,-15 11 14-16,14-10 3 0,-14 10-5 0,9-7-3 0,-9 7-5 15,0 0-10-15,16-11-6 0,-16 11-4 0,0 0 1 16,0 0 4-16,0 0 5 16,0 0-1-16,0 0 27 0,0 0-14 0,21 14-7 0,-21-14-4 15,7 14-8 1,-7-14 2-16,4 14-9 0,-4-14-7 0,6 16-14 0,-6-16-18 15,6 16-36-15,-6-16-50 16,4 13-61-16,-4-13-75 0,6 11-74 0,-6-11-161 0,7 10-142 16,-7-10 10-16,0 0-262 0,5 8-201 0</inkml:trace>
  <inkml:trace contextRef="#ctx0" brushRef="#br0" timeOffset="65869.55">15464 13799 2461 0,'0'0'-113'0,"0"0"22"16,0 0 12-16,0 0 16 0,0 0 19 0,0 0 20 0,0 0 21 15,0 0 9-15,-33-14 29 16,33 14-6-16,0 0 19 0,0 0 10 0,0 0-2 15,-1-19-5-15,1 19-2 16,0 0 4-16,0 0 8 0,0 0 8 0,0 0-7 0,23-17-7 16,-23 17-7-16,0 0 0 0,21-5-10 0,-21 5 3 15,0 0-3-15,22-1 1 16,-22 1-4-16,0 0 2 0,25 4 1 0,-25-4 2 16,0 0 0-16,21 5 4 15,-21-5 7-15,13 4 12 0,-13-4 8 0,0 0-6 0,0 0-3 16,10 15-2-16,-10-15-2 15,0 0-5-15,0 0-4 0,0 0-7 0,-17 27-1 0,17-27 5 16,-15 13 4 0,5-6-5-16,2 3-2 0,8-10 1 0,-20 18 0 0,14-11 0 15,6-7 1-15,-15 19-1 0,9-11 4 0,6-8-7 0,-11 15 1 16,11-15-4-16,-6 17-3 16,6-17-2-16,0 0-4 0,2 21-6 0,-2-21-13 15,9 14-25-15,-9-14-30 16,17 12-38-16,-17-12-37 0,22 10-46 0,-8-4-33 0,0-4-40 15,1 0-54-15,2 0-152 16,-3-2-432-16,2 0-244 0</inkml:trace>
  <inkml:trace contextRef="#ctx0" brushRef="#br0" timeOffset="66359.78">15811 13894 2708 0,'0'0'27'0,"15"-9"18"0,-15 9-2 15,0 0-8-15,0 0-7 0,0 0-8 0,0 0-4 16,0 0 0-16,0 0 0 16,0 0-1-16,0 0 5 0,0 0-2 0,0 0 8 15,0 0-5-15,-43-16 4 0,43 16-6 0,-19 0-3 0,19 0-4 16,-21-3 5-16,21 3 4 16,-18-1 10-16,18 1 2 0,0 0-3 0,-24-4 0 15,24 4 3-15,0 0 9 16,0 0 1-16,-21-2-3 0,21 2 5 0,0 0-8 0,0 0-6 15,0 0-3-15,0 0-4 16,0 0-2-16,0 0 4 0,0 0-6 0,27-29-1 16,-27 29-4-16,20-16 8 15,-10 9 14-15,0-1 14 0,0 1 7 0,-10 7 6 0,18-13 11 16,-7 5 3-16,-11 8 0 0,14-12-4 0,-14 12-6 16,18-9-5-16,-10 3 3 15,-8 6-7-15,14-5-5 0,-14 5 13 0,0 0-5 0,18-5 4 16,-18 5 4-16,0 0 1 15,0 0-2-15,0 0 1 0,23 13-2 0,-23-13-1 16,6 11-24-16,-6-11 3 16,4 15-4-16,-4-15-3 0,4 21 0 0,-4-21-8 15,2 23 0-15,-2-10-1 0,0-13-10 0,-2 29 1 0,2-15-2 16,0-14-3-16,-2 34-8 16,0-19-13-16,2 0-24 0,-2 0-24 0,2-1-33 15,-2 1-38-15,0-4-57 0,2-11-69 16,0 21-61-16,0-9-185 0,0-12-85 0,2 15-7 15,-2-15-282-15,0 0-234 16</inkml:trace>
  <inkml:trace contextRef="#ctx0" brushRef="#br0" timeOffset="71499.59">14099 10864 738 0,'0'0'296'0,"0"0"-78"0,0 0-66 0,0 0-67 0,0 0-21 16,0 0-8-16,0 0-8 0,0 0 10 0,0 0 6 16,0 0 18-16,0 0 8 15,0 0 5-15,0 0 1 0,0 0 1 0,0 0 5 16,0 0-12-16,0 0-3 0,0 0-5 15,0 0-3-15,0 0-5 0,0 0-2 0,0 0 2 16,0 0-5-16,47 5-6 16,-47-5 0-16,18 2-6 0,-18-2 0 0,20 2-7 15,-20-2-1-15,20 0-4 0,-20 0-1 0,23 2-4 0,-23-2-5 16,23 2-5-16,-23-2-1 16,24 1-4-16,-24-1-1 0,25 3-3 0,-25-3-1 15,27 0-5-15,-13 2-1 16,-14-2-1-16,29 0-2 0,-12 2 2 0,2-1-5 0,-19-1 4 15,36 3-3-15,-14-3 6 16,-4 1-9-16,6-1 1 0,-1 0-3 0,-1 0 2 16,1 0-2-16,4 0-4 0,-2 0 5 0,-1 0 0 0,1 0-5 15,0 0 2 1,1 0 1-16,-3 0 0 0,0-1-2 0,1 1 0 0,1 0 0 16,-1 0 2-16,-1 0 1 15,-3 0 2-15,4-3 0 0,0 3 1 0,-1 3 0 0,-2-3-4 16,0 0 1-16,1 0-2 15,-2 1 1-15,2-1 2 0,-1 2-5 0,-1 0 3 16,2 0-1-16,2-2 1 16,-3 0 0-16,-1 1-1 0,-1-1 1 0,5 3-1 15,-3-3-2-15,-1 1-1 0,3-1 8 0,-1 0-1 0,2 0 6 16,-1 0 5-16,-1 0 0 16,0 3 8-16,2-6-3 0,-3 3 4 0,3 0-4 0,-4 0-1 15,2 3-1-15,1-6-4 16,-2 6-3-16,3-3 0 0,-3 0-2 0,3 0 0 15,-4 0-2-15,4 0-2 16,-1-3 0-16,3 3 1 0,-4-1-3 0,0-2 2 0,0 3-2 16,3-1 0-16,-5-1 0 0,4 0-3 0,-3 2 4 15,0-2-1-15,0 2-1 16,3-1-2-16,-3 1 2 0,0-3 0 0,0 2-2 16,1 1-1-16,0-2 0 0,0 2 0 15,-1-2-1-15,3-1 1 0,-4 3 2 16,0 0-2-16,1-1 0 0,-1 1 1 15,0-2-2-15,-20 2-1 0,38 0 1 16,-19 0 0-16,0-2 0 0,0 2 3 16,1 2-5-16,-20-2 2 0,37 0 3 0,-20 0-3 0,2 0 0 15,1 0 1-15,-20 0 1 0,35 0 0 0,-16 0-1 16,0 0 1-16,-1 0-1 16,-18 0 3-16,33-2-2 0,-14 4-2 0,-19-2 0 0,32-2 5 15,-15 0-3-15,-17 2 3 16,30 0 0-16,-16 0 3 0,-14 0-1 0,36-2 3 15,-21 2-3-15,-15 0 1 16,34 2-1-16,-19-2 1 0,2 0-3 0,2 2 0 0,0-2 3 16,-19 0-2-16,35 2-3 0,-15-2 2 0,-1 2 0 15,0-1 0-15,-19-1-2 16,35 0 1-16,-15 3 0 0,-3-3 1 0,2 2-1 0,-19-2 2 16,33 0 2-1,-15 2 4-15,-18-2 0 0,30 0 1 0,-14 1-5 0,1-1 3 16,-17 0-6-16,34 3 2 15,-14-2 0-15,-20-1 0 0,29 0-2 16,-14 2 6-16,-15-2-5 0,33 0-4 16,-15 2 0-16,-18-2 2 0,29 0-2 0,-14 0 0 0,-15 0 2 15,29-2-2-15,-29 2 0 0,28 0-1 0,-28 0 2 16,26-2-1-16,-26 2-2 0,25 0 0 16,-25 0-1-16,26 0 0 0,-12 2 1 15,-14-2 1-15,28 0-2 0,-14 2 2 16,-14-2-2-16,32 2 1 0,-15-1 0 0,-17-1 0 15,32 3-3-15,-15-3 4 0,0 0 1 16,-17 0 0-16,29 1-3 0,-11-1 2 0,-18 0 1 16,33 0-2-16,-16 0 0 15,-17 0 0-15,32 0 0 0,-15-1 1 0,-17 1-2 16,32 0 2-16,-18 0 0 0,-14 0-1 0,32-3-1 0,-17 2 2 16,-15 1-1-16,24 0-1 15,-24 0-4-15,22-2-8 0,-22 2-18 0,20 0-38 16,-20 0-51-16,0 0-62 15,23-2-93-15,-23 2-192 0,6-2-142 0,-6 2-229 16,0 0-176-16</inkml:trace>
  <inkml:trace contextRef="#ctx0" brushRef="#br0" timeOffset="72209.5">16167 10740 2458 0,'0'0'-59'0,"0"0"37"0,0 0 27 0,0 0 21 16,0 0 12-16,0 0-2 15,0 0 9-15,0 0 12 0,0 0 2 0,0 0 9 16,0 0 6-16,0 0 3 16,0 0 0-16,0 0 3 0,0 0-1 0,0 0 6 0,0 0 0 15,0 0-5-15,0 0-1 0,29 38-3 0,-16-30-12 16,2 0-3-16,-1-1-5 16,-1 0-8-16,4 1-3 0,-2 2-6 0,-2-3-2 15,2-1-5-15,-3 1-2 0,0 1 1 16,-12-8 0-16,18 11-3 0,-10-5-2 0,-8-6 6 15,11 12 16-15,-11-12 3 16,6 11-5-16,-6-11-1 0,0 0-2 0,0 0-2 16,-23 32-10-16,13-25-1 0,-4 4-3 0,2-2-2 15,-3 1-6-15,0-1-5 0,3 1-16 16,-5-3-26-16,1 3-33 0,2-1-46 0,-3 1-61 16,4-1-41-16,-1-1-53 15,-1 0-135-15,2-2-578 0,0-1-421 0</inkml:trace>
  <inkml:trace contextRef="#ctx0" brushRef="#br0" timeOffset="72949.78">15957 11469 2836 0,'-10'-9'-100'0,"10"9"38"0,-12-11 27 0,12 11 14 15,0 0 29-15,-14-16-1 0,14 16 17 0,-10-9 2 16,10 9 12-16,-16-10 16 16,16 10 4-16,-14-7 4 0,14 7-2 0,-15-6 9 0,15 6-1 15,0 0 8-15,-30 0 10 16,30 0 4-16,-18 6-4 0,18-6-5 0,-20 7-7 15,20-7-2-15,-19 13-8 16,11-3-8-16,-1-1-5 0,9-9-4 0,-15 25-7 0,11-14 1 16,-2 4-5-16,6-15-3 15,-4 26-4-15,4-26 0 0,0 25-3 0,0-25 0 16,4 23-4-16,-2-12-4 0,-2-11 0 0,10 19-1 0,-10-19-3 16,8 16-3-16,1-11-4 15,-9-5-3-15,0 0-1 0,17 10 0 0,-17-10-2 16,15 1 1-16,-15-1-4 15,0 0 0-15,0 0 4 0,26-19-3 0,-20 12 1 0,-6 7 4 16,10-20-1 0,-3 11 10-16,-1-4 10 0,-6 13 14 0,9-19 8 0,-9 19 10 15,10-19-6-15,-5 11 1 0,-5 8-2 0,8-15-2 0,-8 15 3 16,6-11-1-16,-6 11-4 16,0 0-4-16,6-16-4 0,-6 16-5 0,0 0 3 15,0 0-1-15,7-12-1 16,-7 12 7-16,0 0 4 0,0 0 8 0,0 0-2 15,0 0-8-15,0 0-3 0,0 43-10 16,0-43 11-16,2 24-6 0,-2-8-3 0,3-1-4 16,-3-15-7-16,4 32 10 0,-2-17-8 0,2 2-5 15,0-1-14-15,0 1-34 0,2-2-34 16,-2-1-52-16,1-2-69 0,4 2-78 0,-5-6-111 16,2 1-208-16,0-2-7 15,-6-7-385-15,0 0-427 0</inkml:trace>
  <inkml:trace contextRef="#ctx0" brushRef="#br0" timeOffset="73609.84">16014 11669 2905 0,'0'0'-102'0,"0"0"31"0,0 0 15 0,-4-23-2 16,4 23 12-16,0 0-9 16,10-14 22-16,-10 14 5 0,12-10 15 0,-12 10-2 15,12-9 15-15,-12 9-2 0,14-6 5 0,-14 6-3 0,18-6 15 16,-18 6 2-16,0 0 25 16,27-2-7-16,-27 2 8 0,20 2-3 0,-20-2 5 15,18 6-1-15,-18-6-2 16,19 7-4-16,-19-7-2 0,15 10-3 0,-15-10 3 15,8 9-9-15,-8-9 5 0,5 13 6 16,-5-13 0-16,0 0 1 0,0 0 7 0,-13 26-1 16,13-26 7-16,-13 9 3 15,13-9-5-15,-13 9-4 0,13-9-6 0,-12 7-3 0,12-7-2 16,0 0-6-16,-12 10 1 0,12-10-5 0,0 0-14 16,0 0-11-16,0 0-4 15,-8 12-1-15,8-12-1 0,0 0 4 0,0 0-1 16,0 0-2-16,0 0 5 0,26 16-4 15,-26-16 0-15,15 9 5 0,-15-9-1 0,15 7 2 16,-15-7 3-16,15 12-1 16,-15-12 1-16,12 12 0 0,-12-12 2 0,9 9 16 15,-9-9 6-15,0 0 2 0,0 17 5 0,0-17 0 0,0 0 2 16,-19 12-1-16,19-12-3 16,-21 5 1-16,21-5-6 0,-26 2-4 0,26-2-14 15,-28 2-25-15,28-2-32 16,-27-2-41-16,27 2-52 0,-23-2-45 0,12-2-42 0,1 1-102 15,10 3-556-15,-16-10-260 16</inkml:trace>
  <inkml:trace contextRef="#ctx0" brushRef="#br0" timeOffset="74369.75">16454 11751 2593 0,'0'0'-106'0,"0"0"19"15,0 0 12-15,-36-19 15 0,36 19 9 0,-16-3 17 16,16 3 23-16,-22-6 0 16,22 6 11-16,-23-4 6 0,23 4-16 0,-24-2 20 15,24 2 4-15,-22-3 5 0,22 3 15 0,-24-4 5 0,24 4 6 16,-19-2-2 0,19 2-7-16,0 0 2 0,-21-1 3 0,21 1-2 0,0 0-7 15,-17-6-8-15,17 6-2 16,0 0-7-16,0 0-8 0,0 0-10 0,0 0-6 0,0 0-13 15,0 0 3-15,0 0-1 16,0 0-1-16,0 0 11 0,36-26-4 0,-28 19 7 16,-8 7-2-16,17-17 1 15,-6 5 2-15,2 3 3 0,-3-4-3 0,0 1 4 0,4-2 13 16,-6 3-5-16,2 0 6 0,1 0-12 0,0 1 14 16,-11 10 10-16,15-16 10 15,-15 16 11-15,10-13 4 0,-10 13 5 0,10-14 5 16,-10 14-8-16,10-8 0 15,-10 8 7-15,0 0 7 0,0 0 0 0,0 0 2 0,0 0 6 16,0 0 3-16,0 0 2 16,18 22 5-16,-18-22 1 0,2 20 6 0,-2-20 6 15,0 24 1-15,0-24-2 0,0 27-9 16,2-12-5-16,-2 2-11 0,0 0-4 16,2 0-4-16,0 0-11 0,1 3-4 0,-1-2-8 0,0 1-3 15,2 1-12-15,1-1-29 16,-3-2-46-16,2-2-63 0,-2 2-76 0,2-2-73 15,-4-15-163-15,2 23-152 0,-2-14-286 16,0-9-219-16</inkml:trace>
  <inkml:trace contextRef="#ctx0" brushRef="#br0" timeOffset="82079.62">17945 10744 796 0,'0'0'161'0,"0"0"-59"16,0 0-35-16,0 0-19 0,0 0-10 15,0 0-10-15,0 0 2 0,0 0 1 16,0 0-2-16,0 0 2 0,0 0 9 0,0 0-13 16,0 0 14-16,0 0-11 0,0 0 13 0,0 0 5 0,0 0 4 15,0 0 5-15,0 0 4 16,0 0 9-16,0 0 1 0,0 0-6 16,0 0 8-16,0 0 8 0,0 0-10 15,0 0-1-15,0 0-7 0,0 0 1 0,0 0-2 0,0 0-6 16,0 0 6-16,0 0 2 15,0 0 2-15,0 0 4 0,0 0 2 0,0 0 2 16,0 0-2-16,0 0-4 16,0 0 2-16,0 0-8 0,0 0 1 0,0 0 1 0,0 0 1 15,0 0 0-15,0 0 0 0,0 0-3 0,0 0-6 16,0 0-6-16,0 0-1 16,0 0-5-16,0 0 1 0,59 3-5 0,-59-3-6 15,19 2 1-15,-19-2-4 0,23 0-5 16,-23 0 1-16,26 2 0 0,-26-2-4 0,25 0-1 15,-8 0-2-15,-17 0 3 16,34 0 2-16,-34 0 1 0,31-2-1 0,-11 0 0 16,-4 1 1-16,-16 1 0 0,37-2-2 0,-21 0 3 15,2 0-1-15,0 1-9 0,-18 1 4 16,34-7-2-16,-15 7-2 0,-1-4-3 0,-2 2-1 16,4 1 0-16,-20 1-2 15,35-6 1-15,-17 4-2 0,0 0 0 0,2-2-3 0,-2 0 2 16,1 1-4-16,3-1-1 15,-4 0 3-15,0 0-4 0,3 1 1 0,-2-1 1 16,0-3 0-16,0 4-3 16,2-3-1-16,3 1 4 0,-3-1-2 0,2 0-1 15,0 0 1-15,3 1 1 0,-3-3-1 0,2 2 1 0,-2 1-4 16,1-3 2-16,1 2 0 16,-1 1-2-16,-2-3 2 0,2 3 0 0,0-3 0 15,-4 1-1-15,1-1-1 0,1-1 2 16,-1 0 2-16,0 0-2 0,-2-1 0 0,3-1-3 15,-2 2 3-15,0-1 4 16,-2-1-6-16,2-1 1 0,-1-1-2 0,-1 1 1 16,0-1 0-16,0 1-1 0,0-1-1 0,-1 0 2 0,1-1-2 15,0 2 0-15,-2-4 2 16,-2 3-2-16,2-3 1 0,-3 1 0 0,2 0-2 16,-2 0 22-16,1-3-5 15,-2 1 0-15,2-2-5 0,-4 2 0 0,1 2 0 0,2-1-2 16,-3 0 0-16,1-2 2 15,-3 2-7-15,0 2 3 0,2-1-1 0,-2-1-1 16,-2 1-2-16,2 0 1 16,-2 2-1-16,3-3 0 0,0 1-2 0,-3 0 2 0,0-1-2 15,1 1 0-15,-3 2 0 0,2-2 2 0,-6 15-3 16,6-31-1-16,-3 16 1 16,1-1 3-16,1 2 0 0,-3-4-3 0,-2 18-1 15,2-30 2-15,-2 15-2 0,2-1-4 16,-2 16-2-16,0-32 2 0,-2 16-5 0,0 0 1 15,2 16-3-15,-7-33 2 16,5 16-1-16,-3 1 1 0,-1 0-1 0,2-1 4 0,-2-1-3 16,-1 1 2-16,-1 1-3 0,2-2 3 0,-1 1-1 15,-4 0 3-15,3 1-3 16,-2-2-3-16,2 2-1 0,-2 2-3 0,0 0-3 16,0-4 1-16,-3 3-2 0,0 0 1 15,0 0-1-15,1 0-1 0,-4 1 0 0,4 0 3 16,-2 0 7-16,-2 0-4 15,2-1-1-15,1 4 4 0,1-1 1 0,-4 3 1 16,4-3-1-16,-1 1 0 0,-2 1 1 16,3 1 1-16,-3-1 0 0,2 1-1 0,-2 0 2 15,1-2 3-15,-4 0-3 0,-1 1 4 0,3 1 2 16,-4-1-3-16,0 0 1 16,0 2 0-16,-1 0 0 0,-2-2 3 0,2 3 3 0,-3-1-5 15,1 1 1-15,2-1-1 16,-2 2 3-16,-1 0-1 0,3-1 0 0,-2 1 1 15,2 0 0-15,1 0 6 16,2 3-8-16,-2-1 3 0,0-2-2 0,0 5 2 0,1-6 0 16,3 6 0-16,-4-3-2 0,20 4 4 0,-34-4 1 15,17 2-2-15,1 1 0 16,16 1-6-16,-30-3 4 0,30 3 2 0,-28 0-1 0,28 0 0 16,-27 0 0-16,27 0 1 15,-26 4-2-15,14-2 4 0,12-2-5 0,-28 4 3 16,16 0 0-16,12-4 0 15,-24 8-1-15,9-4 0 0,3 1 0 0,12-5 1 0,-26 10-2 16,12-5 2 0,1 3 3-16,2-1-2 0,11-7-2 0,-23 16 3 0,13-9-2 15,-4 0 4-15,2 3-4 0,0-1 2 0,0 2-3 0,2 0 1 16,2-1 3 0,-3-1-2-16,1 3 0 0,-1-1 0 0,0 0-1 0,3 3 4 15,-2-3-2-15,-2 2 0 16,2 1 1-16,2-1 0 0,-5 0-2 0,2 1 1 0,3-1-3 15,-5 4 4-15,3-3-2 16,-2 3 2-16,2-2-3 0,2-3-1 0,-2 5 4 16,1-4 0-16,-2 0 0 0,3 2 0 0,-1-1-4 15,3-1 7-15,-2 0-7 0,-1 1 3 16,0-1-2-16,1-2 0 0,0 3 3 0,0-1 4 16,-2-1-9-16,2 1 3 15,8-13-1-15,-15 25 2 0,9-12 1 0,-2-1-4 16,1 1 1-16,-1-2 0 0,-1 1 3 15,1-1 0-15,0 3 2 16,8-14-4-16,-16 21 0 0,8-10-1 0,0 0 1 16,-1-1 0-16,1 1-1 0,8-11 4 0,-15 21-4 15,6-12 4-15,3 4-2 0,6-13 4 0,-12 19-2 0,5-10-1 16,7-9 2-16,-11 17 2 16,5-7-3-16,6-10 1 0,-10 19-4 15,3-12 5-15,7-7-2 0,-9 19-3 16,9-19 2-16,-10 19 1 0,6-8 0 0,4-11-1 15,-9 20-2-15,3-12 2 0,6-8-1 16,-8 22 1-16,4-11-2 0,4-11 1 0,-12 20 2 16,6-11-2-16,6-9-1 0,-8 19 3 0,4-7-2 0,4-12 1 15,-8 23-2-15,3-14 1 16,5-9-2-16,-7 20 3 0,7-20-2 0,-4 23 1 16,4-23 2-16,-4 20-3 15,2-9-1-15,2-11-1 0,-4 19 0 0,4-19 3 0,-2 21-2 16,2-21 1-16,-2 19-1 15,2-19 3-15,-2 20-1 0,2-20 0 0,0 19 0 16,0-19-1-16,-3 20 0 16,3-20 1-16,3 21 1 0,-3-21-3 0,0 19 1 0,0-19-1 15,2 20 1-15,-2-20 1 0,4 16 1 0,-4-16-1 16,2 18 3-16,-2-18 1 16,2 15-1-16,-2-15 3 0,4 16-2 0,-4-16 1 15,2 15-1-15,-2-15 0 0,4 15-1 16,-4-15 2-16,5 15-2 0,-5-15-2 0,2 15 2 15,-2-15 0-15,7 14-3 16,-7-14 3-16,4 17-1 0,-4-17 0 0,6 13-1 16,-6-13-1-16,6 15-2 0,-6-15 3 0,4 15 0 15,-4-15-2-15,7 14 2 0,-7-14 2 16,6 13 1-16,-6-13 4 0,7 14 1 0,-7-14 4 16,6 12 1-16,-6-12 1 15,8 13-2-15,-8-13-1 0,7 11-1 0,-7-11 0 0,6 12 0 16,-6-12-1-16,6 10-3 15,-6-10 0-15,7 14-1 0,-7-14 0 0,0 0-2 16,11 15 1-16,-11-15-1 16,4 12 2-16,-4-12-1 0,0 0-1 0,8 19-3 15,-8-19 5-15,8 11-1 0,-8-11-3 0,4 11-1 0,-4-11 3 16,8 14 1-16,-8-14-2 16,0 0 6-16,8 15-4 0,-8-15 3 0,4 11 1 0,-4-11-2 15,0 0 1 1,4 18-3-16,-4-18 2 0,0 0 0 0,6 15 0 0,-6-15-1 15,0 0-2-15,7 16 3 16,-7-16 1-16,6 11-3 0,-6-11 1 0,0 0 2 0,11 15 1 16,-11-15 0-16,8 9-3 0,-8-9 3 0,0 0 0 15,11 13 0-15,-11-13 1 16,8 8 3-16,-8-8 4 0,0 0-5 16,10 10 2-16,-10-10-3 0,0 0 3 0,0 0-6 15,0 0 10-15,14 11-10 0,-14-11 5 0,0 0-2 16,0 0 0-16,0 0-2 15,0 0 2-15,8 8 2 0,-8-8 9 0,0 0-5 0,0 0 6 16,0 0 1 0,0 0-4-16,0 0 7 0,0 0-6 0,0 0-4 0,0 0-4 15,0 0 0-15,0 0-6 0,10 11-6 0,-10-11-34 16,0 0-58-16,0 0-85 0,0 0-105 16,0 0-235-16,0 0-106 0,22-22 21 15,-22 22-306-15,0-22-291 0</inkml:trace>
  <inkml:trace contextRef="#ctx0" brushRef="#br0" timeOffset="83529.39">19005 8905 2612 0,'0'0'-112'15,"0"0"31"-15,17-6 18 0,-17 6 18 0,0 0-4 0,0 0 10 16,0 0 21-16,0 0 0 16,0 0 18-16,0 0 13 0,17-6 1 0,-17 6 12 15,0 0 12-15,0 0 8 16,0 0 18-16,0 0 12 0,0 0 8 15,0 0 7-15,0 0-7 0,0 0-11 0,0 0-11 16,0 0-5-16,0 0-7 0,0 0-1 0,0 0-5 16,0 0 1-16,0 0-8 0,0 0-1 0,0 0-4 15,-48 17-1-15,48-17-5 0,-24 8-3 16,11-2 0-16,-1-2-1 0,14-4-4 0,-30 8-2 16,18-5 1-16,-6 1-1 15,18-4-4-15,-25 4 0 0,12-2 0 0,13-2 2 16,-25 2-2-16,25-2-3 0,-24 0 2 15,24 0-2-15,-20 0-1 0,20 0 0 0,0 0 0 16,-26-4 1-16,26 4 0 16,-15-4 0-16,15 4 0 0,0 0 11 0,0 0 3 15,-19-4 7-15,19 4 4 0,0 0-1 0,0 0 1 0,-15-6-2 16,15 6 1 0,0 0 0-16,0 0 2 0,0 0 2 0,0 0-2 15,0 0 3-15,0 0-3 0,0 0-6 16,0 0-2-16,0 0-1 0,0 0-3 0,0 0-2 15,0 0 0-15,0 0-2 16,0 0-1-16,0 0 0 0,0 0-3 0,0 0 0 0,0 0-1 16,30 31-2-16,-30-31-3 0,13 15-1 15,-7-3 4-15,2 0-5 0,1-3 1 0,0 5 0 16,-1-4-2-16,0 4 1 0,-2-1 0 0,6 2 6 16,-4 0 14-16,0 1 2 15,-2-1 2-15,5 4 4 0,-3 1-5 0,1-2-1 0,2 1-2 16,-3 3-3-1,2-3-4-15,2 1 0 0,-4 0-2 0,4 0-2 0,1 0-26 16,0-2-62-16,-3 0-92 16,5-3-99-16,-5-4-221 0,0-1-118 0,-4-4-323 15,-6-6-329-15</inkml:trace>
  <inkml:trace contextRef="#ctx0" brushRef="#br0" timeOffset="84969.35">19329 8481 2649 0,'0'0'-134'0,"0"0"27"0,0 0 10 0,-7-20 15 0,7 20 14 15,0 0 3-15,0 0 18 16,-10-11 20-16,10 11 15 0,0 0 11 0,-14-10 22 15,14 10 6-15,0 0 19 0,-20-8 16 16,20 8-1-16,-15-3 4 0,15 3-9 0,-16-4-3 16,16 4-7-16,-20-3 2 0,20 3-12 0,-20 0 6 15,20 0-12-15,0 0 1 0,-32 3-4 16,21 1-1-16,11-4-8 0,-21 9 4 0,8-1 1 16,13-8-1-16,-14 15-9 15,4-7 6-15,10-8-3 0,-8 19 0 0,8-19-3 16,-4 18 4-16,4-18-10 0,0 18 10 15,0-18-4-15,8 19 7 0,-8-19-6 0,11 15-2 16,-4-6-4-16,-7-9 4 16,14 11-9-16,-14-11 2 0,17 8-3 0,-17-8-5 15,17 7-10-15,-17-7-4 0,21 2 8 0,-21-2-1 0,0 0-5 16,30-6 9-16,-20 0-3 16,-10 6 5-16,20-9 1 0,-20 9 2 15,17-14 9-15,-9 8 15 0,-8 6 7 16,14-15 24-16,-14 15 8 0,14-14 5 0,-14 14 2 15,10-10-1-15,-10 10-1 16,8-11 3-16,-8 11-12 0,0 0-14 0,11-8-5 0,-11 8-3 16,0 0-8-16,0 0 6 15,0 0-6-15,0 0 5 0,0 0-4 0,0 0-6 16,0 0 4-16,0 0-6 0,9 36-1 0,-9-36-2 16,4 19-2-16,-4-19-17 0,2 20-46 15,-2-20-54-15,4 24-63 0,-2-15-57 0,-2-9-134 16,5 19-548-16,-1-11-287 0</inkml:trace>
  <inkml:trace contextRef="#ctx0" brushRef="#br0" timeOffset="85489.51">19631 8753 2578 0,'0'0'-120'0,"24"0"27"0,-24 0 16 16,0 0 18-16,0 0 11 0,0 0 9 0,0 0 23 15,0 0 11-15,0 0 5 0,0 0 21 16,0 0 6-16,0 0 10 0,-58-8 10 0,58 8 2 16,0 0 8-16,-27-3-5 15,27 3-2-15,-19-4-6 0,19 4-4 0,-19-2-8 16,19 2-6-16,-16-7 4 0,16 7-5 15,-18-4-3-15,18 4-1 0,0 0-5 0,-18-3-1 16,18 3-24-16,0 0-6 16,-13-7-8-16,13 7-10 0,0 0-7 0,0 0 5 15,0 0-1-15,-7-16 1 0,7 16 7 0,0 0 0 0,0 0-2 16,0 0 16-16,22-22 4 16,-22 22 13-16,14-8-5 0,-14 8 5 0,18-8-7 15,-18 8 2-15,14-7 2 16,-14 7-3-16,19-6-4 0,-19 6 8 0,19-6 1 0,-19 6 14 15,17-1-2-15,-17 1 0 16,0 0 8-16,24-5-12 0,-24 5 2 0,0 0 7 16,0 0 14-16,20 6 15 0,-20-6 14 0,9 9 5 0,-9-9 12 15,0 0-1-15,11 20-4 16,-11-20-3-16,4 16-4 0,-4-16-4 0,4 20-8 16,-4-20-4-16,6 22-6 15,-4-8-2-15,1 1-1 0,-3-15-10 0,4 29-24 0,-2-16-53 16,2 1-64-16,0-2-73 15,-4-12-119-15,7 22-549 0,-3-12-197 0</inkml:trace>
  <inkml:trace contextRef="#ctx0" brushRef="#br0" timeOffset="86059.58">19996 8890 2423 0,'0'0'-87'0,"0"0"19"16,15-9 8-16,-15 9-1 0,0 0 15 0,0 0 3 16,0 0 21-16,0 0 24 15,0 0 18-15,0 0-5 0,-43-14 3 0,43 14-2 0,-23-6 14 16,10 3-6-1,13 3 9-15,-28-8 10 0,14 2 5 0,-1 1 2 0,15 5 12 16,-28-10 4-16,18 6-5 16,10 4-7-16,-22-7-2 0,22 7-6 0,-16-8-8 0,16 8-10 15,-10-7-9-15,10 7-2 0,0 0-5 0,-11-12-11 16,11 12 7-16,0 0-16 16,0 0 5-16,0 0-2 0,0 0 3 0,0 0 2 15,19-27 0-15,-19 27-1 0,12-7-4 16,-12 7 2-16,14-10 3 0,-14 10-3 0,12-9 2 15,-12 9 2-15,15-10 2 16,-7 2-6-16,-8 8 1 0,15-11-1 0,-15 11 13 16,15-14 7-16,-15 14 6 0,12-11 8 0,-12 11-2 0,9-10 2 15,-9 10-1-15,11-9-6 16,-11 9-1-16,0 0-9 0,10-7-3 0,-10 7 3 16,0 0 3-16,0 0-8 15,0 0-1-15,0 0 5 0,0 0-2 0,17-4 6 0,-17 4-1 16,0 0 12-16,0 0 15 15,0 0 4-15,0 0 2 0,11 26 4 0,-11-26-2 16,6 15 5-16,-6-15-6 16,6 25-2-16,-1-7-6 0,-1-2-3 0,2 4-3 0,-2 0-1 15,3 4-7-15,2 0-5 0,-1-1-29 0,0 3-71 16,2 4-73-16,0-6-100 16,2-1-236-16,-4 0-363 0,3-2-195 0</inkml:trace>
  <inkml:trace contextRef="#ctx0" brushRef="#br0" timeOffset="94789.66">10668 10913 2502 0,'0'0'-79'0,"0"0"9"15,0 0 1-15,15 6 5 0,-15-6 16 0,0 0 1 16,0 0 4-16,0 0 19 0,0 0 23 0,0 0 1 16,0 0 16-16,0 0 6 15,0 0 8-15,20 6 17 0,-20-6 12 0,0 0 8 0,0 0 5 16,0 0 1-16,0 0-1 15,0 0-3-15,14 5-10 0,-14-5-3 0,0 0-7 16,0 0-7-16,12 12-2 16,-12-12-4-16,9 11-6 0,-9-11-1 0,11 14-9 0,-5-6 6 15,0 3-7-15,5 0 0 0,-3 0-1 0,3 4-4 16,0 1 2-16,1 3-2 16,3 0-2-16,-2 0 2 0,4 0-6 0,-1 6 19 0,6 0-6 15,-6-1-3 1,6 5 5-16,-1-2-4 0,0 1-4 0,0 0-1 0,1 1-3 15,1 4 4-15,-2-6-5 16,4 7-4-16,-3-2 5 0,1 1-4 0,2-3 9 16,-2 2-6-16,-1-3-8 0,1-2 7 0,0 5-1 0,3-2-4 15,-1 2 1-15,1 2 0 16,-3-4 2-16,2 2-3 0,1 1-4 0,-3 1 6 16,2-2-2-16,1 1 1 0,-3 0-4 15,0-1 1-15,-1-6 0 0,-2 3 2 0,0 0 3 16,-1-3-6-16,0 3 7 15,0-3 0-15,1 3-4 0,-2-3 3 0,0 1-2 16,-1 1 1-16,1-1 0 0,-4 0 4 16,2 1-2-16,-1 2 2 0,-1-2 1 0,-1 0-1 15,1 0-2-15,-3 0-1 0,2 0 2 0,1 1 4 16,-7-3 4-16,6 3 0 0,-3-1-4 16,1-3 3-16,0 4-3 0,2-2 1 0,-2 2 3 15,3-1-3-15,1 1 3 16,-3-1-3-16,3 2 0 0,0-1-1 0,-1 2 0 15,0-3 0-15,0 2-2 0,4 1-2 16,-2-2 1-16,-1 1 2 0,1-1-2 16,0-1-2-16,-1 3-1 0,2-4-1 0,-3 1 2 15,3 0-3-15,0-1-2 0,0 2 0 16,0-3 5-16,3 3-6 0,-2-2 0 0,2 1-2 16,1-1 1-16,-2 0 0 0,0-1-2 15,2 2 1-15,-1-2 2 0,-1 0-4 0,2 1-1 16,-2 0 3-16,4-1 3 15,-2 3-1-15,0-3 2 0,0 2-2 0,0-2 0 0,-1 1-1 16,0 1 3-16,1-1-4 16,-1 0 3-16,-2-1-2 0,6 1 4 0,-3 2-5 15,0-3 5-15,0 4-8 0,0-3 6 0,-2 0-1 0,2 2 3 16,4-3-5-16,-6 1 3 16,4 2-6-16,0-4 8 0,-1 3-2 0,-2-4 1 15,1 4-2-15,1 0 3 16,0-2 6-16,-1 1 8 0,6 5 1 0,-7-7-3 0,8 7 2 15,-1-5-3-15,-4-2 1 16,6 6-1-16,-3-5-4 0,7 1-1 16,-4-2 0-16,-2-2 0 0,5 1-3 0,3-1-1 0,-7 1 1 15,3 0 0-15,-4-3-2 0,2 2 1 16,1 4-1-16,-3-5-1 0,-1-3 4 0,1 4-2 16,0-3 4-16,0 2-2 15,0-1 1-15,2 0 4 0,-4 0 0 0,1 0 4 0,2-2-1 16,0 2 2-16,0 0 1 15,-3 0 0-15,2 0-4 0,-2-2 3 0,4 1-4 16,-5 0 1-16,1-1 2 16,2 3 2-16,-2-4 5 0,-1 1 0 0,0 2 2 0,4-2 2 15,-2 2 2-15,1-2 4 0,1 4-6 0,3-4 0 16,3 6-5-16,4-2 1 16,1-3-2-16,1 4 0 0,2-4-1 0,1 4-1 15,-1-3-1-15,-1 1-1 16,2-1-5-16,0 2 2 0,2-4-3 0,-3 2-1 15,0 0 1-15,1 1-3 0,-2-3 0 16,1 1-2-16,2 1-3 0,-5-2 6 0,1-1 0 16,2 0-3-16,-2 0 2 0,-2-5-3 0,0 2 2 0,3 0 1 15,-3-1 1-15,-3 0 2 16,2-4-6-16,0 2 6 0,1-1-2 0,-3-1 1 16,2-1-5-16,2 1 0 15,-2-2 3-15,1 1 1 0,0-4-5 0,3 3 2 0,-1-2 1 16,-2-2 3-16,4 1 0 15,-1-1-4-15,1 0-2 0,3-2 2 0,-3-2-4 16,2 0 2-16,1-2-4 16,1 1-5-16,-1-3 6 0,-1-3-1 0,7 2-6 0,0-6 0 15,-1 1 4-15,-1 0 2 0,1-2-7 0,2 2 6 16,-1-2-3-16,-3-1 1 16,-1 1-1-16,-1 0 2 0,1-1-1 0,-3-2 4 0,3 2-1 15,-3-2 1 1,3-1-1-16,-3 0 4 0,-1-2-3 0,1-1 0 0,0-2 2 15,-1 3 0-15,1-3-3 16,1 2 0-16,-1-4 0 0,3 1 0 0,-3 1-1 16,1 1-2-16,-3-2 4 0,2-1 1 0,1 3-2 0,-1-2 4 15,-1 4-2-15,-1-5 4 16,2 2-1-16,-3 0-5 0,1-2 8 0,-4-2 3 16,3 2-2-16,-5-2 1 15,2 1-1-15,-3-3 0 0,1 2 8 0,3-1-2 0,-3-1-10 16,0 0 1-16,-1 3-2 15,1-3 3-15,0 1-3 0,1-1-4 0,-3 0 0 0,2 0 0 16,-1-1 1-16,-1 1 3 16,0 0-3-16,0 0-2 0,-1 2 3 0,-1-2 5 15,3 0 4-15,-3 0-1 0,1 0 3 0,1-1-9 16,0 1 5-16,0 0 1 0,2 0-2 16,-1-1-3-16,2-1-5 0,-1 1-6 0,0 2 13 15,0-5-13-15,-1 1 6 16,-1 1 0-16,2-2 0 0,-1 0 3 0,-4 3-2 0,1-3 1 15,0 3 2 1,-2-3-2-16,-1 3 6 0,-2 1-8 0,3-1 3 0,-7 3-28 16,9-1 9-16,-3-3 1 0,3 0-4 0,-2 1 7 15,-2 1-2-15,1 0 2 0,-1 3 3 16,1-4-1-16,1 3 5 0,-4-1-5 0,1 1 0 16,-2-1 7-16,1-1-5 15,1-1 1-15,1 0 0 0,-3 2 1 0,3-2-1 0,-6 3 0 16,4 0-1-16,0 0 2 15,-1 1 4-15,5-3-4 0,-5 3 2 0,1-1-5 16,4-1 5-16,-2-3-1 16,-2 7 3-16,0-3-1 0,-1 3-2 0,1-4-1 0,-1 2-1 15,-2 1 1-15,2-3 4 0,1 2-4 0,0-1 0 16,3-1 0-16,-3 1 4 16,1 2-3-16,-4 1 1 0,5-3 0 0,-3 2 0 0,-1 0 0 15,1 0 0 1,-2 1-2-16,0-1 5 0,1 1-5 0,-1 1 5 0,0-1-3 15,0 1 3-15,1-2-5 16,-1 0 5-16,0 0-1 0,-2-2 2 0,5 1-4 0,-4-3 1 16,0 3 1-16,2-1 2 0,-3 0-6 0,3 1 4 15,-2 1-2-15,2-1 1 16,-5 3-3-16,2 1 1 0,-4 2 6 0,-1 1-4 0,2 0-1 16,-1 0 2-16,-3 2-2 15,4-1 1-15,-4 0 1 0,-2 1-2 0,4 1 0 16,-4 0 3-16,3-1-4 15,-2-1 0-15,-2 3 6 0,-1 2-3 0,0-2-3 0,2 2 1 16,-2-3 2-16,0 0-3 16,1 3 4-16,-2-2-3 0,1 1 0 0,-1-2 0 15,1 3 0-15,1 0 1 0,0 0 2 0,-3-1-3 0,2 3 2 16,-1-4-2-16,0 3 8 16,-1-3-10-16,0 1 1 0,3 0 3 0,-3 0-3 15,-1-1 4-15,1 1-5 16,1-2 2-16,-1-1 2 0,0 2-3 0,1-1 1 15,-2 1-1-15,1-2 1 16,0 2 1-16,1-1-1 0,-3-1 1 0,3 2-2 0,-3 0 3 16,3-3-2-16,-1 3 0 0,-2-1-2 0,2 2 2 15,2-2-1-15,-4 0 1 0,0 0 0 16,2 3 2-16,-2-2-1 0,1 2-1 0,0-1 0 16,-1-1 0-16,-2 3 1 15,0 1-1-15,0-1 0 0,3 1-1 0,-3-1 3 0,0 1-3 16,0 0 0-16,-4 9-3 15,7-20 3-15,-3 11 1 0,-1-1-1 0,-3 10 0 16,6-19-1-16,-2 10 6 16,-2-1-7-16,-2 10 3 0,6-19 1 0,-4 9-3 0,-2 10 1 15,6-16 1-15,-4 7 2 0,-2 9 2 0,7-17-3 16,-4 10 1-16,-3 7-1 16,8-17-1-16,-6 9 0 0,-2 8 0 0,6-15 1 0,-2 7 4 15,-4 8-5-15,7-13 2 16,-3 5-2-16,-4 8 2 0,8-15 3 0,-3 8-1 15,-5 7-2-15,8-16-1 16,-8 16 0-16,9-17 2 0,-9 17-1 0,6-15 0 16,-6 15 1-16,8-15-1 0,-8 15 0 0,8-17 3 0,-8 17-3 15,8-18 1-15,-4 9 0 16,0 1-1-16,-4 8 0 0,6-17 0 0,-2 9 4 16,-4 8-4-16,7-13-2 0,-3 5 3 15,-4 8-1-15,6-15-2 0,-6 15 1 0,5-13 1 16,-5 13-2-16,4-15 1 15,0 8-1-15,-4 7 1 0,4-14-2 0,-4 14 3 16,5-15 5-16,-1 7-5 0,-4 8-2 16,2-15 2-16,-2 15 0 0,4-16 1 0,-4 16-2 15,4-17 0-15,-2 9 0 0,-2 8-2 0,4-17 1 0,-2 8-1 16,-2 9 3-16,5-17 0 16,-5 17-3-16,5-17 1 0,-3 9 0 0,-2 8 3 15,2-16-2-15,-2 16 1 16,2-13-1-16,-2 13-2 0,4-15 1 15,-4 15 0-15,2-12 3 0,-2 12 0 0,2-12-3 16,-2 12 0-16,4-10 0 0,-4 10 3 0,0 0-3 16,6-16 3-16,-6 16-2 0,2-11 0 0,-2 11 0 0,5-9 2 15,-5 9-2-15,0 0 3 16,6-12-2-16,-6 12-5 0,0 0 10 16,7-11-6-16,-7 11-3 0,0 0 0 15,0 0-8-15,6-9-15 0,-6 9-12 0,0 0-13 0,0 0-7 16,0 0-4-16,0 0 3 15,6-8 4-15,-6 8 6 0,0 0 3 0,0 0 11 16,0 0-3-16,0 0 5 0,0 0-10 16,0 0-28-16,0 0-51 0,0 0-82 0,0 0-84 15,5-12-249-15,-5 12-438 0,0 0-428 0</inkml:trace>
  <inkml:trace contextRef="#ctx0" brushRef="#br0" timeOffset="95480.76">17145 15422 2788 0,'0'0'-152'15,"-28"-4"24"-15,28 4 11 0,-19 0-1 0,11-3-30 16,8 3-77-16,0 0-379 15,-22-4 186-15</inkml:trace>
  <inkml:trace contextRef="#ctx0" brushRef="#br0" timeOffset="95980.73">16990 15427 1654 0,'0'0'-37'0,"0"0"14"16,-17 6 16-16,17-6 12 0,0 0-17 0,0 0 9 0,0 0 0 15,0 0-2-15,0 0 10 16,0 0 15-16,0 0 8 0,0 0 25 0,0 0 20 15,0 0 32-15,0 0 19 16,0 0 25-16,0 0 16 0,0 0 10 0,0 0 4 0,0 0-10 16,0 0-7-16,0 0-8 0,0 0-5 0,0 0-12 15,0 0-3-15,0 0-4 16,0 0-8-16,0 0 5 0,0 0-8 0,0 0 4 0,0 0 2 16,36 12 18-1,-36-12-25-15,0 0-6 0,15 8-2 0,-15-8-16 0,14 6-9 16,-14-6-9-16,20 7-12 15,-8-3-10-15,-12-4-6 0,28 5-10 0,-13-1-2 0,1-3-9 16,2 4-1-16,0-4-12 16,0 1 4-16,-18-2 0 0,33 2-12 0,-17 0 5 15,-16-2 0-15,26 0-4 0,-12 2 6 16,-14-2-4-16,23 0 13 0,-23 0 3 0,0 0 1 16,25 2 10-16,-25-2 0 0,0 0 5 0,19 2-8 15,-19-2-2-15,0 0-5 16,0 0 1-16,12 5 3 0,-12-5-4 0,0 0 3 0,0 0-2 15,-4 23-5-15,4-23 2 16,0 0-2-16,-16 33 2 0,7-20-1 0,1 1-4 16,-3 1 2-16,0 2-4 0,1-1-2 0,-2 1-1 0,-2 2-2 15,4-4 1-15,0-1-4 16,-1 2-3-16,-2 1-6 0,3-4-15 0,1 1-14 16,1-1-25-16,-3-2-32 15,4 3-37-15,-1-5-57 0,4 3-68 0,2-1-55 0,2-11-142 16,-4 18-147-16,4-18 19 15,0 16-449-15,0-16-520 0</inkml:trace>
  <inkml:trace contextRef="#ctx0" brushRef="#br0" timeOffset="96659.57">17343 16345 3035 0,'0'0'-63'16,"-4"-34"79"-16,4 34 36 0,0-21 9 0,-2 8 2 16,2 13 4-16,-4-21 1 0,0 8 3 0,0-1-5 15,-5 4 2-15,3-4-2 16,-5 4 3-16,0 1-1 0,-3 0 2 0,0 4 13 0,14 5 6 15,-31-9 7-15,18 7 2 16,13 2 4-16,-27 2 0 0,12 3 1 0,0 0-8 0,1 3-7 16,0 1-9-16,4 2-7 0,2 3-8 0,-1 0-5 15,7 1-6-15,-2 3-7 16,4-18-1-16,2 34-13 0,0-17-4 0,5-1-7 16,-3 0-13-16,4 2-3 15,2-1-7-15,2-2-7 0,-2-2-3 0,0-1 0 0,1-1-3 16,2-1 3-16,-3-3-3 15,3-1 3-15,-13-6-3 0,22 6 2 0,-22-6-4 0,18-2 7 16,-18 2-5-16,18-7 5 16,-10 1-2-16,0-4 7 0,-8 10 6 0,15-19 17 15,-15 19 18-15,8-15 10 0,-8 15 19 0,9-14 8 16,-9 14 2-16,6-11-18 0,-6 11 12 16,0 0 11-16,0 0 18 0,15-8 16 0,-15 8 2 15,0 0-7-15,0 0-10 16,0 0-9-16,18 27-14 0,-18-27-9 0,10 21-10 0,-2-11-16 15,-2 3-24-15,1-1-34 16,-1 0-34-16,3 0-37 0,-1 2-46 0,-4-7-64 16,5 5-85-16,-3-5-88 0,0 0-170 0,-6-7-58 15,11 8 13-15,-11-8-450 0,0 0-545 16</inkml:trace>
  <inkml:trace contextRef="#ctx0" brushRef="#br0" timeOffset="97069.51">17515 16486 3258 0,'23'-7'-9'0,"-23"7"33"15,13-6-5-15,-13 6-9 0,12-7 1 16,-12 7 5-16,16-10 15 0,-16 10 24 0,12-5 29 16,-12 5 22-16,0 0 13 0,17-8-2 0,-17 8-4 15,0 0-13-15,15-6-13 16,-15 6-8-16,0 0-9 0,0 0-9 0,21-2-3 0,-21 2-7 15,0 0-2-15,0 0 2 16,28 6-1-16,-28-6 7 0,14 7-1 0,-14-7 2 16,17 10-1-16,-8-5 0 0,-9-5-2 0,13 12-4 0,-13-12 0 15,8 11 6-15,-8-11-3 16,4 16-2-16,-4-16-8 0,0 0 0 0,-6 23-6 16,6-23-4-16,-13 15-3 15,13-15 2-15,-17 17-6 0,8-9 3 0,1 0-7 0,8-8 1 16,-16 17-5-16,9-10 1 15,7-7 1-15,-13 14 1 0,13-14 6 0,-6 15-3 16,6-15-6-16,-2 15-4 16,2-15-3-16,0 0-7 0,12 19-19 0,-12-19-20 0,16 10-23 15,-6-5-31-15,0-1-42 0,-10-4-51 0,32 5-62 16,-15-5-54-16,-4-1-123 16,4-1-141-16,-1-2-25 0,0-3-354 0,0 0-360 0</inkml:trace>
  <inkml:trace contextRef="#ctx0" brushRef="#br0" timeOffset="97569.62">18088 16456 3168 0,'16'-8'162'0,"-16"8"-1"0,0 0-22 0,0 0-21 15,0 0-17-15,0 0-7 16,0 0-11-16,0 0-6 0,0 0-1 0,0 0-3 16,25 14 5-16,-25-14-5 15,0 0-4-15,0 0-10 0,0 0-9 0,0 0-4 0,0 0-5 16,0 0-3-16,-45 21-2 15,45-21-8-15,-23 1-3 0,23-1-2 0,-25-1-2 16,25 1-6-16,-28-2-2 16,28 2 0-16,-25-2 2 0,25 2-6 0,-24-4 1 0,24 4-2 15,-18 0 4-15,18 0 4 0,0 0 10 16,-28 2 11-16,28-2 8 0,-15 4 0 0,15-4 4 16,-14 5 1-16,14-5-7 0,-10 12 3 0,10-12-14 15,-8 13-2-15,8-13-4 16,-6 18 1-16,6-18 2 0,-6 15-15 0,6-15 10 15,0 19-13-15,0-19 4 16,0 0-13-16,6 24-2 0,-6-24-10 0,10 14-11 0,-10-14-7 16,14 11-4-16,-6-4-9 0,0-4-8 0,3-1-4 15,-1 1-2-15,-10-3-1 16,22 4 8-16,-12 0 6 0,2-1 12 0,4 0 12 0,-16-3 13 16,27 7 18-16,-12-3 19 15,0 0 12-15,-3 2 18 0,-12-6 12 0,26 13-16 16,-16-7 11-16,3 2 10 0,-13-8 7 15,19 17 2-15,-12-8 0 0,-1 1-6 0,-6-10-12 16,6 20-5-16,-6-20-6 16,-2 21-7-16,2-21-6 0,-8 21-7 0,-1-9-10 0,1-3-24 15,-5 2-34-15,0-4-38 0,1 2-46 0,-4-5-66 16,2 4-94-16,-7-4-98 16,2-3-187-16,0 1-34 0,-3 0 28 0,2-2-449 15,-2 0-503-15</inkml:trace>
  <inkml:trace contextRef="#ctx0" brushRef="#br0" timeOffset="102239.69">18019 10933 2938 0,'0'0'-193'16,"0"0"23"-16,0 0 18 0,0 0 14 16,0 0 20-16,0 0 12 0,0 0 25 0,0 0 15 0,0 0 21 15,0 0 9-15,0 0 10 16,0 0 13-16,0 0 8 0,0 0 12 0,0 0 12 15,0 0 15-15,0 0 9 16,0 0 27-16,0 0 1 0,0 0 16 16,0 0-1-16,0 0 9 0,0 0 6 0,23-20 9 15,-23 20 5-15,0 0-3 0,0 0-12 0,0 0-8 16,0 0-10-16,0 0-10 0,0 0-10 16,0 0-7-16,19-2-5 0,-19 2-5 0,0 0-5 15,0 0-6-15,23 0-2 16,-23 0-4-16,0 0-4 0,28 0 1 0,-28 0-2 15,21 2-2-15,-21-2-3 0,26 2-3 0,-26-2 3 16,24 2-4-16,-24-2-2 0,28 2 6 16,-11 2-5-16,0-4-1 0,0 2-1 0,-17-2-3 15,34 4 0-15,-17-3-2 0,0 1 1 0,2-1 0 16,0 5 1-16,-2-5 0 16,2 1-2-16,0 0-1 0,0 0 7 0,0-1-1 15,2 2 3-15,1-2-2 16,-2 1 1-16,0 0-3 0,3 2 1 0,-1-2-2 0,-2 0 6 15,4-2-4-15,1 2-3 16,-1 0 2-16,0-2-1 0,4 1 1 0,0 2 0 16,-1 1-4-16,1-3 9 0,-1-1-5 0,1 2-4 0,0 0 7 15,-1 2-1-15,-4-4-1 16,2 3 0-16,3-1-1 0,-4 0-1 16,1 1-2-16,0 0-3 0,2-1 4 0,-3 0 0 15,-1 0-3-15,1 0 1 0,-2 0 0 0,4-1-1 16,-5 1-2-16,5-2 0 15,-3 3 1-15,-2-3-1 0,3 1 1 0,1-1 1 0,-4 2-3 16,2-2 5-16,1 2-4 16,-1-2 1-16,0 0-2 0,0 0 2 0,1 2-2 15,-1-2 2-15,0 0-2 0,2 0 2 0,-1 0-3 16,0 0-3-16,-1 0 4 16,0 0-1-16,0 0-1 0,1 0 1 0,-1 0-1 15,-2 0 2-15,2 0-1 0,-1 0-4 16,-2 0 3-16,2-2 0 0,1 2-1 0,-1-2 2 15,-4 2 2-15,6-2-1 16,-3 1-2-16,-3-2 4 0,4 3 7 0,-4-2-3 0,4 1 1 16,-1-1-2-16,-1 0 2 0,0 2-3 0,4-2 0 15,-3 0-2-15,0 0 2 16,2-1-1-16,-1 0 1 0,1 1 3 0,0 0-5 0,0 1 1 16,1 1-2-16,-1-2 0 15,0 0-2-15,-2 0 4 0,3 0-2 0,-4 2 0 16,4-2-3-16,-3 2 3 15,3-1-2-15,-4 1-1 0,2-3 4 0,-1 2-2 16,0 1-3-16,0-3 3 0,1 2 1 16,-2-1-1-16,2 0 4 0,-1-2-8 0,-2 3 3 15,2-2 0-15,-1 1-1 0,0-1 1 0,0 0-2 16,-1 0 1-16,1-1 4 0,2 3-6 16,-1-5 4-16,0 5-4 0,0-2 0 0,1 0 2 15,1 2 0-15,-4-3-1 16,2 2 0-16,-2 0 0 0,0 0 4 0,1 0-2 15,-4-1-1-15,3 0 0 16,-2 0 1-16,-17 3-1 0,35-7 0 0,-21 4 2 16,3 1 1-16,-17 2 1 0,30-6-2 0,-14 5-1 0,0-3 8 15,-16 4-8-15,29-4-1 16,-14 4 0-16,-15 0 1 0,27-4-1 16,-12 4 0-16,-15 0 2 0,25-4-1 0,-25 4 2 15,28-1-2-15,-16-2 0 0,-12 3 0 0,24-1 2 16,-24 1-5-16,21-2 6 15,-21 2-2-15,22-4 1 0,-22 4-1 0,22-4 0 0,-22 4 1 16,24-4-2-16,-24 4-2 16,21-4 1-16,-21 4 0 0,24-4 0 0,-24 4 3 15,22-3-3-15,-22 3 0 0,22-2 1 0,-22 2-2 16,19-4 4-16,-19 4-1 0,21-4-2 16,-21 4 4-16,19-3-1 0,-19 3 1 0,19-4 1 15,-19 4 1-15,17-4 2 16,-17 4-2-16,17-5-2 0,-17 5 3 0,19-5-3 15,-19 5 1-15,19-3-3 0,-19 3 2 16,20-2-2-16,-20 2 1 0,18-4-3 16,-18 4 2-16,0 0 0 0,26-4 3 0,-26 4 1 0,0 0 4 15,21-1 8-15,-21 1 3 16,0 0 7-16,16-3-1 0,-16 3-3 0,0 0-2 16,0 0-2-16,18-4-6 0,-18 4-3 15,0 0-15-15,0 0-35 0,0 0-47 0,0 0-63 16,14-1-78-16,-14 1-78 15,0 0-156-15,0 0-144 0,0 0-224 0,0 0-162 0</inkml:trace>
  <inkml:trace contextRef="#ctx0" brushRef="#br0" timeOffset="102849.39">20110 10829 2408 0,'0'0'-81'0,"0"0"22"0,0 0 11 0,0 0 26 15,0 0 13-15,0 0 34 16,0 0 37-16,0 0 29 0,0 0 21 0,0 0 11 15,0 0-5-15,0 0-2 16,0 0-6-16,0 0-12 0,0 0-5 0,0 0-3 0,0 0-14 16,0 0-5-16,36 27-6 0,-28-18-3 0,5-1-2 15,0 2-7-15,0-1-5 16,3 3-3-16,2-1-4 0,0 0-1 0,2 2 0 16,-3-2 4-16,-1-2 3 0,0 0 0 15,-2-1 5-15,1 0 1 0,0-1-1 16,-5-1-2-16,-10-6 2 0,19 11 1 15,-10-5 7-15,-9-6-3 0,11 9-2 0,-11-9 0 16,0 0-3-16,0 0-7 0,0 0-5 16,0 0-2-16,-24 35-5 0,11-25-1 0,3-3-7 15,-5 3 0-15,2-3-1 0,-3 2-5 0,0 3 0 16,2-4-5-16,1 1-1 16,-2 0-16-16,0-2-40 0,3 0-45 0,0 1-62 0,0 2-66 15,2-3-66 1,10-7-157-16,-19 13-153 0,10-7-337 0,5 0-335 0</inkml:trace>
  <inkml:trace contextRef="#ctx0" brushRef="#br0" timeOffset="103409.64">20296 11454 2762 0,'0'0'-60'0,"0"0"24"15,0 0 7-15,0 0 21 0,0 0-3 0,0 0 23 16,0 0 26-16,0 0 20 16,0 0 20-16,0 0 14 0,0 0 7 0,-51-19 2 0,51 19 1 15,-24-5-3-15,24 5-1 16,-28 0-9-16,28 0-6 0,-28 2-6 0,11 1-4 15,3 3-7-15,0 2-5 16,0-1-3-16,1 5-1 0,2-3-13 16,3 4-1-16,2 1-4 0,6-14-7 0,-11 26 2 0,11-13 0 0,0-13-9 15,0 22-3-15,0-22 1 16,11 22-5-16,-5-10-1 0,2-3-3 0,1 1 1 16,-9-10-3-16,15 12-4 0,-15-12-2 15,18 9-3-15,-18-9 2 0,18 2-4 0,-18-2-2 16,0 0 3-16,27-11 0 15,-18 3 0-15,2-1 4 0,-3-5-1 0,0 2 7 16,0 1 5-16,2 0 17 0,-2-1 10 16,-8 12 15-16,12-21 11 0,-8 14 3 0,-4 7 22 15,11-11-8-15,-11 11-12 0,7-13-5 0,-7 13-4 16,0 0-2-16,0 0-6 16,0 0-4-16,0 0-9 0,0 0-1 0,0 0 2 0,25 26-10 15,-21-14 2-15,-4-12-13 16,6 26-1-16,-1-11 3 0,2 0-18 15,-3 0-23-15,0 2-32 0,2-3-36 0,-2 1-42 16,0-2-51-16,2 0-52 0,2 1-48 0,-4-6-75 16,2 2-156-16,0-1-111 0,-6-9-325 0,9 13-364 15</inkml:trace>
  <inkml:trace contextRef="#ctx0" brushRef="#br0" timeOffset="103989.43">20603 11750 2819 0,'0'0'-64'16,"15"-10"27"-16,-15 10 21 0,0 0 13 0,0 0 6 0,0 0 13 15,0 0 2-15,0 0 5 16,0 0 12-16,0 0-6 0,0 0 7 0,0 0 6 16,-40-17 1-16,40 17 1 0,-24-4 8 15,12 0 1-15,12 4-2 0,-24-4 6 0,24 4-6 16,-25-4 2-16,25 4 1 15,-19-6-2-15,19 6 3 0,-17-5 1 0,17 5 0 16,0 0-4-16,-16-3-6 0,16 3-6 16,0 0-8-16,0 0-3 0,0 0-2 0,0 0-3 15,0 0-6-15,0 0-5 0,0 0 3 0,35-30-3 16,-24 23-2-16,2 0-2 16,-1-1 2-16,-12 8-5 0,24-15 4 0,-14 6-1 0,3 2-4 15,-13 7 3 1,19-11-1-16,-11 6 0 0,-8 5 2 0,17-8-2 0,-17 8 2 15,15-8 5-15,-15 8-4 16,0 0 6-16,0 0 4 0,0 0 1 0,27 8 16 16,-27-8 8-16,7 13 12 0,-7-13 2 0,5 19-1 0,-1-5-4 15,-2 0-4-15,2 2-4 16,0 1-5-16,-2 0-4 0,2 2-2 0,1-2-2 16,-1 2-5-16,-2 1-7 0,2-4-16 15,-2 2-39-15,2-3-48 0,-4-15-66 16,7 29-66-16,-5-20-72 0,-2-9-158 15,5 14-142-15,-5-14-294 0,0 0-251 0</inkml:trace>
  <inkml:trace contextRef="#ctx0" brushRef="#br0" timeOffset="104539.53">20982 11626 2643 0,'13'-12'-56'15,"-13"12"20"-15,8-9-6 16,-8 9 11-16,0 0 2 0,0 0 0 0,13-10 15 16,-13 10 8-16,0 0 18 0,0 0 8 0,0 0 9 0,0 0 9 15,0 0 2-15,0 0-1 16,0 0 3-16,0 0-2 0,0 0-4 0,-40 23 0 16,40-23 4-16,-15 6 1 0,15-6 4 15,-17 6 6-15,17-6 9 0,0 0 4 0,-23 3 3 16,23-3 2-16,-19-1 0 15,19 1 0-15,0 0-1 0,-23-5 0 0,23 5 4 16,0 0 6-16,-22-3 2 0,22 3-5 16,0 0-7-16,-16-4-9 0,16 4-1 0,0 0-4 15,0 0 6-15,-20 6-8 0,20-6-2 0,-10 9-6 16,10-9 0-16,-11 14-6 16,11-14-7-16,-8 13 1 0,8-13-5 0,-9 17-1 15,9-17-3-15,-6 14 2 16,6-14-4-16,-5 15 1 0,5-15-4 0,0 0 0 0,-2 19 2 15,2-19-4-15,0 0-1 16,11 13-3-16,-11-13 0 0,13 8-2 16,-13-8 0-16,19 5-2 0,-7-1 0 0,-12-4 0 0,24 5 1 0,-24-5 2 15,30 5 5-15,-16-1 6 16,3 0 3-16,-2-1 0 0,0 3 1 0,-1 0 4 16,2-1 5-16,-4 1-6 15,1 2-4-15,0-3 3 0,-13-5 8 0,13 16 1 0,-7-7 19 16,-6-9-6-16,4 19-2 15,-4-19-4-15,-6 21-6 0,6-21-10 0,-17 22-27 0,6-8-34 16,-4-4-46-16,-1 1-54 16,-6 3-67-16,3-5-61 0,-4 3-118 0,2-5-177 15,-3 1-35-15,2 0-326 0,-2-3-312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09:57:31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4656 11235 3021 0,'0'0'-52'0,"0"0"25"16,0 0 23-16,0 0 28 0,14-8 20 0,-14 8 19 0,0 0 10 15,0 0 0 1,0 0-6-16,0 0-12 0,0 0-6 0,0 0-28 0,0 0-33 16,0 0-53-16,0 0-52 15,12-5-55-15,-12 5-94 0,0 0-584 0,0 0-197 0</inkml:trace>
  <inkml:trace contextRef="#ctx0" brushRef="#br0" timeOffset="53459.98">2025 7442 547 0,'13'-11'193'0,"-13"11"-55"0,0 0-35 15,11-8-37-15,-11 8-10 0,0 0-13 0,0 0 1 16,0 0-1-16,16-6 8 16,-16 6-5-16,0 0 2 0,0 0 16 0,0 0-17 0,0 0-4 15,26 2-5-15,-26-2-4 16,0 0 6-16,0 0-5 0,10 13-1 0,-10-13 6 16,0 0 3-16,4 17 9 0,-4-17 5 0,0 0-3 0,-4 25 5 15,4-25 3-15,-7 17 12 16,7-17-3-16,-9 18 3 0,9-18 9 0,-13 15 13 15,13-15 6-15,-11 12 6 16,11-12 8-16,-12 12 9 0,12-12 8 0,-13 7 9 16,13-7 5-16,0 0-5 0,-13 10-7 15,13-10-16-15,0 0-9 0,0 0-16 0,0 0-11 16,0 0-11-16,0 0-8 16,0 0-4-16,0 0-8 0,0 0-8 0,-8-36-2 15,8 36-6-15,0 0-6 0,0 0-3 0,17-20-3 0,-17 20-7 16,0 0-3-16,12-12-11 15,-12 12-15-15,0 0-12 0,12-10-25 0,-12 10-25 16,0 0-20-16,14-6-29 16,-14 6-34-16,0 0-27 0,0 0-22 0,0 0-18 0,19 2-30 15,-19-2-84-15,0 0-513 16,0 0-200-16</inkml:trace>
  <inkml:trace contextRef="#ctx0" brushRef="#br0" timeOffset="54239.71">2094 7491 2402 0,'0'0'-126'0,"0"0"28"16,0 0 23-16,0 0 16 15,0 0 16-15,-27 0 17 0,27 0 17 0,0 0 9 16,0 0 8-16,0 0 9 0,0 0 15 0,0 0 11 0,0 0 19 15,0 0-7-15,0 0 21 16,0 0 3-16,0 0 3 0,0 0 1 0,0 0-5 16,0 0-10-16,0 0 0 15,0 0-10-15,68 0-1 0,-68 0-4 0,34 0-3 0,-15 0-9 16,1 2 4-16,2-2 0 16,0 0 10-16,3 2 3 0,5 0 1 0,2-2 5 15,-1 2-6-15,3-2-7 0,0 2 0 0,2 0-9 0,9 1-3 16,-3 1-4-16,1-1-6 15,1 0 1-15,-2-3-5 0,3 4-3 16,-3 0 0-16,3 0-2 0,-6-3-1 16,1 3 0-16,-6-1-2 0,0 2 1 0,1-4-2 0,-4 4 2 15,-4-2 2-15,1 0 0 16,-7-1 5-16,-1 0 1 0,-4 1 1 0,1-2 9 16,-17-1 6-16,26 4 11 15,-14-1 5-15,-12-3 3 0,18 2 3 0,-18-2 2 0,16 5-8 16,-16-5-3-16,0 0-5 0,21 2-3 15,-21-2-7-15,0 0-2 0,17 4-4 16,-17-4-8-16,0 0 2 0,0 0-5 0,17 2-1 16,-17-2-7-16,0 0 3 0,0 0-2 15,0 0 0-15,0 0-5 0,17 2 0 0,-17-2-1 16,0 0-1-16,0 0-2 16,0 0-1-16,0 0 8 0,0 0-9 0,0 0 0 15,0 0 0-15,0 0 0 0,0 0-2 16,0 0 2-16,0 0 0 0,19 0-3 0,-19 0-3 15,0 0 3-15,0 0 2 0,0 0 1 0,0 0-4 16,0 0-3-16,0 0-2 16,0 0-3-16,0 0 0 0,0 0-10 0,0 0-6 0,0 0-17 15,0 0-25-15,0 0-34 16,0 0-30-16,0 0-41 0,0 0-35 0,0 0-46 16,0 0-89-16,17-2-157 15,-17 2-433-15,0 0-337 0</inkml:trace>
  <inkml:trace contextRef="#ctx0" brushRef="#br0" timeOffset="54824.93">2707 7478 2692 0,'0'0'-108'0,"-6"-14"38"0,6 14 17 0,0 0 20 15,0 0 13-15,-9-15 23 16,9 15 30-16,0 0 31 0,0 0 27 0,-9-12 18 0,9 12 9 16,0 0 7-16,0 0 2 15,-10-10-7-15,10 10-4 0,0 0-4 0,0 0-6 16,0 0-2-16,-11-10 3 16,11 10-6-16,0 0-1 0,0 0-3 0,0 0-9 0,0 0-7 15,0 0-9-15,0 0-6 0,0 0-8 16,0 0-7-16,-12-10-7 0,12 10-5 15,0 0-5-15,0 0-4 0,0 0-6 0,0 0 2 16,0 0-4-16,0 0-6 0,0 0-8 16,0 0-8-16,33 32-8 0,-22-24-12 0,0 0-2 15,-1 0 4-15,0 1-1 16,-10-9 5-16,22 14-4 0,-16-7 0 0,-6-7 3 16,11 13 5-16,-11-13 12 0,4 16 11 0,-4-16 12 0,0 0 6 15,-6 25 3-15,6-25-3 16,-11 16 0-16,5-6-6 0,6-10-1 0,-14 17-6 15,4-7-9-15,10-10-26 16,-12 18-47-16,12-18-49 0,-8 13-56 0,8-13-60 16,-7 11-70-16,7-11-129 0,-4 11-165 15,4-11-281-15,0 0-243 0</inkml:trace>
  <inkml:trace contextRef="#ctx0" brushRef="#br0" timeOffset="55549.7">3361 7599 2494 0,'0'0'-133'0,"0"0"17"0,0 0 18 0,0 0 19 0,0 0 7 15,0 0 21-15,17-26 23 16,-17 26 17-16,0 0 11 0,0 0 2 0,13-8 3 0,-13 8 3 16,0 0 0-16,0 0-3 15,17-5 6-15,-17 5-5 0,0 0 9 16,0 0-4-16,0 0 11 0,0 0 9 16,24 15-6-16,-24-15 11 0,8 12 7 0,-8-12-2 0,4 12 10 15,-4-12 5-15,0 0 10 0,-2 23 9 0,2-23 14 16,0 0 16-16,-10 20 5 15,10-20 11-15,-8 11 10 0,8-11 2 0,-10 10-6 16,10-10 4-16,0 0-4 0,-15 11-6 16,15-11-5-16,0 0-12 0,0 0-14 0,0 0-5 15,0 0-13-15,0 0-7 16,0 0-8-16,0 0-5 0,0 0-5 0,0 0-7 16,0 0-3-16,0 0-4 15,13-52-8-15,-13 52-7 0,12-8-14 0,-12 8-20 0,14-11-30 16,-14 11-44-16,10-11-46 0,-10 11-52 0,0 0-35 15,14-5-40-15,-14 5-106 16,0 0-576-16,0 0-364 0</inkml:trace>
  <inkml:trace contextRef="#ctx0" brushRef="#br0" timeOffset="56600.16">3464 7629 2793 0,'0'0'-107'0,"0"0"11"0,0 0 15 16,0 0 15-16,0 0 2 0,0 0 12 16,0 0 4-16,0 0 19 0,0 0 2 0,0 0 16 15,30-34 7-15,-30 34 10 0,11-14 6 0,-11 14 2 0,12-13 8 16,-5 5-6-16,-7 8 4 15,15-22-2-15,-7 12-7 0,3-2 12 0,-3-1-12 16,3-1-2-16,-3 1 5 16,5-4-5-16,-3 0 12 0,4-1 5 15,-2 1-2-15,0 0 0 0,2 1 3 0,-2-4 2 16,3 3 4-16,-2 0-17 0,2-3 6 0,-1 1-10 16,4 1 7-16,-2-2-8 0,3 0 5 0,0-4-9 0,2 4-1 15,1-2-6-15,-2 0 2 16,4 1-2-16,-1 0 1 0,1 2-4 0,1-2-3 15,-2 0-4-15,3 0 7 16,1 2 0-16,1 2 6 0,-1-2-3 0,1 4 1 0,2-2 1 16,-3 2-1-16,5-1-1 15,0 2 3-15,2 3 3 0,-1 0 2 0,1 1-4 16,2 1 12-16,2-1-10 16,3 2-5-16,-1 1 2 0,0 1 5 0,0 0-8 0,2 2 0 15,0 0 7-15,1 0-4 0,1 1-9 16,-1 2 16-16,-3-2-13 0,2 1 3 15,-6 2 3-15,1-2 5 0,-3 2-5 0,-1 0 2 16,-1 0-3-16,2 0 7 0,-5 2-1 16,3 0 7-16,-2 1-2 0,-7-2 1 0,4 2-1 15,-1 0-1-15,-1 1-1 16,-3 0 8-16,-2 1-16 0,0-1 4 0,-1 2-3 16,-1-1 8-16,0 2-1 0,-2 1 1 0,0-4 5 0,0 4 11 15,1-2 8-15,1 1 7 16,-4 0-3-16,1-2-3 0,-2 2-4 15,1 0 3-15,1-4-8 0,-15-3-1 16,28 10-2-16,-18-7-5 0,3 4-1 0,-13-7 0 0,21 7-1 16,-8-4-2-16,-13-3-7 15,21 8 6-15,-10-4 2 0,-11-4 10 16,23 10 4-16,-12-7-4 0,-11-3 5 16,18 6-3-16,-18-6 0 0,20 7-4 0,-20-7-1 0,17 8 0 15,-17-8-3-15,12 5-8 0,-12-5 1 0,13 7-3 16,-13-7-2-16,0 0 1 15,15 7-4-15,-15-7 2 0,0 0 5 0,12 8-6 16,-12-8 1-16,0 0-3 0,13 10 3 16,-13-10-1-16,0 0 1 0,11 8-2 0,-11-8 4 15,0 0-6-15,0 0 4 16,10 8 4-16,-10-8 7 0,0 0 14 0,0 0 8 0,0 0 4 16,0 0 1-16,11 7 1 0,-11-7-3 0,0 0-3 15,0 0-4-15,0 0-5 16,0 0-4-16,0 0 0 0,0 0-5 0,0 0-2 15,12 6-2-15,-12-6-3 16,0 0 1-16,0 0-2 0,0 0 0 0,0 0-1 0,0 0-2 16,0 0-3-16,0 0-9 15,0 0-32-15,0 0-54 0,0 0-80 0,0 0-97 16,0 0-174-16,0 0-166 0,0 0-269 16,0 0-233-16</inkml:trace>
  <inkml:trace contextRef="#ctx0" brushRef="#br0" timeOffset="57340.08">4684 6674 2493 0,'-12'-7'-84'0,"12"7"43"15,0 0 29-15,0 0 38 0,0 0 29 16,0 0 29-16,-16-8 22 0,16 8 19 15,0 0 18-15,0 0 2 0,0 0-9 0,0 0-10 16,0 0-16-16,0 0-10 0,0 0-14 16,0 0-11-16,0 0-5 0,0 0-8 0,0 0-8 15,0 0-1-15,0 0-6 16,0 0-9-16,0 0-15 0,0 0-18 0,0 0-11 16,51 24-11-16,-38-20-9 0,0 4-3 0,-1-3 7 0,-1 3-1 15,-11-8-2-15,21 17-2 16,-15-9 6-16,3 0 3 0,-9-8 4 0,6 22 14 15,-6-22 9-15,3 22 6 16,-6-7 0-16,3-15 2 0,-11 35-1 16,5-19-2-16,-2 5-2 0,-2 0-7 0,-2 0-27 15,2 0-62-15,0 0-78 0,-1-2-99 16,2-2-222-16,-1-3-398 0,1 2-248 16</inkml:trace>
  <inkml:trace contextRef="#ctx0" brushRef="#br0" timeOffset="59280.04">6092 7053 2491 0,'0'0'-144'0,"14"-8"17"0,-14 8 13 0,13-5 7 0,-13 5 14 16,0 0 5-16,23 1 10 16,-23-1 8-16,0 0 19 0,17 14 6 0,-17-14 6 15,4 13 10-15,-4-13 12 0,0 0 12 0,-4 27 34 16,4-27 6-16,-6 19 19 0,6-19 33 15,-15 20 33-15,9-12 27 0,-4 1 25 16,10-9 18-16,-22 14 7 0,12-10 5 16,10-4 6-16,-26 8-3 0,16-6-3 0,10-2-14 0,-19 2-17 15,19-2-16-15,0 0-19 16,-26-7-15-16,26 7-18 0,-8-13-7 0,8 13-16 16,0 0-11-16,-2-16-21 0,2 16-25 0,0 0-24 0,0 0-35 15,0 0-46-15,16-23-58 16,-16 23-75-16,13-3-81 0,-13 3-177 0,9-4-508 15,-9 4-439-15</inkml:trace>
  <inkml:trace contextRef="#ctx0" brushRef="#br0" timeOffset="60719.93">6084 7224 2845 0,'0'0'-137'15,"0"0"22"-15,0 0 30 16,0 0 23-16,0 0 27 0,0 0 6 0,0 0 20 16,8 15 15-16,-8-15 14 0,0 0 19 0,0 0-13 15,0 0 3-15,-8 29-5 16,8-29 12-16,-8 18-5 0,8-18-1 0,-8 20-4 0,4-6 2 15,4-14-4-15,-8 25-1 16,1-13 1-16,3 5-7 0,0-5 4 0,-2 6-8 16,-1-3 3-16,1 1 0 0,-1-2-6 15,1 4 7-15,0-4-5 0,0 4-4 0,0-3 7 16,-2 2 12-16,0 0 18 16,0-2 11-16,-1 1 0 0,-1 1 8 0,-1 1-6 15,-2-1-2-15,1-1 1 0,-1 1-5 0,-2 1-8 16,1-1-1-16,-4-2-9 0,-1 2-3 15,3 1 2-15,-2-3-3 0,0 0-3 0,-2 1 3 16,1-1-3-16,-2-2 3 16,-2 2-3-16,1-2-4 0,2 1 2 0,-2-1-1 0,1 1 3 15,-3-3-4-15,4 0 2 16,-4 0 1-16,3-1-2 0,-2 2-2 0,2-3-5 16,-1 2 2-16,-1-4 0 0,2 5-6 0,-2-8 1 0,-1 5-3 15,4-2 1-15,-6-2-1 16,1 1 0-16,1-1-4 0,-1 0-1 0,0-1 3 15,4 0-1-15,-5-1-1 16,2 0-1-16,2-2-2 0,-4 1 2 0,3 0-1 0,-1-2 3 16,4 2-2-16,-4-2 3 15,1 0 3-15,1 0 2 0,2 0 5 0,-4 0 0 16,24 0-1-16,-40-2 1 16,19 2-3-16,-1 0 0 0,1-2 1 0,0 0 0 0,0 2-2 15,21 0 1-15,-40-1-1 0,21 1 2 0,0-3-5 16,19 3 5-16,-39 0-2 15,21-2-1-15,-2 1-3 0,20 1 0 0,-35-3-2 16,15 2 0-16,2 1-1 0,18 0-1 16,-34-4 0-16,17 4-2 0,17 0 2 0,-34-4 1 15,16 3 3-15,18 1 1 16,-29-3 2-16,14 1 4 0,15 2-6 0,-29-2-1 16,13 1 1-16,16 1-2 0,-31-3 0 0,18 1-3 0,13 2 1 15,-31-3 1-15,16 1-3 16,15 2 1-16,-27-4 0 0,9 0-2 0,18 4 1 15,-27-3-2-15,12 0-1 16,15 3 1-16,-29-4-1 0,15-1 0 0,14 5 6 0,-29-7 4 16,17 4-3-16,12 3-4 15,-24-4 1-15,24 4-1 0,-26-7-2 0,26 7 6 16,-20-8 0-16,7 5-9 16,13 3 2-16,-21-10 0 0,8 6-3 0,13 4 2 0,-24-10 2 15,14 4-3-15,-2-1 1 0,12 7-2 0,-22-9 0 16,10 1 0-16,12 8 1 15,-21-11-1-15,7 5 2 0,4-1-2 0,10 7-1 0,-18-10-1 16,18 10 1-16,-20-11 2 16,20 11-1-16,-17-10-1 0,17 10 4 0,-17-9-5 15,17 9 3-15,-13-8 2 16,13 8 0-16,-12-8-6 0,12 8 4 0,0 0-1 0,-16-12 0 16,16 12 0-16,-10-8 2 0,10 8 4 0,0 0-6 15,-12-11-1-15,12 11 1 16,0 0-2-16,-13-11 4 0,13 11-2 0,0 0-1 15,0 0 2-15,-13-13-1 0,13 13-1 16,0 0 0-16,-8-10 1 0,8 10-3 0,0 0 3 16,0 0 0-16,-15-12-1 15,15 12 2-15,0 0-3 0,-10-9 2 0,10 9-1 16,0 0 0-16,-12-11 0 0,12 11 1 16,0 0 0-16,0 0-2 0,-14-12 2 0,14 12-3 15,0 0 2-15,0 0-4 0,-14-7 3 0,14 7-2 16,0 0 0-16,0 0-1 15,-16-9 1-15,16 9-2 0,0 0 4 0,0 0 0 0,-17-8-1 16,17 8 1-16,0 0 0 16,-14-4 1-16,14 4-2 0,0 0 0 0,-13-8 3 15,13 8 0-15,0 0 0 16,0 0 2-16,0 0-4 0,0 0-3 0,-17-7 0 0,17 7-2 16,0 0 1-16,0 0 1 0,0 0 2 0,0 0-1 15,0 0-3-15,-12-8 0 16,12 8 3-16,0 0-2 0,0 0 2 0,0 0 0 0,0 0 1 15,0 0-1 1,0 0-5-16,0 0-3 0,0 0 1 0,-18-6 1 16,18 6 1-16,0 0 2 0,0 0 3 15,0 0-3-15,0 0 4 0,0 0 0 0,0 0 6 0,0 0-1 16,0 0-4-16,0 0-2 16,0 0 1-16,0 0-7 0,0 0-7 0,0 0-11 15,0 0-16-15,0 0-7 0,0 0-14 0,0 0-1 16,0 0 1-16,0 0 4 0,0 0 5 15,0 0 7-15,0 0 5 0,0 0 4 0,0 0 5 16,0 0 4-16,-12-7 2 16,12 7-1-16,0 0 0 0,0 0-32 0,0 0-39 15,0 0-50-15,0 0-47 0,-7-7-64 16,7 7-129-16,0 0-429 0,0 0-142 0</inkml:trace>
  <inkml:trace contextRef="#ctx0" brushRef="#br0" timeOffset="62209.68">4652 7967 2348 0,'20'-6'-80'0,"-20"6"37"15,0 0 21-15,0 0 10 0,0 0 18 0,0 0 30 16,16-3 4-16,-16 3 31 15,0 0 11-15,0 0 6 0,0 0 4 0,0 0 1 16,0 0-2-16,0 0 0 16,0 0-16-16,0 0-1 0,0 0-10 0,0 0-5 0,0 0-4 15,0 0-7-15,0 0-5 16,0 0-5-16,0 0-4 0,0 0-1 0,0 0-3 16,0 0-5-16,0 0 2 15,0 0-4-15,0 0-4 0,0 0-2 0,0 0-3 0,-48 23 3 16,48-23-1-16,-20 5-3 0,20-5 1 0,-19 3-1 15,19-3 4-15,-16 1 1 16,16-1 1-16,0 0 11 0,-22 3 4 0,22-3 10 0,0 0 5 16,-18 3 2-16,18-3 1 15,0 0 4-15,0 0-4 0,0 0 0 0,-18 3-1 16,18-3-1-16,0 0 0 16,0 0-2-16,0 0-1 0,0 0-7 0,0 0 0 0,0 0-3 15,0 0 7-15,0 0 1 0,0 0 1 0,0 0-4 16,0 0-5-16,0 0-1 15,24 39-8-15,-18-29 4 0,0 0-5 0,2 3-13 16,2-2-1-16,-4 0-25 0,2 2-39 16,-2-1-55-16,1 2-74 0,-1-1-61 0,0-3-93 15,1 5-161-15,-3-4-102 16,-2-2-264-16,3 1-217 0</inkml:trace>
  <inkml:trace contextRef="#ctx0" brushRef="#br0" timeOffset="76309.72">1879 7917 2419 0,'0'0'-120'0,"0"0"26"0,0 0 1 0,0 0 4 15,0 0-4-15,0 0-2 16,0 0-5-16,0 0-1 0,0 0-5 0,0 0-18 16,0 0-29-16,0 0-256 0,0 0 130 15</inkml:trace>
  <inkml:trace contextRef="#ctx0" brushRef="#br0" timeOffset="76399.73">1879 7917 1111 0,'0'0'-23'0,"0"0"7"15,0 0 3-15,0 0 3 0,0 0-6 0,0 0-6 0,0 0-14 16,0 0-14-16,0 0-37 0,0 0-54 15,0 0-92-15,0 0 77 0</inkml:trace>
  <inkml:trace contextRef="#ctx0" brushRef="#br0" timeOffset="77409.92">1974 7895 647 0,'0'0'-18'0,"0"0"7"0,0 0-4 16,0 0-4-16,0 0 0 0,0 0-1 15,0 0-1-15,0 0-11 0,0 0-4 0,0 0 0 16,0 0-4-16,0 0 6 16,0 0 1-16,0 0 12 0,0 0 14 0,0 0 12 15,0 0 15-15,0 0 20 0,0 0 7 0,0 0 8 0,0 0 10 16,0 0 4-16,0 0 0 15,0 0 8-15,0 0 13 0,0 0 2 0,0 0 9 16,0 0 3-16,0 0 5 16,0 0 2-16,0 0-7 0,0 0 11 0,0 0-8 15,0 0 2-15,0 0-6 0,0 0-1 16,0 0-16-16,0 0-6 0,0 0-5 0,0 0-10 16,0 0 6-16,0 0-10 0,0 0 7 0,0 0 1 15,0 0-2-15,0 0 1 0,0 0-1 16,0 0 2-16,0 0 0 0,0 0 2 0,0 0 1 15,0 0 5-15,0 0 3 16,0 0 5-16,0 0 6 0,0 0 1 0,0 0 3 16,0 0-2-16,0 0 6 15,0 0 5-15,0 0 4 0,0 0 0 0,0 0-4 16,0 0-1-16,0 0 1 0,0 0-10 16,0 40-6-16,0-40-12 0,0 23-5 0,0-23-12 15,1 24 0-15,-1-24-14 0,2 29-26 0,1-13-47 0,-3-16-77 16,5 28-103-16,-5-16-103 15,4-1-206-15,-2-2-87 0,-2-9-336 0,0 0-360 16</inkml:trace>
  <inkml:trace contextRef="#ctx0" brushRef="#br0" timeOffset="78459.72">3331 7002 2740 0,'0'0'-134'0,"0"0"19"15,0 0 27-15,0 0 6 0,0 0 9 16,0 0 9-16,0 0 11 0,0 0 10 15,0 0 8-15,0 0 13 0,0 0 3 0,0 0 19 16,0 0 13-16,0 0 6 0,0 0 14 16,0 0 8-16,0 0 2 0,0 0 18 0,0 0 5 15,0 0 16-15,0 0 4 16,0 0 17-16,0 0-1 0,0 0-7 0,0 0-8 0,0 0-11 16,0 0-7-16,0 0-7 0,0 0 0 15,8-19-12-15,-8 19-1 0,10-10-7 16,-10 10-8-16,10-10-1 0,-10 10-1 0,12-7-2 0,-12 7-1 15,17-8-4-15,-17 8-2 16,18-5-3-16,-18 5-4 0,16-2 0 0,-16 2-7 16,0 0 0-16,0 0-5 15,28 9 3-15,-28-9 2 0,6 11-3 0,-6-11 7 16,0 0 0-16,-2 27 4 0,2-27 5 16,-8 23 10-16,2-12 5 0,6-11 12 15,-12 25 9-15,6-13 3 0,0-1 1 0,0 1 1 0,6-12-5 16,-9 18-4-16,9-18-2 15,-4 19 0-15,4-19-4 0,-2 18-1 0,2-18-2 16,0 0-3-16,9 23-9 0,-1-16-11 16,-8-7-26-16,20 14-39 0,-2-9-48 0,-1 1-44 15,2-2-70-15,2-1-71 16,1 0-155-16,-2-2-543 0,2-1-424 0</inkml:trace>
  <inkml:trace contextRef="#ctx0" brushRef="#br0" timeOffset="79559.95">6140 6715 2817 0,'0'0'-157'0,"0"0"35"16,0 0 36-16,0 0 13 0,0 0 21 15,-21 7 27-15,21-7 22 0,0 0 25 0,0 0 33 16,0 0 21-16,0 0 16 16,0 0 3-16,0 0-5 0,0 0-10 0,0 0-11 15,0 0-9-15,0 0-3 0,0 0-5 16,0 0-6-16,0 0 1 0,0 0-7 0,0 0-4 16,0 0-4-16,0 0-9 0,0 0 0 0,0 0-4 15,0 0 2-15,0 0-2 16,23-36-8-16,-23 36 1 0,0 0-1 0,24-7-3 0,-24 7 0 15,15-3-1-15,-15 3-1 16,0 0-2-16,30 3-1 0,-30-3 0 0,18 4-7 16,-18-4-6-16,15 8 1 15,-15-8-4-15,13 8 1 0,-13-8 4 0,8 11 1 0,-8-11-3 16,0 0 5-16,3 18 13 16,-3-18 6-16,0 0 11 0,0 0 10 0,0 0 7 15,-16 23 3-15,16-23 0 0,-10 8-6 16,10-8-5-16,0 0-3 0,0 0-6 0,-11 11-8 15,11-11-16-15,0 0-17 0,0 0-14 0,0 0-11 16,0 0-5-16,0 0 3 16,0 0-1-16,19 19 9 0,-19-19-3 0,15 8 12 0,-15-8-1 15,17 10 5-15,-9-2 6 16,-8-8 8-16,18 13 5 0,-12-6 2 0,-6-7 6 16,10 16 10-16,-10-16 16 0,9 17 4 0,-9-17 9 15,0 18 10-15,0-18 4 0,0 0 1 16,-9 23-7-16,9-23-5 0,-14 13-6 0,0-8-18 15,14-5-28-15,-22 11-56 16,9-5-62-16,2-2-83 0,11-4-129 0,-27 2-587 16,15-2-325-16</inkml:trace>
  <inkml:trace contextRef="#ctx0" brushRef="#br0" timeOffset="81629.7">2662 9840 2799 0,'0'0'-9'0,"0"0"28"16,0 0 5-16,17-3 9 15,-17 3-11-15,0 0-2 0,0 0 7 0,0 0 1 16,0 0-2-16,0 0-11 0,0 0 4 16,0 0-7-16,0 0 7 0,0 0 14 0,0 0 8 15,0 0 13-15,22 9 6 16,-22-9 4-16,0 0 1 0,0 0-2 0,2 21-5 16,-2-21 0-16,0 15-4 0,0-15-6 0,0 19 0 15,0-19-5-15,-2 21 1 0,2-21-6 16,-2 24-4-16,2-24 7 0,0 21 2 0,0-21 2 15,0 23 3-15,0-23-1 16,0 22-2-16,0-22 1 0,2 17-3 0,-2-17-1 0,2 16 2 16,-2-16-3-16,0 0-3 15,0 20-3-15,0-20-3 0,0 0-5 0,4 18-1 16,-4-18-4-16,0 0-8 16,2 13-23-16,-2-13-32 0,0 0-52 0,0 0-66 0,4 13-70 15,-4-13-111-15,0 0-183 0,0 0-424 0,0 0-372 16</inkml:trace>
  <inkml:trace contextRef="#ctx0" brushRef="#br0" timeOffset="82909.85">3660 9882 2733 0,'8'-13'-146'0,"-8"13"8"16,0 0 33-16,4-17 32 16,-4 17 28-16,0 0 27 0,6-17 18 0,-6 17 26 15,7-12 31-15,-7 12 14 0,0 0 7 0,10-16 3 0,-10 16-3 16,11-10-4-16,-11 10-8 15,13-10-2-15,-13 10-14 0,16-8 1 0,-16 8-7 16,18-7-6-16,-18 7-3 16,21-4-2-16,-21 4-1 0,21-4 0 0,-21 4-8 15,23-2-2-15,-23 2-10 0,22 2 7 16,-22-2-5-16,18 4-4 0,-18-4-6 0,15 6 5 16,-15-6-4-16,11 9 1 0,-11-9-4 0,6 12 6 15,-6-12 3-15,0 0-3 16,0 23-1-16,0-23 1 0,-10 19 0 15,10-19 0-15,-13 19 10 0,4-8 4 0,1 0 9 16,8-11 9-16,-14 22 4 0,4-15 6 0,10-7 1 16,-10 18 0-16,4-10 3 15,6-8 0-15,-6 14 4 0,6-14-4 0,0 0-1 0,-3 21-2 16,3-21-3-16,0 0-5 16,15 17-4-16,-15-17-5 0,17 10-5 0,-4-6-9 15,-13-4-15-15,27 8-19 0,-12-6-27 16,2-1-37-16,-17-1-34 0,34 0-50 0,-20 0-49 15,2-1-51-15,-16 1-158 0,21-6-450 0,-11 2-234 16</inkml:trace>
  <inkml:trace contextRef="#ctx0" brushRef="#br0" timeOffset="87179.76">2969 10618 2820 0,'0'0'-118'0,"0"0"40"0,0 0 31 15,0 0 24-15,9-11 34 16,-9 11 17-16,0 0 25 0,0 0 18 0,0 0 16 16,0 0-5-16,0 0 7 0,10-10-7 0,-10 10 5 0,0 0-3 15,0 0 1-15,0 0-3 16,0 0 5-16,0 0 1 0,0 0-1 0,0 0-6 15,0 0-7-15,0 0-1 0,0 0-4 16,-31 29-4-16,31-29-8 0,-18 16-1 0,12-4-6 16,-4-1-6-16,4 1-2 15,0 1-6-15,-4 1-2 0,4 1-2 0,2-1 0 0,4-14-6 16,-4 34-2-16,2-18-2 16,4 4-3-16,0-3-5 0,0 0 1 0,4 0-2 15,0 0-4-15,4-2-3 0,-4-1-11 0,4-3-15 16,-2 3-22-16,3-6-32 0,0 3-33 15,-1-2-46-15,1-1-42 0,-11-8-41 0,21 11-74 16,-21-11-136-16,19 6-455 16,-9-4-282-16</inkml:trace>
  <inkml:trace contextRef="#ctx0" brushRef="#br0" timeOffset="89589.53">3285 10637 2633 0,'0'0'-95'16,"0"0"29"-16,0 0 26 0,0 0 30 0,0 0 17 15,0 0 34-15,0 0 19 16,0 0 19-16,16 28 14 0,-16-28 11 0,0 0 6 16,5 21 7-16,-5-21 8 0,7 15 11 0,-7-15 4 0,4 18 2 15,-4-18-3-15,6 20-10 16,-2-12-11-16,-4-8-11 0,6 24-17 0,-6-24-9 15,6 23-9-15,-3-12-3 16,-3-11-13-16,7 24-4 0,-5-12-10 0,-2-12-19 0,2 21-25 16,-2-21-34-1,4 19-40-15,-4-19-51 0,2 15-48 0,-2-15-66 0,2 14-67 16,-2-14-134-16,0 9-505 16,0-9-375-16</inkml:trace>
  <inkml:trace contextRef="#ctx0" brushRef="#br0" timeOffset="89919.9">3527 10889 2753 0,'0'0'-93'0,"0"0"33"0,0 0 20 16,0 0 19-16,0 0 29 0,0 0 38 15,0 0 13-15,0 0 15 0,0 0-3 0,0 0-15 16,0 0-10-16,0 0-14 0,0 0-9 15,0 0-6-15,0 0-22 0,0 0 5 16,0 0-4-16,0 0 5 0,0 0 1 0,0 0-1 0,12-18 5 16,-12 18 8-16,0 0 12 15,0 0 16-15,19 0 21 0,-19 0 13 0,0 0 19 16,0 0 15-16,0 0 0 16,11 23-3-16,-11-23-9 0,0 0-7 0,-7 23-12 0,7-23-10 15,-7 19-6-15,7-19-8 0,-10 19-16 0,10-19-32 16,-12 17-49-16,6-9-59 15,6-8-66-15,-10 15-55 0,4-9-63 0,6-6-116 0,-10 7-482 16,10-7-254-16</inkml:trace>
  <inkml:trace contextRef="#ctx0" brushRef="#br0" timeOffset="90269.66">3737 10635 2648 0,'0'0'-64'0,"0"0"1"16,0 0-12-16,0 0-1 16,0 0 7-16,0 0 5 0,0 0 11 0,22-4 22 0,-22 4 6 15,0 0-8-15,0 0 4 0,25 4 4 0,-25-4 1 16,17 4 3-16,-17-4 8 15,0 0 15-15,19 6 12 0,-19-6 5 0,0 0 21 16,13 11 31-16,-13-11 8 0,3 13 26 16,-3-13 20-16,0 0 15 0,0 0 11 0,-18 36 6 15,12-24 0-15,-2-1-2 16,-1 3-8-16,3-1-9 0,-3-1-14 0,9-12-7 16,-9 24-18-16,9-24-14 0,-4 22-22 0,4-22-31 0,2 16-46 15,-2-16-59-15,11 13-72 16,-11-13-65-16,15 8-86 0,-15-8-682 15,19 4-431-15</inkml:trace>
  <inkml:trace contextRef="#ctx0" brushRef="#br0" timeOffset="90490">4040 10677 3072 0,'0'0'1'0,"0"0"23"0,14-9 8 16,-14 9 18-16,0 0 19 15,0 0 17-15,0 0 14 0,0 0 3 0,16 21-1 16,-16-21-11-16,2 18-7 0,-2-18-11 16,2 23-9-16,-2-9-7 0,0-14-6 0,0 31-16 15,-4-16-19-15,2 2-36 16,-4-2-36-16,2 2-50 0,-3-2-56 0,0 0-61 16,-1-1-90-16,2-1-656 0,-4-2-414 0</inkml:trace>
  <inkml:trace contextRef="#ctx0" brushRef="#br0" timeOffset="91009.56">4842 10553 2892 0,'0'0'-60'0,"0"0"42"16,0 0 31-16,0 0 32 15,0 0 32-15,0 0 36 0,-35 25 31 0,35-25 15 0,-9 16 10 16,3-7-17-16,6-9-14 16,-7 24-12-16,5-9-16 0,0 1-7 0,2-16-15 15,0 31-8-15,0-15-10 16,4 2-7-16,1-1-13 0,3 1-19 0,-1-4-31 16,1 0-36-16,3-1-44 0,-1-2-53 0,1 1-63 0,2-3-47 15,-3-1-67-15,-10-8-143 16,22 7-482-16,-12-3-346 0</inkml:trace>
  <inkml:trace contextRef="#ctx0" brushRef="#br0" timeOffset="91389.85">5088 10594 2926 0,'0'0'37'16,"4"-12"21"-16,-4 12-3 0,0 0-16 0,11-14-10 0,-11 14 0 15,11-9-1-15,-11 9-9 16,10-10 2-16,-10 10-9 0,0 0-4 0,19-7-12 0,-19 7-3 16,18-2-5-16,-18 2 0 0,0 0 1 15,22 2 2-15,-22-2 1 0,0 0 8 16,20 9 7-16,-20-9 7 0,0 0 8 0,2 16 10 15,-2-16 8-15,0 0 8 0,-11 24 17 16,11-24 14-16,-15 23 16 0,7-11 5 0,0-1 6 16,-1 1 0-16,9-12-5 15,-13 22-6-15,9-12-9 0,4-10-8 0,-4 19-5 0,4-19-9 16,0 17-12-16,0-17-11 16,10 15-27-16,-10-15-32 0,18 12-45 0,-8-9-47 15,-10-3-62-15,26 11-57 0,-14-11-60 0,-12 0-159 16,25-3-510-16,-12 1-393 0</inkml:trace>
  <inkml:trace contextRef="#ctx0" brushRef="#br0" timeOffset="91689.98">5391 10711 2889 0,'21'-1'-50'0,"-21"1"41"0,0 0 14 0,0 0 6 15,0 0 9-15,0 0 15 16,0 0 16-16,0 0 20 0,0 0 2 0,0 0-7 15,0 0-5-15,0 0-11 0,0 0-24 16,0 0-12-16,0 0-16 0,0 0-14 0,0 0-14 16,0 0-8-16,0 0-9 15,0 0 6-15,13 13-2 0,-13-13 2 0,0 0 6 0,0 0 7 16,21 0 2 0,-21 0 14-16,0 0 17 0,17 5 18 0,-17-5 30 0,7 11 24 15,-7-11 16-15,0 0 7 0,2 20-5 0,-2-20-3 16,0 0-9-16,-9 23-12 0,9-23-4 15,-13 19-4-15,7-10-24 0,-5 1-33 0,3-1-55 16,8-9-77-16,-13 16-56 16,13-16-99-16,-13 11-149 0,7-7-414 0,6-4-187 15</inkml:trace>
  <inkml:trace contextRef="#ctx0" brushRef="#br0" timeOffset="92129.64">5668 10412 2444 0,'0'0'-59'0,"0"0"21"16,13-13 10-16,-13 13-3 16,0 0-1-16,0 0 9 0,0 0 15 0,0 0 0 15,0 0 2-15,0 0-5 0,31 13-14 0,-31-13-8 16,16 8-13-16,-16-8 3 15,17 7-1-15,-17-7 7 0,18 8 3 0,-18-8 4 0,16 7 5 16,-16-7 9-16,12 10 13 16,-12-10 18-16,0 0 17 0,6 12 32 0,-6-12 26 15,0 0 17-15,0 0 19 0,0 0 20 16,-20 21 0-16,20-21-6 0,-16 7-8 16,16-7-18-16,-12 8-10 0,12-8-9 0,0 0-14 0,-13 10-7 15,13-10-17-15,0 0-10 16,0 0-18-16,0 0-22 0,0 0-18 0,15 26-8 0,-7-16-1 15,3-3 0-15,0 2 7 16,1 4 8-16,-2-2 21 0,4 2 22 0,-2 1 13 16,-1-1 12-16,-3 0 4 15,3 0 5-15,-5 0 6 0,-3 3-1 0,-3-16-1 0,2 23-2 16,-2-23-2-16,-7 21-13 16,7-21-16-16,-15 19-44 0,5-12-85 0,-1 1-107 15,-4 0-148-15,0-4-214 0,1 0-353 0,-2-1-298 0</inkml:trace>
  <inkml:trace contextRef="#ctx0" brushRef="#br0" timeOffset="92799.52">6005 10353 2803 0,'0'0'-23'0,"0"0"2"0,21 0 2 0,-21 0 2 0,0 0 7 15,30 8 33-15,-22-4 32 16,4 3 35-16,2 3 18 0,-4-1 14 0,2 4 2 16,-2 1 2-16,0 3-8 0,-2 4-13 0,-3-2-14 15,-1 3-8-15,-2 0-12 0,-4-1-12 16,0 6-19-16,-5-3-32 0,-1-1-36 0,-5 5-52 15,-2-1-73-15,1 0-70 16,-8-2-115-16,1-4-601 0,0 2-358 0</inkml:trace>
  <inkml:trace contextRef="#ctx0" brushRef="#br0" timeOffset="95599.71">6274 9823 876 0,'0'0'268'0,"0"0"-90"0,0 0-62 16,0 0-31-16,0 0-21 0,0 0-21 0,0 0 2 15,0 0 3-15,0 0 5 0,0 0 9 16,0 0 11-16,0 0 1 0,0 0 6 0,0 0-1 16,0 0-8-16,38-22 2 15,-38 22 1-15,14-2-2 0,-14 2-13 0,0 0-5 16,28 0-14-16,-28 0 2 0,0 0-4 16,29 4-10-16,-29-4 1 0,22 4-7 15,-22-4-4-15,17 5-4 0,-17-5-2 0,11 7 1 16,-11-7 7-16,4 12-7 0,-4-12 2 15,0 0 9-15,0 0 9 0,0 0 11 0,-24 27 4 0,14-20 6 16,10-7-1-16,-26 9 4 16,14-2-10-16,12-7-4 0,-21 7-3 0,10-3-6 15,11-4 1-15,-17 5-6 16,17-5-3-16,-14 6-12 0,14-6-14 0,0 0-6 0,0 0-16 16,0 0-4-16,0 0-4 0,0 0 4 0,0 0 3 15,0 0 2-15,35 22 3 16,-24-19 6-16,-11-3 9 0,21 8 6 0,-13-2 6 15,-8-6 9-15,18 9 5 0,-18-9 11 16,10 11 4-16,-10-11 3 0,4 14-4 0,-4-14-3 16,0 0-4-16,0 0-6 15,-12 25-36-15,12-25-54 0,-18 9-76 0,8-5-82 16,10-4-194-16,-25 8-405 0,7-4-150 16</inkml:trace>
  <inkml:trace contextRef="#ctx0" brushRef="#br0" timeOffset="102414.43">7990 9772 1093 0,'0'0'118'0,"11"-11"-28"0,-11 11-42 0,0 0-8 16,0 0-4-16,0 0 5 0,8-12 9 0,-8 12 14 16,0 0-7-16,0 0 1 15,0 0-5-15,0 0-2 0,0 0-2 0,0 0-17 0,0 0 7 16,0 0 4-16,11-12-14 16,-11 12 13-16,0 0-6 0,0 0-4 0,0 0 9 15,0 0-11-15,0 0-2 0,21 0 6 0,-21 0-3 0,0 0 8 16,0 0 1-16,24 6-10 15,-24-6 5-15,0 0 6 0,21 4-7 0,-21-4-7 16,12 6 7-16,-12-6-1 16,13 5 0-16,-13-5-4 0,0 0 8 0,15 9-1 15,-15-9 0-15,0 0 5 0,6 12 7 16,-6-12-2-16,0 0 5 0,0 0-8 0,-8 25-1 16,8-25 0-16,-13 15 0 0,13-15 4 0,-17 18 2 15,6-9 2-15,-1 1 4 16,-1-1 1-16,0 0 4 0,-1 2 1 0,-1-2-2 15,2 0 2-15,-2-1 0 0,3 2 2 16,-1-3-1-16,2 1-4 0,11-8-2 0,-16 11 3 16,16-11-9-16,-16 10 1 15,16-10 0-15,-6 10 1 0,6-10 3 0,0 0-3 0,0 0-6 16,0 0-1-16,30 15-1 16,-30-15 0-16,23 3-5 0,-10 2-3 0,-13-5-5 15,29 4 1-15,-11-3-14 0,-18-1-17 0,27 4-45 0,-16-2-63 16,-11-2-74-16,23 2-96 15,-11-2-211-15,-12 0-124 0,0 0-260 0,0 0-239 16</inkml:trace>
  <inkml:trace contextRef="#ctx0" brushRef="#br0" timeOffset="109989.43">6761 10372 2487 0,'0'0'-111'0,"0"0"33"15,0 0 17-15,0 0 13 16,0 0 6-16,0 0 10 0,0 0 12 0,-15 10 9 15,15-10 15-15,0 0 14 16,0 0 16-16,0 0 4 0,0 0 15 0,0 0 17 0,0 0 20 16,0 0 7-16,0 0 17 15,0 0 4-15,0 0 7 0,-11 12-5 0,11-12-2 16,0 0-4-16,-11 10-4 16,11-10-5-16,-6 12-2 0,6-12 2 0,-8 11-4 0,8-11-1 15,-6 14-1-15,6-14 0 0,-9 17-3 0,9-17-4 16,-11 19 4-16,7-10-4 15,4-9-4-15,-8 25-13 0,6-11-5 0,-3 0-9 0,5-14-5 16,-2 26-8-16,2-26-3 16,0 26-5-16,4-10-4 0,1-3-14 0,-5-13-20 15,12 22-22-15,-8-12-33 16,-4-10-40-16,16 17-41 0,-10-9-55 0,-6-8-48 0,14 12-50 16,-14-12-123-16,11 8-140 0,-4-5-350 0,-7-3-287 15</inkml:trace>
  <inkml:trace contextRef="#ctx0" brushRef="#br0" timeOffset="111359.82">6904 10485 2640 0,'0'0'-84'0,"0"0"36"0,0 0 24 16,0 0 31-16,0 0 26 16,0 0 36-16,-33-26 24 0,33 26 25 0,0 0 19 0,0 0 8 15,0 0 0 1,0 0-4-16,0 0-9 0,0 0-13 0,0 0-10 0,0 0-11 16,0 0-10-16,6-24-12 0,-6 24-6 0,0 0-7 0,0 0-11 15,0 0-4-15,15-15-5 16,-15 15-8-16,12-6 0 0,-12 6-17 0,0 0-7 15,26-4 4-15,-26 4-4 16,23 0-11-16,-23 0-11 0,26 0-5 0,-12 4-8 16,-14-4-11-16,30 6-3 0,-18-3 5 15,-12-3 0-15,24 10 3 0,-16-6 0 0,-8-4 12 16,13 12 13-16,-13-12 10 16,0 0 13-16,0 16 6 0,0-16 6 0,0 0 3 0,-17 18 5 15,17-18-2-15,-19 11 1 0,6-8-5 16,13-3-1-16,-20 8-1 0,20-8-2 15,-18 6-7-15,18-6 2 0,-14 6-7 0,14-6-5 16,0 0-11-16,-13 6-9 0,13-6-12 16,0 0-4-16,0 0-12 0,0 0-7 0,0 0-9 15,0 0-8-15,0 0-4 16,0 0 8-16,36 10-10 0,-36-10 7 0,15 6 9 16,-15-6 12-16,14 3 12 0,-14-3 12 0,0 0 18 0,20 9 9 15,-20-9 8-15,8 10 8 16,-8-10 8-16,0 0 9 0,4 17 1 15,-4-17 6-15,0 0 0 0,0 0 0 16,-16 23 0-16,16-23-3 0,-20 12-6 0,10-7-5 0,-3 0-6 16,13-5 2-16,-27 10-7 15,12-4-9-15,0-3-20 0,15-3-26 0,-29 8-40 16,13-4-46-16,16-4-59 0,-21 5-47 16,13-5-86-16,8 0-153 0,-17 0-495 0,17 0-387 15</inkml:trace>
  <inkml:trace contextRef="#ctx0" brushRef="#br0" timeOffset="111739.61">7171 10587 2793 0,'0'0'-83'16,"0"0"56"-16,0 0 21 15,0 0 9-15,0 0 10 0,0 0 17 0,0 0 14 16,0 0 18-16,19-9 11 16,-19 9-4-16,0 0 0 0,0 0-5 0,15-7-7 0,-15 7 2 15,0 0 3-15,0 0 3 0,0 0 3 0,0 0 4 16,26 5-5-16,-26-5-2 15,0 0-3-15,0 0 5 0,6 18 0 0,-6-18-2 0,0 0 0 16,0 0-5 0,0 0-3-16,-22 32-6 0,22-32-7 0,-16 15-1 0,3-10-7 15,0 5-3-15,13-10-14 16,-23 13-30-16,13-9-43 0,10-4-44 0,-18 12-52 0,18-12-50 16,-14 7-54-16,14-7-106 0,-13 4-592 0,13-4-379 15</inkml:trace>
  <inkml:trace contextRef="#ctx0" brushRef="#br0" timeOffset="112129.71">7383 10450 2851 0,'0'0'-99'15,"8"-9"36"-15,-8 9 13 0,11-10 5 0,-11 10 13 0,13-9 11 16,-13 9-6-16,16-8 9 16,-16 8 15-16,18-7 9 0,-18 7 16 0,18-6 8 15,-18 6 6-15,17-2 4 16,-17 2 9-16,0 0 14 0,22-2 5 0,-22 2 16 16,0 0 0-16,0 0 0 0,16 7 10 0,-16-7 7 0,0 0 8 15,0 0-1-15,0 0 2 16,-12 29-1-16,12-29 0 0,-13 17 0 0,5-8-7 15,8-9-3-15,-17 18-6 0,10-9-4 16,7-9-3-16,-12 18-2 0,8-9-2 0,4-9-4 16,-7 17 13-16,7-17-15 15,0 0-6-15,5 23-8 0,-5-23-8 0,12 14-24 0,-12-14-28 16,19 9-33-16,-8-5-44 16,2-2-54-16,-13-2-59 0,24 4-62 0,-10-7-60 15,-14 3-143-15,27-5-127 0,-16 2-326 0,-1-1-300 16</inkml:trace>
  <inkml:trace contextRef="#ctx0" brushRef="#br0" timeOffset="112299.43">7720 10442 2664 0,'0'0'15'0,"0"0"52"16,14-9 17-16,-14 9 10 0,0 0 15 0,0 0 16 16,20-2 14-16,-20 2 10 0,0 0-1 0,12 18-10 15,-12-18-18-15,6 16-6 16,-6-16-21-16,5 27-18 0,-3-12-22 0,-2 3-36 0,0-18-46 15,-9 36-64 1,3-15-81-16,-4-2-81 0,-6 2-174 0,-6 2-538 0,-6-3-412 16</inkml:trace>
  <inkml:trace contextRef="#ctx0" brushRef="#br0" timeOffset="166839.31">2578 6944 231 0,'0'0'90'0,"0"0"19"0,0 0-15 0,0 0-13 15,0 0-9-15,0 0-6 0,0 0-13 0,-2-17 0 16,2 17 7-16,0 0 5 15,0 0 2-15,0 0-8 0,0 0 1 0,0 0-6 0,0 0 14 16,-2-17-4-16,2 17 8 16,0 0 11-16,0 0 0 0,0 0 2 0,0 0-4 15,0-21-3-15,0 21 8 16,0 0 3-16,0 0-7 0,0 0 2 0,0-21 0 0,0 21 7 16,0 0-12-16,0 0 4 0,0 0 2 0,-3-18 6 15,3 18-6-15,0 0 1 16,0 0 3-16,0 0-4 0,0 0-1 0,0 0-8 15,-2-18-7-15,2 18-4 16,0 0-7-16,0 0-6 0,0 0-1 0,0 0-4 0,0 0-4 16,0 0-4-16,0 0-5 15,0 0-6-15,0 0 5 0,0 0-13 0,0 0-2 16,0 0 0-16,0 0 0 0,0 0 6 0,0 0 7 0,0 0-1 16,0 0 7-16,0 0-8 15,0 0 0-15,0 0-4 0,-27 32 3 0,27-32-4 16,-8 15 2-16,8-15-6 15,-7 20 3-15,7-20-3 0,-8 19 1 0,6-8-3 16,2-11-1-16,-6 22-4 0,6-22-1 16,-8 22-1-16,8-22-2 0,-4 20 1 0,4-20-2 15,-2 20 0-15,2-20 2 16,0 18-3-16,0-18 1 0,0 0 0 0,2 24 2 16,-2-24-2-16,2 12-2 0,-2-12 1 0,0 0 3 0,2 16-3 15,-2-16 4-15,0 0-3 16,0 0 1-16,0 0-1 0,0 0 2 0,0 0-3 15,0 0-2-15,0 0-1 16,0 0 2-16,0 0-3 0,0 0-2 0,34-28 2 0,-34 28 1 16,9-15-5-16,-9 15 2 15,9-15-1-15,-9 15 3 0,6-15 0 0,-6 15-2 16,6-11-3-16,-6 11 0 16,0 0-2-16,9-13-4 0,-9 13 1 0,0 0-2 15,0 0 1-15,0 0 3 0,0 0 0 0,0 0 0 0,0 0-1 16,0 0 4-16,0 0-3 15,0 0 4-15,20 27 1 0,-20-27 0 0,0 0-3 16,10 15 3-16,-10-15 2 0,6 10 0 16,-6-10 1-16,0 0 1 0,8 9-2 15,-8-9 4-15,0 0-3 0,0 0 2 16,15 8 2-16,-15-8-1 0,0 0-2 0,0 0 3 16,0 0-2-16,0 0-3 0,34-15 3 0,-34 15-3 0,12-15 2 15,-3 8 0-15,-2-5 3 16,-7 12 5-16,14-22-4 0,-6 11 0 0,-2-3-5 15,-6 14 7-15,12-22-5 16,-8 10 2-16,-4 12-3 0,10-21-1 0,-6 12-8 16,-4 9-14-16,7-17-33 0,-7 17-40 15,4-14-63-15,-4 14-63 0,0 0-102 0,4-13-204 16,-4 13-414-16,0 0-349 16</inkml:trace>
  <inkml:trace contextRef="#ctx0" brushRef="#br0" timeOffset="167150.09">2874 7020 2820 0,'0'0'-77'16,"0"0"16"-16,0 0 9 0,0 0 37 0,0 0 32 0,0 0 36 16,0 0 24-16,2 27 7 15,-2-27 4-15,5 13-1 0,-5-13 2 0,6 19-6 16,-2-6-5-16,0 0-10 0,0 0-7 0,0 3-3 0,-4-16-9 16,5 27-3-1,0-14-5-15,-3 1-5 0,-2-14-16 0,4 25-43 0,-2-14-72 16,-2-11-78-16,4 23-136 15,-4-13-615-15,0-10-324 0</inkml:trace>
  <inkml:trace contextRef="#ctx0" brushRef="#br0" timeOffset="168339.56">4428 6234 2626 0,'0'0'-123'16,"0"-25"40"-16,0 25 19 0,0 0 16 15,0 0 19-15,0 0 18 0,0 0 13 16,0 0 23-16,0 0 16 0,0 0 17 16,0 0 0-16,0 0-1 0,0 0-4 0,0 0-1 15,0 0-11-15,0 0-5 0,0 0-3 16,0 0-2-16,0 0 10 0,0 0-7 0,0 0 8 16,0 0-8-16,0 0-2 0,0 0 1 0,-8 45-9 15,8-45 2-15,-3 25-2 16,3-25-1-16,-2 23 1 0,2-10-1 0,0-13-6 15,0 22 5-15,0-22-3 0,5 19 1 16,-5-19-4-16,2 17 2 0,-2-17 0 0,6 11 2 16,-6-11-2-16,0 0 6 15,10 15-7-15,-10-15-2 0,0 0 3 0,16 4 3 0,-16-4 1 16,0 0 4-16,0 0-1 16,0 0-2-16,26-17 2 0,-26 17 2 0,9-9 4 15,-9 9-1-15,0 0 1 0,13-14 1 0,-13 14-6 16,0 0-5-16,6-9-6 0,-6 9-2 15,0 0-8-15,0 0-1 0,0 0 1 0,0 0 1 16,0 0-1-16,0 0 0 16,0 0-1-16,0 0 1 0,30 15-2 0,-30-15-1 0,9 8 1 15,-9-8 1-15,12 7-2 16,-12-7 3-16,0 0 0 0,15 8 3 0,-15-8 0 16,0 0 8-16,17 7 13 0,-17-7 5 15,0 0 8-15,0 0 9 0,21-6-2 0,-21 6 2 16,0 0 2-16,15-10 0 0,-15 10-5 0,9-14-5 15,-9 14-1-15,12-18-6 16,-8 7-5-16,-4 11-4 0,10-17-5 0,-10 17-13 16,8-19-28-16,-8 19-41 0,6-17-45 15,-6 17-54-15,6-16-45 0,-6 9-62 0,0 7-123 16,0-14-582-16,0 14-418 16</inkml:trace>
  <inkml:trace contextRef="#ctx0" brushRef="#br0" timeOffset="168909.45">4787 6403 2823 0,'-24'-16'-118'16,"24"16"34"-16,0 0 22 16,0 0 24-16,0 0 32 0,-10-14 30 0,10 14 9 0,0 0-2 15,0 0-4-15,0 0-5 16,3-22-4-16,-3 22-5 0,0 0-4 0,0 0 6 16,15-16-8-16,-15 16 2 0,0 0-3 0,14-12-5 0,-14 12 9 15,0 0-13-15,11-5-1 16,-11 5 0-16,0 0 4 0,0 0 7 0,0 0 10 15,0 0 20-15,0 0 13 16,0 0 6-16,0 0-3 0,0 0 10 0,0 0 8 0,-17 52-3 16,13-42 4-16,4-10-1 15,-8 19-1-15,8-19-3 0,-8 19 5 0,8-19-1 16,-3 17-3-16,3-17 2 0,0 0-10 0,7 21-6 16,-7-21-3-16,12 12-10 0,-2-8-8 15,6-1-17-15,-16-3-34 0,31 4-51 0,-14-2-63 16,2-2-59-16,0-2-64 15,-19 2-128-15,34-1-505 0,-19-2-265 0</inkml:trace>
  <inkml:trace contextRef="#ctx0" brushRef="#br0" timeOffset="170029.51">5033 7756 2624 0,'3'-18'-27'0,"-3"18"35"15,0 0 11-15,2-22 23 0,-2 22 24 0,0 0 19 16,2-19 17-16,-2 19 19 0,0 0 7 15,0 0-2-15,2-18-10 0,-2 18-15 16,0 0-12-16,0 0-12 0,0 0-9 16,0 0-7-16,0 0 1 0,0 0 3 0,0 0-1 15,0 0 2-15,0 0-4 0,0 0 0 16,0 0-9-16,0 0-3 0,0 62 0 0,0-49-13 16,0-13-3-16,2 25-2 0,-2-11-4 0,0-14-2 15,6 20-4-15,-4-8 0 16,-2-12 3-16,6 18-5 0,-6-18-11 0,10 15-9 0,-10-15-6 15,10 11-9-15,-10-11-5 16,14 4-1-16,-14-4 4 0,0 0-2 0,0 0 3 16,32-12-1-16,-32 12 5 15,17-14 0-15,-9 7 3 0,-8 7-2 0,16-12 2 0,-16 12 2 16,12-10 2-16,-12 10-2 0,10-8-3 0,-10 8 0 16,0 0-2-16,14-7 5 15,-14 7-2-15,0 0 1 0,0 0-1 0,0 0 2 0,0 0-2 16,25 10-6-16,-25-10-3 15,0 0-2-15,15 14 2 0,-15-14 3 0,11 8-2 16,-11-8 7-16,12 7 0 16,-12-7 4-16,0 0 4 0,14 8-1 15,-14-8 11-15,0 0 3 0,0 0 1 0,22 0 5 16,-22 0-4-16,0 0 4 0,19-14-4 0,-19 14 1 16,11-13-7-16,-5 1-7 0,0 0-17 0,1-4-25 0,1-3-36 15,-2-4-50-15,2 1-34 16,-2 2-32-16,0 0-30 0,-2 4-54 0,-2 0-108 15,2 4-465-15,-4-1-200 16</inkml:trace>
  <inkml:trace contextRef="#ctx0" brushRef="#br0" timeOffset="170699.21">5496 7784 2621 0,'0'0'-9'0,"0"0"20"0,0 0-1 15,-6-26 8-15,6 26 13 0,0 0 16 0,0 0 2 0,-10-20 18 16,10 20-1-16,0 0-12 15,-4-14-5-15,4 14-9 0,0 0-4 0,0 0-2 16,0 0-5-16,0-19-3 16,0 19-7-16,0 0-1 0,0 0-3 0,12-12-12 0,-12 12-22 15,0 0-10-15,22-3-6 16,-22 3-6-16,0 0 4 0,25 0 8 0,-25 0-5 16,0 0 4-16,23 7 6 0,-23-7 0 0,13 8 3 0,-13-8 9 15,10 9 18-15,-10-9 21 16,6 11 16-16,-6-11 17 0,0 0 17 0,0 0 16 15,-2 24 9-15,2-24 14 16,0 0 3-16,-10 19 1 0,10-19-10 0,0 0-12 0,-8 13-9 16,8-13-10-16,0 0-13 15,0 0-9-15,-6 15-7 0,6-15-10 0,0 0-7 16,0 0-12-16,8 22-8 0,-8-22-7 0,8 13-4 16,-8-13-2-16,10 15 0 0,-10-15-2 15,10 15 2-15,-10-15-2 0,8 17-1 16,-8-17 3-16,4 17 0 0,-4-17 0 15,0 17 0-15,0-17 1 0,0 0 1 0,-8 25-18 16,8-25-26-16,-16 14-40 0,8-9-51 16,8-5-48-16,-16 15-46 0,2-9-53 0,0 3-113 15,-1-5-509-15,0 5-286 16</inkml:trace>
  <inkml:trace contextRef="#ctx0" brushRef="#br0" timeOffset="175289.17">821 12736 2615 0,'0'0'-61'15,"-2"-22"61"-15,2 22 35 0,0 0 31 0,0 0 15 0,0 0 13 16,0-20 17-16,0 20 17 0,0 0 19 0,0 0 11 16,0 0 4-16,0 0-4 15,0 0-6-15,0 0-2 0,0 0-1 0,0 0 3 0,0 0-5 16,0 0-28-16,0 0-4 15,0 0-6-15,0 0-7 0,0 0-11 0,0 0-6 16,0 0-6-16,0 0-11 16,0 0-9-16,0 0 1 0,0 0-14 0,-2 60-5 0,2-60-2 15,-6 19-8-15,6-19-9 16,0 18 1-16,0-18-9 0,-2 20-6 0,2-20-16 16,-2 17-7-16,2-17-16 0,-2 17-20 0,2-17-20 0,-1 13-35 15,1-13-39-15,-2 10-51 16,2-10-47-16,0 0-33 0,0 0-73 15,-2 13-131-15,2-13-95 0,0 0-338 16,0 0-305-16</inkml:trace>
  <inkml:trace contextRef="#ctx0" brushRef="#br0" timeOffset="175879.54">987 12743 2627 0,'0'0'-74'0,"0"0"50"0,0 0 25 0,0 0 4 16,0 0 10-16,0 0-3 0,0 0 10 16,0 0 8-16,0 0 8 0,-3-29 5 15,3 29-1-15,0 0-7 0,7-13-1 0,-7 13-1 16,0 0 0-16,0 0 9 0,18-8 6 0,-18 8 6 0,0 0 9 16,15-8-3-16,-15 8-5 15,15-4-3-15,-15 4-1 0,0 0-8 0,27-3-5 16,-27 3-4-16,17 0-4 0,-17 0-4 15,20-2 3-15,-20 2 2 0,0 0 3 0,0 0 4 16,27 3 6-16,-27-3 1 16,7 8 4-16,-7-8 4 0,0 0-4 0,5 17-2 15,-5-17-1-15,0 0 3 16,0 0-4-16,-12 29 3 0,12-29-1 0,-11 15-1 0,5-6-2 16,6-9 1-16,-16 18 2 0,11-9 0 0,5-9 4 15,-11 17-3-15,11-17 0 16,-9 17-2-16,9-17-3 0,-7 15-3 0,7-15-1 0,-5 13 1 15,5-13-4-15,0 0-4 16,-6 20-5-16,6-20-3 0,0 0 2 0,0 0-5 16,12 21-2-16,-12-21-7 15,15 10-1-15,-15-10-5 0,16 7-13 0,-16-7-20 0,24 4-27 16,-24-4-31-16,23 4-35 0,-23-4-35 0,26 2-36 16,-12-2-39-16,0 0-27 15,-3 0-87-15,-11 0-118 0,25-2-446 0,-11 2-294 0</inkml:trace>
  <inkml:trace contextRef="#ctx0" brushRef="#br0" timeOffset="176579.18">1395 12697 2720 0,'0'0'-31'15,"0"0"35"-15,10-14 8 16,-10 14-2-16,9-10-1 0,-9 10-1 0,0 0 2 15,15-11 13-15,-15 11 9 16,16-7 10-16,-16 7 8 0,13-6 2 0,-13 6-3 0,14-6 9 16,-14 6-3-16,0 0 3 15,23 0 12-15,-23 0 15 0,0 0 1 0,22 7-5 16,-22-7 0-16,0 0-4 16,9 14-2-16,-9-14-3 0,0 0 2 0,2 19 2 0,-2-19 1 15,0 0-5-15,-13 18-4 0,13-18-4 0,-8 14-6 16,8-14-2-16,0 0-5 15,-14 16-4-15,14-16-6 0,-6 9-9 0,6-9-6 0,0 0-7 16,0 0-2-16,0 0-7 16,0 0-3-16,0 0-6 0,0 0-5 0,12 22 0 15,-12-22-1-15,13 5 3 16,-13-5 3-16,16 8 0 0,-16-8 6 0,17 9 0 0,-17-9 5 16,15 11 4-16,-7-1 9 0,-1-2 4 0,-7-8 2 15,12 17 2-15,-12-17 8 16,5 19 7-16,-5-19-5 0,-3 19-1 0,3-19-10 15,-7 19 2-15,7-19-7 0,-12 20-17 16,4-12-17-16,8-8-28 0,-19 16-31 0,8-10-40 16,11-6-50-16,-22 9-61 15,11-5-59-15,-1-2-120 0,12-2-156 0,-20 2-409 16,20-2-397-16</inkml:trace>
  <inkml:trace contextRef="#ctx0" brushRef="#br0" timeOffset="180949.17">2517 12779 2851 0,'0'0'-58'0,"2"-31"55"0,-2 31 26 16,0 0 9-16,4-19 7 0,-4 19 6 15,6-15 21-15,-6 15 15 0,5-14 11 16,-5 14 7-16,8-17 6 0,-8 17 6 0,8-15 4 0,-8 15-4 15,9-15 8 1,-9 15-3-16,8-14 4 0,-8 14-3 0,7-13-3 0,-7 13 3 16,0 0-4-16,0 0-15 15,0 0-19-15,0 0 1 0,0 0-10 0,0 0-3 0,0 0-1 16,0 0-6-16,0 0-6 0,0 0-11 0,0 0 0 16,-32 42 1-16,27-32-8 15,5-10-7-15,-4 20-3 0,4-20-2 0,-2 21 1 0,2-21-12 16,0 17 6-16,0-17-12 15,6 16-7-15,-6-16-13 0,11 11-4 0,-11-11-9 16,15 8-8-16,-15-8-4 16,19 4-6-16,-19-4-3 0,22-2 0 0,-22 2 0 0,24-6 1 15,-24 6 0-15,24-12 4 16,-14 5 0-16,1-1 8 0,-11 8 5 0,21-11 11 16,-21 11 11-16,13-10 2 0,-13 10 8 0,12-5 3 0,-12 5-1 15,0 0-3-15,0 0 0 16,18-6 2-16,-18 6-3 0,0 0 1 0,0 0-2 15,0 0-3-15,0 0-1 16,27 10 0-16,-27-10-7 0,13 5 4 0,-13-5-2 0,19 4 4 16,-19-4-2-16,20 2 4 15,-20-2-2-15,24 0-1 0,-24 0-1 0,24-4 2 16,-24 4 0-16,23-10 5 0,-11 3 9 0,0-1 2 0,0 1 5 16,-4-5 2-16,3-1-4 15,-2 0 5-15,-1-1-6 0,-2 1 3 0,3-1-1 16,-3 1-3-16,0 0-7 15,-6 13-7-15,6-23-18 0,-1 15-17 0,-1-1-26 0,-4 9-25 16,0 0-34-16,5-19-42 16,-5 19-42-16,2-8-35 0,-2 8-55 0,0 0-105 15,0 0-581-15,0 0-436 16</inkml:trace>
  <inkml:trace contextRef="#ctx0" brushRef="#br0" timeOffset="181239.18">3133 12657 2979 0,'0'0'-27'16,"0"0"54"-16,10 12 31 0,-10-12 27 0,6 12 23 0,-6-12 9 16,4 16 14-16,-4-16 4 15,5 17-7-15,-5-17-7 0,2 19-3 0,-2-19-1 16,4 21 3-16,-2-8 0 15,-2-13-2-15,2 24-5 0,3-10-14 0,-1-1-7 16,-4-13-13-16,4 25-8 0,0-13-6 16,-4-12-29-16,5 21-12 0,-5-21-25 0,4 18-18 15,-4-18-24-15,4 14-29 0,-4-14-39 16,0 0-42-16,4 17-45 0,-4-17-34 0,2 9-59 16,-2-9-114-16,0 0-136 0,0 0-361 0,0 0-286 15</inkml:trace>
  <inkml:trace contextRef="#ctx0" brushRef="#br0" timeOffset="181759.14">3367 12594 2778 0,'0'0'0'0,"9"-13"32"0,-9 13 6 16,0 0 10-16,8-12 7 0,-8 12 20 15,0 0 17-15,0 0 13 0,0 0 6 0,0 0 3 16,0 0-13-16,0 0-8 16,0 0-14-16,0 0-9 0,20 29-7 0,-20-29-5 15,6 19-4-15,-6-19-2 0,6 16-8 16,0-6-3-16,-6-10-3 0,8 17-5 0,-8-17-3 16,12 16-4-16,-6-9-6 0,-6-7-8 0,14 11-5 15,-14-11-5-15,15 7-7 16,-15-7-11-16,17 6-9 0,-17-6-7 0,17 1-11 0,-17-1-3 15,0 0-7-15,22-10 3 16,-22 10 3-16,14-9 2 0,-14 9 9 0,13-11 12 16,-13 11 14-16,9-10 9 15,-9 10 9-15,0 0 10 0,0 0 10 0,0 0 3 0,0 0 0 16,0 0-4-16,0 0-6 16,25 11 4-16,-25-11 2 0,10 14-1 0,-10-14-2 15,9 15 1-15,-9-15-7 0,13 13-3 16,-5-7-3-16,-8-6-4 0,14 9 2 0,-14-9-2 15,16 8 2-15,-16-8-3 0,14 4 3 0,-14-4 5 16,0 0 2-16,26-5 7 16,-26 5 2-16,17-10-3 0,-9 0 2 0,0-1 2 0,4-3-6 15,0-3 5-15,-2-2-6 16,1 0-5-16,0 0-7 0,0 2-16 0,-3-2-11 16,-2 4-29-16,2-1-29 0,-1 3-46 0,-2 0-57 15,-5 13-47-15,10-21-56 0,-10 21-119 16,4-16-536-16,-2 11-353 0</inkml:trace>
  <inkml:trace contextRef="#ctx0" brushRef="#br0" timeOffset="182099.2">3962 12614 2793 0,'0'0'-38'15,"0"0"31"-15,19 3 7 0,-19-3-16 0,0 0-11 16,23-3 11-16,-23 3 10 16,0 0 11-16,24-3 0 0,-24 3 12 0,16-6-4 0,-16 6-3 15,18-2 9-15,-18 2 13 16,0 0 17-16,23 2 20 0,-23-2 11 0,0 0 11 16,13 9 18-16,-13-9 8 0,0 0 4 0,2 19 4 0,-2-19-6 15,0 0 3-15,-7 25 1 16,7-25 6-16,-6 21 12 0,6-21-14 0,-7 19-15 15,7-19 3-15,-4 20-10 16,4-20-11-16,2 16-9 0,-2-16-12 0,9 16-11 0,-9-16-17 16,17 12-28-16,-6-8-40 15,5-1-46-15,-16-3-62 0,36 4-84 0,-16-4-75 16,-1-2-166-16,-1 0-144 16,2 0-369-16,-6-3-414 0</inkml:trace>
  <inkml:trace contextRef="#ctx0" brushRef="#br0" timeOffset="186769.12">729 13401 2858 0,'0'0'-109'0,"0"0"40"0,0 0 13 16,0 0 16-16,0 0 7 0,-3-20 12 0,3 20-7 15,0 0 16-15,0 0 24 0,0 0 18 0,0 0 16 0,0 0 13 16,0 0 9-16,0 0-4 15,0 0 0-15,0 0-2 0,0 0-1 0,0 0 4 16,0 0 0-16,0 0-12 16,0 0-1-16,0 0-9 0,0 0-6 0,0 0-9 0,0 0-2 15,0 0-2-15,9-15-2 16,-9 15-5-16,0 0 5 0,18-7-1 0,-18 7 7 16,14-5-5-16,-14 5-1 0,0 0 4 0,22-4 2 15,-22 4-6-15,16-2 3 0,-16 2-3 16,0 0 9-16,0 0 6 0,29 7 6 0,-29-7-4 15,11 8 4-15,-11-8 2 16,3 16 10-16,-3-16 1 0,0 16 2 0,0-16 1 16,-8 23-2-16,0-9-5 0,1-1-2 15,-1 0 0-15,-4 1-2 0,1 3-7 0,-3-4 0 16,3 1-1-16,0 0 0 0,-1-4-5 0,1 2-3 16,2-1-2-16,0-1-2 15,-2-1-1-15,11-9-6 0,-14 13 3 0,14-13-2 16,-7 14-3-16,7-14 1 0,0 0-2 15,-4 13 6-15,4-13-2 0,0 0 0 0,0 0-3 16,16 15-1-16,-16-15-2 16,16 6-2-16,-16-6-1 0,20 6 1 0,-7-5-2 0,-13-1-1 15,27 5-2-15,-9-1-5 16,-4-2-4-16,4 1-8 0,-18-3-17 0,29 4-20 16,-14 0-29-16,-15-4-36 0,23 4-39 0,-23-4-52 15,23 1-39-15,-12 2-53 0,-11-3-114 16,16 2-119-16,-16-2-360 0,0 0-258 0</inkml:trace>
  <inkml:trace contextRef="#ctx0" brushRef="#br0" timeOffset="187409.16">1144 13445 2568 0,'0'0'-81'0,"0"0"40"16,7-17 24-16,-7 17 5 0,0 0 7 0,7-14-1 15,-7 14 3-15,0 0-3 16,8-16 9-16,-8 16 9 0,9-8 1 0,-9 8 5 0,14-9 6 16,-14 9-1-16,15-8-1 15,-15 8-7-15,17-4 0 0,-17 4 6 0,19-2 0 16,-19 2-6-16,21 0 3 0,-21 0 1 0,22 4 9 16,-22-4-3-16,18 8 22 0,-18-8-6 15,14 11 8-15,-14-11 4 0,10 13 6 16,-10-13 6-16,1 15 3 0,-1-15 3 15,0 0-1-15,-9 27 4 0,9-27 10 0,-12 19 4 16,6-14 1-16,6-5-1 0,-16 14-7 16,16-14-6-16,-14 12-7 0,14-12-13 0,-12 9-8 15,12-9-9-15,0 0-6 16,-11 10-11-16,11-10-7 0,0 0-1 0,0 0-5 16,0 0 2-16,0 0-5 0,0 0-10 0,0 0-4 0,0 0-6 15,25 19-1-15,-25-19-7 16,16 6-1-16,-16-6 3 0,12 8 0 0,-12-8 4 15,14 11-1-15,-14-11 5 16,12 11 5-16,-12-11 5 0,8 13 8 0,-8-13 9 0,4 16 7 16,-4-16 7-16,0 0 9 15,-7 24 7-15,7-24 2 0,-10 18 7 16,0-11 0-16,10-7 3 0,-22 15-6 16,8-8-4-16,1 1-6 0,-2-3-15 0,0 0-18 0,15-5-22 15,-27 8-27-15,15-6-32 0,12-2-44 0,-21 1-54 16,21-1-54-16,-13-1-68 15,13 1-127-15,0 0-507 0,-16-10-338 0</inkml:trace>
  <inkml:trace contextRef="#ctx0" brushRef="#br0" timeOffset="187959.27">1570 13443 2726 0,'15'-15'-111'0,"-15"15"17"0,0 0 5 0,15-10 10 15,-15 10 2-15,13-4 6 16,-13 4 5-16,19-3 11 0,-19 3 23 0,19-2 21 0,-19 2 12 16,0 0 15-16,25 0 25 0,-25 0 14 15,16 5 14-15,-16-5 13 0,18 8 6 16,-18-8 3-16,15 10-1 0,-15-10-3 0,7 13-2 15,-7-13-2-15,5 16 2 16,-5-16-2-16,0 16-1 0,0-16 3 0,-9 20 0 0,9-20 0 16,-14 21 9-16,5-12 4 15,1 3 6-15,-2-1 0 0,2 1 1 0,-4-1-6 16,4-2-6-16,8-9-7 0,-15 19-8 16,9-9-3-16,6-10-7 0,-6 15-7 0,6-15-10 15,-5 15-5-15,5-15-4 0,0 0-8 0,13 16-6 16,-13-16-10-16,17 7-8 15,-17-7-11-15,22 4-10 0,-22-4-10 0,24 4-18 0,-8-1-8 16,-16-3-14-16,23 1-19 16,-23-1-24-16,23 0-35 0,-23 0-36 0,23 1-48 15,-16-2-60-15,-7 1-140 16,19 0-492-16,-19 0-313 0</inkml:trace>
  <inkml:trace contextRef="#ctx0" brushRef="#br0" timeOffset="193679.14">2874 13226 2686 0,'0'0'-56'0,"7"-13"47"0,-7 13 20 0,0 0 23 16,0 0 18-16,0 0 20 0,0 0 10 0,4-15 18 0,-4 15 7 15,0 0 12-15,0 0 0 16,0 0-1-16,0 0 4 0,0 0-6 0,0 0 3 15,0 0-3-15,0 0 2 16,0 0 5-16,0 0 0 0,0 0 2 0,0 0 2 0,0 0-1 16,0 0-10-16,0 0-24 15,-19 39-6-15,19-39-10 0,-7 25-7 16,3-12-4-16,4-13-9 0,-9 25-10 16,7-13-7-16,2-12 2 0,-4 25-12 0,4-12-3 0,0-13-6 15,0 19 7-15,0-19-12 0,2 19-3 0,-2-19 2 16,4 17-6-16,-4-17-3 15,5 13-1-15,-5-13-4 0,8 10 3 0,-8-10-10 0,0 0 0 16,13 12-6-16,-13-12-2 16,0 0-6-16,15 5-1 0,-15-5-9 0,0 0-6 15,0 0-3-15,0 0 2 16,26-5 5-16,-26 5 5 0,0 0 0 0,0 0 3 0,0 0 2 16,18-8-1-16,-18 8 5 0,0 0 0 0,0 0 1 15,0 0 4-15,0 0 5 16,22 5-1-16,-22-5 4 0,0 0 0 0,14 8 0 0,-10-4-3 15,-4-4 1-15,13 6-1 16,-13-6-3-16,11 7 4 0,-5-3-1 0,-6-4-1 16,15 6-3-16,-15-6 0 15,8 4 0-15,-8-4 3 0,0 0 2 0,18 1 4 0,-18-1 1 16,0 0 1-16,14-8 0 0,-14 8 1 0,9-11-2 16,-5 3-2-16,-4 8-4 15,6-20-14-15,-2 7-12 0,1-1-7 0,-1-1-4 16,-2 2-11-16,2 1-26 15,-1 1-32-15,-1-1-50 0,-2 12-43 0,4-19-53 0,-4 10-117 16,0 9-140-16,0-15-370 16,0 15-264-16</inkml:trace>
  <inkml:trace contextRef="#ctx0" brushRef="#br0" timeOffset="194029.49">3166 13433 2590 0,'0'0'-63'0,"0"0"45"0,0 0 8 0,0 0 1 16,28-3 4-16,-28 3 7 0,0 0 20 0,0 0-7 0,21-8 9 16,-21 8 12-16,0 0 0 15,21-4 5-15,-21 4-3 0,0 0 6 0,21-1 3 0,-21 1 15 16,0 0 5-16,0 0 17 15,21 7 16-15,-21-7-6 0,0 0 6 0,9 12-2 16,-9-12-1-16,0 0 0 16,0 0 3-16,-9 25 7 0,9-25 2 0,-10 15 1 0,10-15-4 15,-6 15-4-15,6-15-6 16,-9 14-11-16,9-14-8 0,-5 14-13 0,5-14-13 16,0 0-5-16,0 0-16 0,7 25-17 0,-7-25-22 15,13 8-33-15,-13-8-44 0,19 4-51 16,-7-1-61-16,2-3-59 0,-2 0-107 0,-12 0-152 15,32-3-413 1,-18-3-340-16</inkml:trace>
  <inkml:trace contextRef="#ctx0" brushRef="#br0" timeOffset="194499.39">3598 13203 2708 0,'0'0'-90'0,"0"0"40"16,0 0 0-16,0 0 29 0,0 0 11 0,0 0 34 0,0 0 22 15,0 0 33-15,0 0 15 16,-15 47 11-16,13-35-11 0,2-12-7 0,-6 27-5 16,8-13-12-16,-2-14-4 0,4 24-6 0,0-12-10 15,3 1-12-15,1-3-13 0,0 1-9 16,4-2-19-16,-2-1-14 0,2 0-8 0,2-3-10 15,-14-5-5-15,25 8 1 16,-13-6-3-16,-12-2 3 0,22 0 4 0,-22 0 12 16,20 0 22-16,-20 0 20 0,0 0 14 15,24-4 15-15,-24 4 4 0,0 0 5 16,17-2-3-16,-17 2 7 0,0 0-8 0,0 0-3 0,0 0 4 16,0 0-7-16,21 2-4 15,-21-2 1-15,0 0-2 0,13 5-5 0,-13-5-2 0,16 7-10 16,-16-7-5-16,22 5-6 15,-22-5-6-15,23 4-2 0,-10-2-2 0,-13-2 1 16,25 0-2-16,-25 0 4 16,26 1 9-16,-26-1 5 0,20-3 5 0,-20 3 0 0,18-6-2 15,-18 6-2-15,10-11-12 16,-10 11-18-16,9-18-20 0,-9 18-25 0,2-18-39 16,-2 18-53-16,0-22-52 0,0 22-59 0,0 0-129 0,-7-28-505 15,5 19-268-15</inkml:trace>
  <inkml:trace contextRef="#ctx0" brushRef="#br0" timeOffset="194859.23">4135 13352 2689 0,'0'0'19'15,"0"0"29"-15,20 6-13 0,-20-6-14 0,0 0-24 16,16 0-13-16,-16 0-5 15,0 0 21-15,0 0 0 0,24-6-7 0,-24 6 1 0,0 0-4 16,19-5-12-16,-19 5 0 16,0 0-7-16,22-4 2 0,-22 4 5 0,16-3 3 0,-16 3-2 15,0 0 18-15,24 3 9 16,-24-3 9-16,0 0 19 0,23 7-10 0,-23-7 8 16,12 8 9-16,-12-8 11 0,9 9 15 0,-9-9 7 0,9 10 11 15,-9-10 18-15,0 0 11 16,-3 21 11-16,3-21 11 0,0 0 2 0,-8 20-6 15,8-20 0-15,-5 15-7 16,5-15 21-16,-6 14-9 0,6-14-21 0,0 0-12 0,-6 19-7 16,6-19-25-16,0 0-18 15,-7 17-31-15,7-17-24 0,0 0-40 0,-8 12-46 16,8-12-56-16,-6 9-67 0,6-9-62 0,-9 4-132 16,9-4-182-16,-13 4-331 0,13-4-312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0:42:02.8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576 5420 1179 0,'0'0'194'0,"-12"-18"-83"15,12 18-25-15,0 0 4 0,0 0 0 16,0 0 14-16,0 0 4 0,0 0-18 0,0 0-5 16,0 0-16-16,0 0-10 0,0 0-8 15,0 0-5-15,0 0-3 0,0 0 4 0,0 0 0 16,0 0 2-16,0 0 8 0,0 0-7 16,0 0 2-16,0 0 3 0,0 0 0 0,0 0-3 15,0 0-9-15,23 36 1 16,-23-36-7-16,13 14 0 0,-13-14-6 0,18 14-3 15,-9-7 0-15,3-1-2 0,-2 1-3 16,-1 2-5-16,-9-9 3 0,23 9 0 0,-14-3-2 16,-9-6 3-16,20 5-2 0,-20-5 9 0,18 4-1 15,-18-4-1-15,0 0 0 16,25-9 7-16,-25 9 9 0,11-15 6 0,-6 5 6 16,-5 10 1-16,7-21 2 0,-7 21-7 15,4-26 9-15,-4 16-2 0,0 10-4 0,2-27 1 16,-2 27 8-16,-2-23-3 0,2 23-1 15,-2-25 5-15,2 25 2 0,-2-19-3 0,2 19-2 16,-3-15-5-16,3 15-7 0,0 0-8 16,-4-20-5-16,4 20-4 0,0 0 0 0,0 0-12 15,-2-18-1-15,2 18-1 16,0 0 3-16,0 0-6 0,0 0 4 0,0 0-5 16,0 0-1-16,0 0-1 0,27 37-2 0,-19-27 0 0,-1 2 1 15,3 3-6-15,0-1 4 16,3 3 0-16,0-1-9 0,-1 2 9 0,0 0-1 15,2 1-4-15,-2 6 0 16,0-7 2-16,1 5 1 0,1-2-4 0,-5 2 1 16,2-1 1-16,1-1-2 0,-4 0-1 15,-3 0 0-15,2 0 3 0,-5-2 4 0,3 0 7 16,-3-1 8-16,-4-1 8 0,2-17 3 16,-5 32 5-16,-2-18-2 0,2-1 13 15,-1-2-16-15,-2 1 1 0,8-12 8 16,-19 15 1-16,10-9 3 0,9-6-5 0,-20 1-6 15,20-1-2-15,0 0-4 0,-29-15-2 16,18 4-11-16,1-3-13 0,5-1-28 0,-1 0-22 16,2-2-28-16,2 0-38 0,0-2-46 15,-1 2-55-15,6 3-54 0,-3 0-48 0,2-2-105 16,-2 4-162-16,0 12-71 0,4-19-183 16,-2 12-170-16</inkml:trace>
  <inkml:trace contextRef="#ctx0" brushRef="#br0" timeOffset="289.7">1079 5559 2371 0,'18'-6'-86'0,"-18"6"41"0,0 0 24 15,0 0 21-15,0 0 48 0,0 0 32 16,0 0 25-16,0 0 8 0,20 10 11 0,-20-10-1 16,0 0-9-16,13 11-2 0,-13-11-10 15,12 9-11-15,-12-9-6 0,16 14-10 0,-10-6-7 16,-6-8-10-16,14 13-5 0,-14-13-4 16,16 13-6-16,-10-5-6 0,-6-8-23 0,11 11-38 15,-11-11-69-15,12 13-68 16,-12-13-84-16,0 0-203 0,8 3-394 0,-8-3-180 15</inkml:trace>
  <inkml:trace contextRef="#ctx0" brushRef="#br0" timeOffset="459.66">1123 5421 2580 0,'-2'-16'10'0,"2"16"33"16,-6-14 1-16,6 14 3 0,0 0 1 15,-5-18 0-15,5 18-5 0,0 0-11 0,-4-14-41 16,4 14-57-16,0 0-80 0,0 0-120 0,-6-8-483 16,6 8-32-16</inkml:trace>
  <inkml:trace contextRef="#ctx0" brushRef="#br0" timeOffset="869.83">1187 5410 2282 0,'9'6'13'0,"-9"-6"-1"0,0 0-1 0,12 8 21 16,-12-8 27-16,9 10 23 15,-9-10 14-15,6 13 9 0,-6-13-7 0,8 17-7 16,-8-17-9-16,9 18-5 0,-3-9-9 16,0 2-7-16,-6-11-4 0,13 19-8 15,-5-9-2-15,-8-10-6 0,14 15 0 16,-11-8-5-16,-3-7-2 0,11 12-3 0,-11-12 1 15,9 9 7-15,-9-9 2 0,0 0-3 0,13 6-5 16,-13-6-4-16,0 0-5 0,0 0-1 16,0 0 1-16,12-25-2 0,-12 25-6 0,2-21 4 15,-2 21-4-15,5-20 2 0,-3 6 7 16,-2 14 8-16,4-21 7 0,-4 21 16 0,4-22 7 16,-4 22 7-16,5-16 3 0,-5 16-1 15,11-16-4-15,-11 16 2 0,10-12-8 16,-10 12-7-16,10-11 1 0,-10 11-24 15,15-3 5-15,-15 3-7 0,0 0-4 16,25 2-2-16,-25-2-2 0,19 9-3 0,-19-9 2 16,22 11-4-16,-12-3 3 0,2 1-16 0,0 0-35 15,0-2-61-15,-12-7-86 0,19 16-84 16,-13-9-136-16,0-1-240 0,1 0-342 0,-7-6-438 16</inkml:trace>
  <inkml:trace contextRef="#ctx0" brushRef="#br0" timeOffset="30669.56">25749 5710 1358 0,'0'0'299'0,"0"0"-124"15,-23 5-82-15,23-5-17 16,0 0-20-16,0 0-14 0,0 0 3 0,0 0-6 15,0 0 4-15,0 0 7 16,0 0-10-16,0 0-5 0,0 0-1 0,0 0 0 0,0 0-6 16,27 31-2-16,-27-31 3 0,0 0-2 0,23 0-3 15,-23 0-8-15,0 0 6 16,0 0-10-16,30-12 3 0,-30 12 3 0,13-9 14 0,-13 9 20 16,11-10 21-16,-11 10 10 15,0 0 3-15,9-15-1 0,-9 15 3 0,0 0-1 16,0 0-2-16,2-18 3 15,-2 18-4-15,0 0-13 0,0 0-4 16,0 0-13-16,0 0-4 0,0 0-8 0,-2-19-8 0,2 19-2 0,0 0-3 16,0 0-2-16,0 0 1 15,0 0-2-15,0 0 0 0,0 0-3 0,2 55-2 16,2-36-1-16,-1-3-3 0,6 7-4 16,-2 2 3-16,1-2-3 0,1 3-2 15,-1-2 0-15,1 2-2 0,-1-3 1 16,1 1-1-16,-1 2-2 0,-4-6 0 0,2 3 3 15,-2-5-9-15,1-2 4 16,-3 1 2-16,0-2 9 0,-2-15 20 0,0 24 13 0,0-24 8 16,-9 19 7-16,9-19 2 0,-14 13 7 0,14-13 4 15,-17 6-12-15,17-6 2 16,-22 0-11-16,22 0 10 0,0 0-19 0,-26-15-7 0,18 5-15 16,8 10-16-16,-11-20-26 15,9 8-38-15,-3-1-58 0,5 13-66 0,0-25-68 16,2 13-120-16,3 0-191 15,1 0-51-15,-3 1-259 0,-3 11-229 0</inkml:trace>
  <inkml:trace contextRef="#ctx0" brushRef="#br0" timeOffset="31459.41">26088 6006 2627 0,'0'0'-68'0,"0"0"12"16,11-14 5-16,-11 14 5 16,6-10 22-16,-6 10 36 0,0 0 6 0,10-12-7 0,-10 12 15 15,0 0-6-15,9-9 2 16,-9 9-7-16,0 0-4 0,0 0 1 0,0 0 9 15,23 0-9-15,-23 0-8 16,0 0 2-16,18 13 6 0,-18-13 1 0,11 14 2 0,-11-14 6 16,6 14 7-16,-6-14 15 0,3 19 8 0,-3-19 19 15,0 16 10-15,0-16 7 16,0 0 13-16,-7 23 13 0,7-23 2 0,-11 11-4 16,11-11-1-16,-18 11 1 0,18-11-5 15,-13 5 1-15,13-5-8 0,0 0-7 0,-25-2-13 16,25 2-7-16,0 0-27 15,-14-14-29-15,14 14-39 0,0 0-40 0,-5-22-53 16,5 22-60-16,3-15-56 0,-3 15-69 16,0 0-152-16,4-28-433 0,-1 21-254 0</inkml:trace>
  <inkml:trace contextRef="#ctx0" brushRef="#br0" timeOffset="31909.65">26187 5911 2655 0,'0'0'-62'0,"0"0"-4"0,0 0 14 0,29 10 6 0,-29-10-1 15,0 0 15-15,0 0 18 16,5 16 40-16,-5-16 3 0,5 10 5 16,-5-10 0-16,6 14 0 0,-6-14-3 15,9 12 4-15,-9-12 5 0,6 15 0 0,-6-15-3 0,7 11 0 16,-7-11-1-16,7 12-1 15,-7-12-7-15,0 0-8 0,9 10 6 0,-9-10-2 16,0 0 3-16,0 0-4 0,9 13-6 0,-9-13-1 16,0 0-2-16,0 0 4 0,0 0-5 15,0 0 3-15,0 0-21 16,21-25 5-16,-21 25-1 0,8-20-2 0,-1 11 0 16,-7 9 5-16,9-19 9 0,-9 19 13 0,7-19 19 15,-3 9 10-15,-4 10 5 16,7-13 5-16,-7 13-3 0,7-13-2 0,-7 13-8 0,0 0-7 15,7-14-5-15,-7 14-2 16,0 0-5-16,0 0 2 0,0 0-1 0,0 0-1 16,0 0 1-16,0 0 0 0,0 0-1 0,0 0 0 0,0 0 4 15,21 29-3-15,-21-29-1 16,12 11-4-16,-12-11 2 0,11 14-2 16,-4-9-5-16,-7-5-2 0,16 10-24 15,-16-10-50-15,15 6-73 0,-15-6-98 0,0 0-201 16,23-2-534-16,-23 2-395 15</inkml:trace>
  <inkml:trace contextRef="#ctx0" brushRef="#br0" timeOffset="32121.98">26459 5824 2918 0,'0'0'-79'0,"0"0"-1"0,16-14 17 0,-16 14 10 15,0 0 9-15,0 0 22 16,15-8 13-16,-15 8 4 0,0 0 2 0,18-7-12 16,-18 7 3-16,0 0-6 0,18-6-9 0,-18 6-24 15,14-5-18-15,-14 5-23 0,0 0-26 16,15-4-39-16,-15 4-58 0,0 0-355 0,0 0 232 16</inkml:trace>
  <inkml:trace contextRef="#ctx0" brushRef="#br0" timeOffset="32359.45">26565 5770 1664 0,'0'0'23'0,"0"0"28"0,0 0 5 0,0 0-1 16,0 0 17-16,0 0 13 0,0 0 27 0,0 0 34 16,0 0 16-16,0 0 3 15,0 0-8-15,0 0-6 0,-37 31 1 16,37-31-8-16,2 20-2 0,-2-20-3 0,0 26-13 16,0-26-7-16,6 24-10 0,-2-10-5 0,0 0-9 15,-1 0-9-15,1 0-6 16,-4-14-9-16,11 28-6 0,-4-16-7 0,0 1-4 15,1 0-4-15,-3-1-3 0,4-1-3 16,-9-11-7-16,16 21-8 0,-10-11-10 0,4-3-32 16,-10-7-45-16,17 14-66 0,-5-8-88 15,-7-5-101-15,-5-1-205 0,17 0-91 16,-17 0-254-16,0 0-218 0</inkml:trace>
  <inkml:trace contextRef="#ctx0" brushRef="#br0" timeOffset="52059.51">827 10904 880 0,'0'0'231'15,"-6"11"-79"-15,6-11-49 0,0 0-19 0,-4 15-1 0,4-15 9 16,0 0-2-16,0 0 5 16,0 0 11-16,0 0 11 0,8 23 11 0,-8-23 7 15,0 0 4-15,15 8 1 16,-15-8-4-16,0 0-9 0,19 4-16 0,-19-4-6 15,0 0-17-15,13 2-8 0,-13-2-8 16,0 0-13-16,0 0-1 0,0 0-9 0,23 1-2 16,-23-1-4-16,0 0 4 0,0 0-3 15,0 0-6-15,0 0 1 0,18 3-3 16,-18-3-4-16,0 0 0 0,0 0-9 0,17 1 0 0,-17-1-3 16,0 0-1-1,0 0-1-15,0 0-4 0,0 0-4 0,0 0-1 0,16 4-2 16,-16-4-2-16,0 0-1 15,0 0-4-15,0 0 3 0,0 0 2 0,0 0-2 0,0 0 8 16,0 0-6-16,12 8-1 0,-12-8 2 0,0 0-3 16,0 0 1-16,0 0 1 15,0 0 1-15,0 0 0 0,0 0 6 0,0 0 1 16,18 3 2-16,-18-3-1 16,0 0-3-16,0 0-7 0,0 0-10 0,0 0-9 0,0 0-10 15,0 0-19-15,0 0-22 16,0 0-26-16,0 0-47 0,0 0-29 0,0 0-33 15,0 0-46-15,0 0-94 16,10-16-504-16,-10 16-188 0</inkml:trace>
  <inkml:trace contextRef="#ctx0" brushRef="#br0" timeOffset="52509.4">821 10875 2438 0,'0'0'-97'15,"0"0"20"-15,0 0 16 16,-12-11 27-16,12 11 38 0,0 0 29 0,0 0 26 0,0 0 17 15,0 0 8-15,-4-14 5 16,4 14 8-16,0 0 10 0,0 0 11 0,0 0 11 16,0 0-2-16,0 0 1 0,0 0-11 0,-5-15-4 0,5 15-12 15,0 0-6-15,0 0-12 16,0 0-10-16,0 0-7 0,0 0-6 0,0 0 1 16,0 0 10-16,0 0-6 15,0 0-4-15,0 0-3 0,0 0-5 0,0 0-3 16,0 0-2-16,0 0-4 0,0 0-7 15,-11 36 1-15,11-36-5 0,0 0-3 0,0 0-5 16,0 0 0-16,0 0 1 0,0 0-6 0,0 0-1 16,2 21 1-16,-2-21-2 15,0 0-4-15,0 0 0 0,0 0-12 0,0 0-26 16,0 0-55-16,0 0-78 0,0 0-93 16,0 0-152-16,0 0-248 0,0 0-311 0,0 0-398 15</inkml:trace>
  <inkml:trace contextRef="#ctx0" brushRef="#br0" timeOffset="53499.73">733 10892 2812 0,'-10'-11'-110'0,"10"11"38"0,0 0 26 0,0 0 37 16,-4-13 48-16,4 13 26 16,0 0 34-16,0 0 27 0,0 0 4 15,0 0-2-15,0 0-8 0,-2-18-12 0,2 18-15 16,0 0-10-16,0 0-7 0,0 0-2 0,0 0-7 15,0 0-2-15,0 0-6 16,0 0-10-16,0 0-1 0,0 0-3 0,0 0-1 16,16 44-6-16,-16-44-4 0,9 16 1 0,-3-7-8 0,-6-9 3 15,18 17-4-15,-8-7-1 16,1-3-4-16,0-1 2 0,0 0-6 0,-11-6 1 16,23 7-6-16,-23-7 0 15,27 3-4-15,-16-3-1 0,-11 0-5 0,27-8 3 0,-14 2-3 16,-3-2 3-16,3-1-2 15,-4-2-1-15,0 3 0 0,0-4 4 0,-9 12 21 16,14-23 12-16,-8 10 5 0,-6 13 7 0,7-19 12 16,-3 10 3-16,-4 9 4 0,7-16-8 15,-7 16 4-15,0 0-8 0,7-17-9 0,-7 17-10 16,0 0 3-16,0 0-8 16,0 0 2-16,0 0-14 0,0 0 4 0,0 0-2 15,0 0-5-15,0 0 2 0,0 0-5 16,0 0-2-16,0 0-2 0,-7 62 1 0,12-44-3 15,-3-3-15-15,0 4-1 16,2 1-1-16,1-2 4 0,-1 5-2 0,2 0 2 16,-1 2 0-16,3-2 0 0,-4 2 1 0,4-1 0 0,-5 1-1 15,3 0 0-15,-4 0 3 16,2-1 2-16,-2-2-4 0,-2-1 4 0,0-3 1 16,0 3 11-16,-2-3 14 15,1-2 26-15,1-16 13 0,-7 29 3 0,0-15 5 0,1-5 0 16,6-9 1-16,-16 13-5 15,16-13-6-15,-11 6-5 0,11-6-6 0,0 0-9 16,0 0-10-16,-27-21-14 0,27 21-19 0,-5-21-26 0,5 21-33 16,-2-23-37-16,4 12-45 15,-2 11-44-15,5-27-48 0,2 14-53 0,0 1-51 16,2 1-93-16,1-1-134 16,-3 3-66-16,5 2-329 0,-3-1-391 0</inkml:trace>
  <inkml:trace contextRef="#ctx0" brushRef="#br0" timeOffset="53739.87">1274 11199 2925 0,'0'0'-23'16,"0"0"22"-16,16 8 26 0,-16-8 38 0,0 0 26 16,0 0 26-16,9 13 16 0,-9-13 0 15,0 0 5-15,4 23-28 0,-4-23-5 0,2 19 2 16,0-8-9-16,-2-11-2 15,3 24-9-15,-1-8-10 0,-1 0-8 0,-1-16-7 16,2 29-4-16,-2-16-9 0,5 0-10 0,-5-13-19 0,5 24-38 16,-5-24-61-16,1 19-61 15,-1-19-64-15,2 18-69 0,-2-18-155 0,2 9-174 16,-2-9-248-16,0 0-202 16</inkml:trace>
  <inkml:trace contextRef="#ctx0" brushRef="#br0" timeOffset="54629.44">1699 10862 2533 0,'0'0'-34'0,"0"0"26"0,0 0 28 0,-14-8 19 0,14 8 17 16,0 0 33-16,0 0 46 15,0 0 17-15,0 0 2 0,0 0-3 0,0 0-10 16,0 0-12-16,-9 32-13 0,9-32-7 0,0 0-13 16,5 25-8-16,-5-25-8 0,0 0-10 15,8 22-5-15,-8-22-6 0,8 17-4 0,-8-17-9 16,13 9-1-16,-13-9-3 16,13 8-9-16,-13-8-1 0,16 4-3 0,-16-4-3 15,0 0-6-15,0 0-5 16,31-12-1-16,-31 12 1 0,14-13-2 0,-8 3-3 0,-6 10 0 15,13-23-2-15,-7 11 1 16,-1 0 4-16,-5 12 13 0,8-24 14 0,-8 24 7 16,6-19 7-16,-6 19 2 0,6-15-2 0,-6 15-15 0,5-13-4 15,-5 13 1-15,0 0-7 16,0 0-6-16,0 0 3 0,0 0-5 0,0 0 1 16,0 0 1-16,0 0-4 15,0 0 4-15,0 0-4 0,0 0-7 0,0 0 6 16,4 55-16-16,-2-39 9 0,3-1-3 15,-3 4 2-15,2 0 3 0,0 0-4 0,3 2-2 16,-3 2 5-16,2-1-23 0,-2 1 1 16,2 1 2-16,2-1-1 0,-2 1 2 15,-2-1 2-15,2 1 2 0,-2-1-4 0,0-4 6 0,0 1-2 16,-1-1-1-16,1 0 2 16,-4-5 9-16,2 4 10 0,0-3 11 0,-2-15 18 15,-2 25 1-15,2-25 23 16,-6 23-1-16,6-23-1 0,-9 19 0 0,9-19-1 0,-12 13-6 15,12-13-6-15,-16 8-6 16,16-8-5-16,0 0-3 0,-22-6-11 0,22 6-14 16,-13-15-12-16,13 15-22 0,-9-17-22 0,7 7-41 0,0-1-39 15,2 11-45-15,2-23-57 16,0 12-53-16,5-3-66 0,1 0-150 0,1 3-154 16,1-2 28-16,8 0-312 15,-3 1-335-15</inkml:trace>
  <inkml:trace contextRef="#ctx0" brushRef="#br0" timeOffset="55099.36">2309 11189 2856 0,'0'0'26'15,"0"0"30"-15,0 0 5 0,0 0 13 16,0 0 25-16,0 0 21 0,0 0 11 16,0 0-5-16,0 0-11 0,0 0-10 15,0 0-17-15,0 0-7 0,0 0-12 16,0 0-5-16,19 6-8 0,-19-6-8 15,0 0-7-15,0 0-5 0,24 0-5 0,-24 0-3 0,0 0-6 16,22 4 0-16,-22-4-5 16,11 6-5-16,-11-6-1 0,9 9-1 0,-9-9 1 15,0 0 6-15,2 21 7 0,-2-21 13 0,-4 21 14 0,4-21 14 16,-9 23 12-16,5-12-15 16,-3 3 9-16,7-14-4 0,-8 25 2 0,4-18-13 15,4-7-3-15,-5 17-5 16,5-17 1-16,0 0-3 0,-3 18-2 0,3-18 11 0,0 0-1 15,0 0-24-15,22 9-34 16,-22-9-33-16,16-2-44 0,-16 2-55 0,0 0-65 16,36-15-67-16,-26 7-80 0,5 0-153 0,-1 1-138 15,-1-3-317-15,2 3-386 0</inkml:trace>
  <inkml:trace contextRef="#ctx0" brushRef="#br0" timeOffset="55929.61">2751 10813 2814 0,'0'0'-58'0,"0"0"23"16,0 0 28-16,0 0 33 0,0 0 27 0,0 0 10 15,0 0 5-15,0 0 3 16,0 0-1-16,0 0-6 0,0 0-3 0,0 0-1 15,0 0-8-15,2 62-7 0,3-48-1 16,-1-3-4-16,-4-11-4 0,10 21 2 0,-3-12 2 16,2 0-10-16,-9-9-1 0,16 12-1 0,-16-12-5 15,18 10 3-15,-18-10-4 16,16 4 0-16,-16-4-4 0,0 0-3 0,23-6 7 0,-23 6 2 16,13-12 13-16,-13 12 14 15,13-15 3-15,-9 4 12 0,-4 11 3 0,8-21 6 16,-8 21 4-16,4-22 6 15,1 13-1-15,-5 9 2 0,5-15-2 0,-5 15-5 0,0 0-18 16,4-19-1-16,-4 19-10 0,0 0-3 0,0 0-2 16,0 0 0-16,0 0-6 15,0 0-11-15,0 0 9 0,0 0-7 0,0 0-10 16,0 0 2-16,8 51-1 0,-6-33-16 16,2-1-1-16,-2 2 0 0,4 2 0 0,1 4-3 15,0-3 3-15,-1 3-4 16,0 2 3-16,3 0 1 0,-3-3-5 0,0 4 2 15,-2-2-5-15,1 0 6 0,-1-3 0 0,-2-2-2 0,1-2 2 16,-3 0 6-16,0-3 9 16,0 0 7-16,0-16 9 0,-5 25 29 0,5-25-9 15,-9 17 5-15,9-17-5 16,-12 11-6-16,12-11-3 0,0 0-9 0,0 0-12 0,0 0-24 16,-25-15-33-16,20 2-39 15,5 13-49-15,-4-20-56 0,4 7-78 0,0 13-76 16,4-26-161-16,1 13-156 0,1 1 35 15,-2 3-268-15,-4 9-252 0</inkml:trace>
  <inkml:trace contextRef="#ctx0" brushRef="#br0" timeOffset="56409.54">3319 11226 2630 0,'0'0'49'0,"0"0"47"0,0 0 7 16,0 0 1-16,0 0 11 0,0 0 12 0,0 0 10 15,0 0-3-15,0 0-18 16,0 0-11-16,0 0-11 0,0 0-15 0,0 0-9 0,0 0-10 16,8-27-10-16,-8 27-15 15,0 0-16-15,22-10-10 0,-22 10-14 16,16-3-7-16,-16 3-1 0,17-2-1 15,-17 2 1-15,0 0 0 0,24 0-3 0,-24 0 1 0,0 0 3 16,14 10 0-16,-14-10-1 0,0 0 1 0,2 14 10 16,-2-14 9-16,0 0 13 15,0 0 21-15,-16 25 1 0,16-25 5 0,-11 13-1 16,11-13-5-16,-9 12-3 0,9-12-7 16,0 0-6-16,-6 13-13 0,6-13-9 0,0 0-14 15,0 0-15-15,0 0-19 16,19 19-8-16,-19-19-5 0,17 10 3 0,-9-2 4 15,-8-8 2-15,18 13 4 16,-8-4 4-16,-4 1 6 0,-6-10 7 0,11 18 28 0,-7-9 17 16,-4-9 24-16,0 20 14 0,0-20 8 0,-9 20 4 15,3-9-1-15,6-11-1 16,-16 19-6-16,2-7-9 0,4-5-7 0,0 1-28 0,10-8-48 16,-20 9-66-16,20-9-78 15,-17 8-85-15,17-8-148 0,-12 4-196 0,12-4-249 16,0 0-202-16</inkml:trace>
  <inkml:trace contextRef="#ctx0" brushRef="#br0" timeOffset="57249.67">4022 10795 2620 0,'0'0'26'0,"0"0"5"0,0 0-3 15,0 0-10-15,0 0 17 0,0 0 29 16,-18-4 13-16,18 4 6 0,0 0 3 16,0 0-6-16,0 0-4 0,0 0-6 0,0 0-9 15,0 0-4-15,18 46-6 0,-18-46-3 0,12 15-6 16,-2-7-1-16,2 0-5 15,-12-8 2-15,18 10-7 0,-7-3-5 16,-11-7-6-16,17 5 3 0,-17-5-6 0,19 0 0 0,-19 0-3 16,0 0 0-16,28-7 0 0,-28 7 14 15,12-10 12-15,-12 10 16 0,13-13 14 0,-7 5 14 16,-6 8 14-16,11-11 6 0,-11 11-3 16,10-12-11-16,-10 12-27 0,0 0-9 0,11-11-3 15,-11 11-14-15,0 0 2 16,0 0-3-16,0 0-9 0,0 0 1 0,0 0-6 15,32 19 2-15,-24-10-1 16,-2 5-7-16,3 1 1 0,2 4-3 0,-5 2 0 0,4 3 1 16,1 0 0-16,0 0-3 0,-1 5-4 0,1 1 1 15,-3-1 1-15,0-3-5 16,0 3 3-16,-4-1-5 0,2-2 3 0,-4-2 1 16,-2-2 8-16,0-2 9 0,-2-1 35 15,-2-1 6-15,2-1 4 0,-8-4-2 16,2-1 0-16,-2-2-21 0,-1-3 3 15,11-7-1-15,-23 4-3 0,23-4-4 0,-21-3-4 0,21 3-10 16,-20-12-16-16,20 12-24 0,-12-24-30 0,6 10-32 16,4 2-48-16,0-4-62 15,4 3-72-15,0 0-59 0,2 0-130 0,2-1-169 16,2 3-25-16,4 0-278 0,2-1-321 16</inkml:trace>
  <inkml:trace contextRef="#ctx0" brushRef="#br0" timeOffset="57709.5">4763 11182 2720 0,'0'0'-93'0,"0"0"17"0,0 0 24 16,-24 25 26-16,24-25 31 0,-19 6 25 16,19-6 21-16,-21 3 10 0,21-3 4 15,-21 4 3-15,21-4 5 0,-18 3 0 0,18-3 1 0,0 0-6 16,-24 0-2-16,24 0-1 16,0 0-15-16,0 0-1 0,-16-9-13 0,16 9-10 15,0 0-10-15,0 0-17 16,0 0-7-16,0 0-7 0,20-36-3 0,-20 36 2 15,14-11 4-15,-6 3 1 0,-8 8-1 16,18-12 12-16,-18 12 2 0,16-8 9 0,-16 8 4 16,15-9 6-16,-15 9 13 0,13-5 25 0,-13 5 22 15,0 0 18-15,0 0-1 16,0 0 2-16,25 11-4 0,-25-11 0 0,7 15 2 0,-7-15 3 16,11 21 1-16,-7-7-11 15,0-1-7-15,0 2-9 0,0 1-10 16,3-1-4-16,-3 2-9 0,3-2-5 15,-3-2-20-15,2 1-28 0,0-1-38 0,-6-13-55 0,11 19-72 16,-5-9-72-16,0-6-103 0,1 1-179 0,-7-5-83 16,0 0-245-16,15 3-195 15</inkml:trace>
  <inkml:trace contextRef="#ctx0" brushRef="#br0" timeOffset="58269.83">5177 10761 2518 0,'0'0'-30'0,"0"0"32"15,0 0 11-15,0 0 17 16,0 0 5-16,0 0 11 0,0 0 17 0,0 0 8 0,0 0-7 16,0 0 0-16,0 0-8 15,0 0-2-15,-2 57-5 0,6-48-5 0,2 3-1 16,1-1-4-16,-7-11-3 15,17 19-5-15,-9-11-3 0,1 0-5 0,-9-8-1 0,19 11-5 16,-19-11-5-16,17 4 2 0,-17-4-2 16,0 0-1-16,24-4-4 0,-24 4-1 15,14-10 1-15,-14 10 5 0,15-15 3 0,-7 6 27 16,-8 9 11-16,11-20 22 16,-5 13 16-16,-6 7 6 0,9-15-1 0,-9 15 1 0,10-13-13 15,-10 13-6-15,6-12-12 16,-6 12-7-16,0 0-8 0,0 0-3 0,14-8-7 15,-14 8 0-15,0 0-7 16,0 0-1-16,0 0-3 0,0 0-3 0,16 31-1 0,-12-20-3 16,0 2-1-16,1 3-2 0,1 1-2 0,1 2-1 15,-1 2-3-15,0 3 1 16,1-2-1-16,1 3 0 0,0 2-22 0,4 1 0 16,-2 5 4-16,2-2-1 0,-1 0 3 15,0 1 1-15,-1 1 0 0,-3-7 5 16,-1 0-8-16,0-2 5 0,-2-1 16 15,-2-6 6-15,1 1 11 0,-6-2 6 0,3-16 15 16,-6 25-14-16,0-15 3 0,6-10-4 0,-15 11-4 16,15-11 25-16,-19 2-10 0,19-2-9 15,0 0-14-15,-27-15-23 0,18 2-28 0,2 0-37 16,3-2-48-16,-2-3-58 0,6 1-64 16,-2 1-74-16,2 1-142 0,4 0-190 0,-4 2-339 15,4-1-428-15</inkml:trace>
  <inkml:trace contextRef="#ctx0" brushRef="#br0" timeOffset="58799.46">5868 11147 2966 0,'0'0'-55'15,"0"0"13"-15,0 0 12 0,0 0 8 0,0 0 27 0,0 0 26 16,0 0 27-16,0 0 13 0,0 0 9 16,0 0 0-16,0 0-3 0,0 0-10 15,0 0-4-15,0 0-8 0,-49-8-4 0,49 8-3 16,0 0-2-16,0 0-4 0,-24 0-3 16,24 0 7-16,0 0 3 0,0 0-1 0,-20 4-6 15,20-4-3-15,0 0 4 16,-16 8-4-16,16-8 1 0,-10 12-3 0,10-12-3 15,-7 14-1-15,7-14-3 0,-8 12-5 16,8-12 2-16,0 0-2 0,-6 18-2 0,6-18 3 16,0 0-3-16,0 0 2 0,-5 15 2 0,5-15-1 15,0 0-3-15,0 0-1 16,0 0 1-16,0 0-7 0,0 0-4 0,0 0 3 0,0 0-4 16,0 0-1-16,40-6-3 15,-40 6 2-15,0 0 0 0,26-6 3 16,-26 6 11-16,0 0 5 0,28 0 1 15,-28 0 0-15,16 3 1 0,-16-3 3 0,19 5 2 0,-8 0 6 16,-11-5-9-16,19 18 5 0,-9-9-3 0,0 3 0 16,-4 1 2-16,0 1 3 15,0 1 5-15,-4-2 26 0,0 5-1 0,0-2-3 0,-2-16-3 16,-6 33-4-16,0-18-12 16,0 0 0-16,-3 1-12 0,-2-3-20 0,-1 0-56 15,-1-4-75-15,-2 1-108 16,0-3-116-16,1 1-221 0,-2-2-66 0,2-2 24 0,14-4-298 15,-24 4-289-15</inkml:trace>
  <inkml:trace contextRef="#ctx0" brushRef="#br0" timeOffset="68569.47">924 12481 2615 0,'-9'-19'-82'0,"9"19"33"16,0 0 29-16,0 0 31 16,0 0 22-16,0 0 21 0,0 0 26 0,-2-17 15 0,2 17 24 15,0 0 8-15,0 0 9 16,0 0 1-16,0 0-1 0,0 0-6 0,0 0-2 15,0 0-9-15,0 0 6 16,7-17-1-16,-7 17 4 0,0 0-1 0,0 0 1 0,0 0-7 16,0 0-2-16,0 0-2 0,0 0-16 0,0 0 12 15,0 0-14-15,0 0-15 16,0 0-6-16,0 0-14 0,0 0-1 0,0 0-7 16,0 0-7-16,0 0-11 0,0 0-3 15,0 0-3-15,0 0-2 0,0 0 0 16,31 25-11-16,-31-25 0 0,15 11-5 15,-15-11-7-15,16 9-7 0,-9-3-2 0,-7-6-17 16,18 10-6-16,-18-10-8 0,19 5-8 0,-19-5-6 16,19 6-2-16,-19-6-6 0,17 4 5 15,-17-4 2-15,0 0 2 0,23-4 5 0,-23 4 5 16,0 0 0-16,20-11 5 0,-20 11 0 16,8-11 5-16,-4 2 3 0,0 2 2 0,-4 7 3 15,5-17 5-15,-5 17 3 16,4-17 16-16,-4 17 7 0,3-15 12 0,-3 15 9 15,0 0-2-15,2-18 3 0,-2 18 1 16,0 0-6-16,0 0-2 0,0 0-11 0,0-19 0 16,0 19-1-16,0 0-2 0,0 0 0 0,0 0 3 15,0 0-8-15,0 0 7 16,0 0-4-16,0 0-4 0,0 0 1 0,13 57-2 0,-10-40-1 16,2 2 3-16,-3 1-5 15,2 1-4-15,0 4 3 0,0-1 2 16,1 3-4-16,0-2-1 0,2 0-3 15,-2-1 2-15,1 1 2 0,-4-2 0 0,0-2 0 16,2 0-3-16,-4-2-1 0,-2-2 5 0,2 2 2 0,-4-3 5 16,0-1 9-16,4-15 7 15,-14 24 12-15,5-12-2 0,9-12 13 0,-13 13 2 0,13-13 1 16,-18 4-5-16,18-4-4 16,0 0-7-16,0 0-3 0,-34-21-11 0,26 11-10 15,8 10-12-15,-9-22-18 16,7 10-22-16,2 12-26 0,0-24-41 0,0 24-53 0,6-31-75 15,4 17-68-15,-2-1-141 16,0 2-187-16,2 0 23 0,3 3-365 0,-1 0-422 16</inkml:trace>
  <inkml:trace contextRef="#ctx0" brushRef="#br0" timeOffset="68839.57">1391 12763 2884 0,'0'0'-91'0,"0"0"38"15,0 0 39-15,12 10 25 0,-12-10 23 0,0 0 18 16,4 17 20-16,-4-17 15 16,2 15 6-16,-2-15 4 0,5 19 10 0,-5-19-7 15,2 21 1-15,-2-21-1 0,4 21-7 16,-4-21-9-16,2 23-10 0,0-14-6 0,-2-9-6 15,2 20-8-15,-2-20-7 16,2 16-19-16,-2-16-33 0,1 14-54 0,-1-14-75 16,5 11-83-16,-5-11-110 0,0 0-208 0,3 8-325 0,-3-8-215 15</inkml:trace>
  <inkml:trace contextRef="#ctx0" brushRef="#br0" timeOffset="69579.33">1606 12487 2578 0,'0'0'-25'0,"2"-23"31"0,-2 23 0 0,0 0 10 16,0 0 5-16,0 0 12 0,0 0 17 0,0 0 14 16,0 0 6-16,0 0 2 15,0 0-7-15,0 0 3 0,0 0-9 0,0 0 2 16,0 0 0-16,0 0-8 0,0 0-1 15,26 36-3-15,-26-36-10 0,6 14-1 0,-6-14 2 16,0 0-7-16,12 13 3 0,-12-13-7 16,11 8-2-16,-11-8 0 0,0 0-11 0,18 0-6 15,-18 0-11-15,0 0-3 0,0 0-1 0,22-16-6 16,-22 16 5-16,11-15-3 16,-11 15-2-16,9-19 6 0,-5 7 5 0,-4 12 11 15,8-19 11-15,-8 19 18 0,7-17 21 16,-7 17 10-16,6-15 5 0,-6 15 1 0,4-11-6 15,-4 11-6-15,0 0-2 16,0 0 3-16,0 0-7 0,0 0 1 0,0 0-9 16,0 0-5-16,0 0-2 0,0 0-2 0,8 43-8 0,-5-28-1 15,-1 1-4-15,0 0-4 16,1 4 2-16,3-1-2 0,0 3-2 16,0 0-9-16,-1-1-2 0,2 2-4 15,2-1 3-15,-2 4-2 0,1-4-4 16,1 1 0-16,-3 0 0 0,0 0-2 0,1-2-1 15,-3-2 5-15,0 0-5 0,1-2 4 0,-3-2 8 16,0 0 13-16,-2-15 8 0,0 25 11 0,0-25 5 0,-4 23 14 16,4-23 5-16,-9 18 7 15,9-18 3-15,-9 15 6 0,9-15 3 0,-14 8-1 16,14-8-2-16,-13 4-9 16,13-4-4-16,0 0-12 0,0 0-8 0,-27-20-13 15,27 20-20-15,-5-19-2 0,5 19-27 16,-4-24-35-16,6 8-41 0,0 1-50 0,-2 15-59 15,7-31-74-15,1 12-84 16,1 4-159-16,-3-1-127 0,2 1 32 0,2 5-336 0,-1-2-364 16</inkml:trace>
  <inkml:trace contextRef="#ctx0" brushRef="#br0" timeOffset="69949.53">2165 12694 2762 0,'21'-7'-32'0,"-21"7"37"16,0 0-5-16,0 0-2 16,18-6 1-16,-18 6 6 0,0 0 20 0,16-8-2 15,-16 8 2-15,0 0-2 0,21-1-5 16,-21 1 2-16,0 0-7 0,19-3-1 15,-19 3 6-15,0 0 0 0,15 10 15 16,-15-10 12-16,0 0 30 0,6 18 16 0,-6-18 5 16,0 15 8-16,0-15 7 0,0 0-11 0,-8 32-6 0,8-32-6 15,-6 22-7-15,6-22 3 16,-5 20 2-16,1-11 5 0,4-9-9 16,-2 18-5-16,2-18-9 0,0 0-1 15,2 24-8-15,-2-24-6 0,13 12-5 0,-13-12-17 16,21 8-21-16,-10-5-31 0,-11-3-42 15,29 0-50-15,-10 0-48 0,0-2-51 0,-19 2-42 16,38-5-72-16,-18-2-118 0,-2 2-469 0,1 0-308 0</inkml:trace>
  <inkml:trace contextRef="#ctx0" brushRef="#br0" timeOffset="70649.78">2618 12375 2658 0,'0'0'-99'16,"-2"-20"34"-16,2 20 24 0,0 0 22 15,0 0 35-15,0 0 18 0,0 0 36 0,-2-19 34 16,2 19 18-16,0 0-3 0,0 0-15 16,0 0-6-16,0 0-10 0,0 0-12 15,0 0-4-15,0 0-9 0,0 0-4 0,0 0-6 0,0 0-8 16,6 62-9-16,-6-62-6 16,10 11-9-16,-10-11-8 0,14 11-13 0,-14-11-11 15,16 6-9-15,-16-6-9 16,17 4-9-16,-17-4 7 0,20 0 0 0,-20 0 4 0,0 0 4 15,24-10 6-15,-24 10 10 16,16-9 11-16,-16 9 19 0,10-12 20 0,-10 12 25 16,11-11 12-16,-11 11 11 0,0 0-3 0,8-12-4 15,-8 12-10-15,0 0-9 0,0 0-8 16,0 0-5-16,6-13-5 0,-6 13-3 16,0 0-3-16,0 0 2 0,0 0-1 15,0 0 1-15,0 0-2 0,0 0-5 16,0 0 0-16,0 0-3 0,0 0-8 0,0 0-2 15,5 46-4-15,-5-46 4 0,4 22-27 16,3-7 4-16,-3 1 2 0,2 1-4 0,-2 2-4 0,2-2 0 16,0 7-1-16,2-4 0 15,0 3-1-15,-2 0 5 0,2 0-1 0,1-1-1 0,-1 0 2 16,-3 0-1-16,1-2 2 16,-2-1 0-16,1 0 2 0,-3-2 7 0,0 0 6 15,-2 0 9-15,0-17 11 16,2 27 6-16,-2-27 2 0,-2 23 7 0,2-23 6 0,-4 19 3 15,4-19 2-15,-9 15 0 16,9-15 23-16,-13 10-8 0,13-10-3 0,0 0-7 16,-19 1-15-16,19-1 0 0,0 0-13 0,-20-17-18 0,20 17-17 15,-16-19-24-15,10 7-18 16,0 1-24-16,2-2-29 0,4 13-29 0,-5-25-38 16,5 25-51-16,0-22-44 15,5 9-64-15,-3-1-150 0,4 2-145 0,0 1-317 0,0-3-341 16</inkml:trace>
  <inkml:trace contextRef="#ctx0" brushRef="#br0" timeOffset="71519.6">3200 12693 2683 0,'0'0'-89'0,"0"0"31"0,0 0 9 15,0 0 0-15,0 0 14 16,0 0 16-16,0 0 26 0,0 0 40 0,0 0 8 16,0 0 20-16,0 0-3 0,0 0 2 0,0 0-1 15,0 0 1-15,0 0-14 16,0 0 4-16,0 0-11 0,0 0-2 0,0 0-4 0,0 0-5 16,0 0-1-16,0 0-7 15,0 0-3-15,0 0 1 0,0 0 1 0,-57 5 0 16,57-5 0-16,-20 3 7 0,20-3 6 15,-18 3 2-15,18-3-1 0,-17 3 1 0,17-3-3 16,0 0 5-16,0 0-6 0,-23-3-9 0,23 3-14 16,0 0-12-16,0 0-11 15,0 0-4-15,0 0-4 0,0-23-9 0,0 23-2 16,0 0 0-16,0 0 2 0,16-28 5 16,-16 28-5-16,13-16 5 0,-6 9 5 0,-7 7-1 15,12-16 2-15,-4 9 2 16,-8 7 0-16,16-13 3 0,-16 13 1 0,14-13-2 0,-7 5 3 15,-7 8-4-15,13-11 5 16,-13 11-1-16,12-12 1 0,-12 12 2 0,13-10 2 16,-13 10 3-16,0 0 3 0,12-11 4 0,-12 11 3 15,0 0 2-15,0 0 17 16,14-6 25-16,-14 6 10 0,0 0 1 0,0 0-2 0,0 0-8 16,0 0 1-16,16 29-1 15,-14-18 10-15,-2-11 0 0,6 25-6 0,-4-10 0 16,3 0 1-16,-1 0-1 0,1 2-7 15,-1 1-2-15,0 1-4 0,2-2-7 0,-1 2-3 16,1-2 1-16,-2 0-12 0,2 2-1 0,3 0-6 16,-2-1 2-16,-1-1-5 15,0-2-4-15,2 0-7 0,-2 1-15 0,4-3-32 0,-4-2-43 16,0 1-68-16,0-1-83 16,-2-3-90-16,3 0-168 0,-7-8-114 0,6 9-358 15,-6-9-391-15</inkml:trace>
  <inkml:trace contextRef="#ctx0" brushRef="#br0" timeOffset="72279.58">3741 12413 2842 0,'0'0'-28'0,"0"0"52"16,-6-12 10-16,6 12-7 0,0 0 5 0,0 0 5 16,0 0 21-16,-10-10 14 15,10 10 9-15,0 0-7 0,0 0-5 0,0 0 0 16,0 0-6-16,0 0-6 0,0 0-1 15,0 0-6-15,10 46-3 0,-10-46-4 0,14 17-5 16,-6-7-3-16,-8-10-4 0,21 15-4 0,-10-9 0 16,-1 0-4-16,-10-6-1 15,19 7-4-15,-19-7-3 0,22 3-4 0,-22-3-1 0,18-1-3 16,-18 1 2-16,0 0 0 16,22-15 5-16,-22 15 8 0,12-16 10 0,-7 7 2 15,-5 9 14-15,6-19 11 16,-6 19 6-16,6-19 6 0,-6 19 5 0,4-17-6 0,-4 17-3 15,4-15-8-15,-4 15-9 16,0 0-5-16,5-15-5 0,-5 15-9 0,0 0 3 16,0 0-4-16,0 0-3 0,0 0 1 0,0 0-7 15,0 0-2-15,19 36-18 16,-13-21 1-16,2 2-2 0,2 2 0 0,0 4 1 0,0 0-2 16,3 0 0-16,-2 0-2 15,0 2 7-15,-1-1-6 0,0-1-1 0,-2 1-2 16,2-1 5-16,-4-3-1 0,-2-1 7 15,-2-2 11-15,0-2 8 0,-2 3 12 0,0-18 7 16,-4 24 9-16,0-10 1 0,4-14 26 0,-16 17-8 16,8-12 0-16,8-5-16 15,-20 8 4-15,20-8-14 0,-22-2-21 0,22 2-26 0,-21-14-33 16,11 1-29-16,1 0-44 16,0-2-50-16,1-1-63 0,2 2-60 0,2-4-101 15,2 1-175-15,-1 2-57 0,6-2-337 16,-3 17-380-16</inkml:trace>
  <inkml:trace contextRef="#ctx0" brushRef="#br0" timeOffset="72859.34">4489 12543 2809 0,'0'0'-47'0,"15"3"46"15,-15-3 9-15,0 0 20 0,15 4 18 0,-15-4 30 16,0 0 29-16,0 0 19 0,0 0 6 0,14 7-8 16,-14-7-7-16,0 0-8 0,0 0-13 15,0 0-4-15,0 0-7 0,0 0 5 0,0 0-1 16,0 0-1-16,0 0-5 16,-39 12-13-16,39-12-3 0,0 0-12 0,-22 4-2 15,22-4-3-15,0 0-1 0,-18 3-6 16,18-3 0-16,0 0-3 0,-20 8-1 0,20-8-7 15,-12 7 2-15,12-7-8 0,-11 10 1 0,11-10-4 16,-11 12-3-16,11-12 1 16,-6 13-2-16,6-13-1 0,-7 15 3 0,7-15-7 0,-4 14-1 15,4-14 2 1,0 0-2-16,2 21-1 0,-2-21-3 0,0 0-6 0,5 15 0 16,-5-15-6-16,0 0-1 15,0 0-2-15,8 16 2 0,-8-16 1 0,0 0-2 0,13 4-3 16,-13-4-4-16,0 0-6 15,0 0-1-15,29-10 1 0,-29 10 3 0,20-7 0 16,-20 7 2-16,23-7-1 0,-12 3 4 16,-11 4 1-16,21-4 1 0,-21 4 3 0,23-3 1 15,-23 3 0-15,21-3 7 0,-21 3-6 0,22 5-2 16,-22-5 2-16,20 5 1 16,-20-5 3-16,21 10-1 0,-12-5 4 0,-9-5 4 0,17 14 6 15,-11-5 8-15,0 1 8 16,-6-10 5-16,7 19 1 0,-7-19 1 0,0 23-9 15,0-23 3-15,-7 22-10 16,7-22-4-16,-12 26-23 0,4-17-39 0,-3 0-54 0,-2 1-85 16,0-1-70-16,1-1-125 0,-3-2-218 0,0-2 15 15,15-4-284-15,-32 5-228 16</inkml:trace>
  <inkml:trace contextRef="#ctx0" brushRef="#br0" timeOffset="82439.52">874 13887 449 0,'0'0'-2'15,"23"14"-15"-15,-23-14-48 0,0 0 15 0,0 0-11 16,0 0-27-16,0 0 32 0</inkml:trace>
  <inkml:trace contextRef="#ctx0" brushRef="#br0" timeOffset="83179.17">949 13877 263 0,'0'0'37'0,"0"0"17"15,15-8 16-15,-15 8 9 0,0 0 9 0,0 0 5 16,14-7-12-16,-14 7-8 16,0 0-17-16,0 0-12 0,9-9-3 0,-9 9-9 0,0 0-9 15,0 0 2-15,0 0 0 16,11-10-6-16,-11 10-1 0,0 0-7 0,11-11-4 15,-11 11-4-15,0 0-3 0,11-11 11 0,-11 11-8 16,0 0 3-16,9-14 6 16,-9 14 9-16,0 0 14 0,8-12 7 0,-8 12 15 0,0 0 11 15,4-13 2-15,-4 13 5 16,0 0 7-16,0 0-11 0,4-16 13 0,-4 16 17 16,0 0 18-16,0 0 22 15,2-17 15-15,-2 17 11 0,0 0 9 0,0 0 11 0,0 0 4 16,2-18 5-16,-2 18-3 15,0 0-2-15,0 0-7 0,0 0-14 0,0 0-24 16,0 0 5-16,0 0-44 0,0 0-12 0,0 0-12 16,2-17-12-16,-2 17-6 0,0 0-5 15,0 0-6-15,0 0 5 0,0 0-12 0,0 0-3 16,0 0-5-16,0 0-3 16,26 33 0-16,-26-33-9 0,12 11 2 0,-12-11-6 15,17 9 0-15,-8-5-4 0,-9-4-2 16,18 6 5-16,-18-6-3 0,18 5-3 0,-18-5-5 15,19 4-3-15,-19-4-1 16,14 2-5-16,-14-2-3 0,0 0-6 0,0 0 2 16,27-8 0-16,-27 8 3 0,10-9-1 0,-10 9-1 0,0 0 1 15,6-17-2-15,-6 17 4 16,0 0-4-16,0-19 2 0,0 19 3 0,0 0 4 16,0 0 6-16,-6-23 3 15,6 23 8-15,0 0-2 0,0 0-2 0,-4-15 1 0,4 15-1 16,0 0-4-16,0 0 3 15,0 0-6-15,0 0 0 0,0 0-5 0,-4-17 1 16,4 17-2-16,0 0-1 0,0 0 1 0,0 0 3 16,0 0-3-16,0 0 0 0,0 0-1 15,0 0 3-15,14 47 1 0,-14-47-4 0,7 29 2 16,-5-12 24-16,4 0-8 16,-2 2 1-16,0 2-2 0,3 2 1 15,-1 1-5-15,0 1-3 0,-2 3-2 0,2-2-2 16,-2 0-1-16,-2 3 3 0,0-3 3 0,-1 2 0 15,-1-6 3-15,-1-1 10 0,-1 1 6 0,0-2 2 0,0-1 9 16,-5-2 5-16,2-2 3 16,-1-1-1-16,-3 0 5 0,1-6-7 0,-2 0-3 15,-1-2-3-15,-1-4-7 16,12-2-1-16,-19-2-4 0,19 2-3 16,-24-17-8-16,16 6-9 0,-1-5-17 0,4 1-24 15,1 0-26-15,2-3-32 0,0 2-50 0,4-4-52 16,0 5-71-16,2 0-46 15,1-1-90-15,2 1-155 0,-3 4-71 0,2 0-456 0,-6 11-640 16</inkml:trace>
  <inkml:trace contextRef="#ctx0" brushRef="#br0" timeOffset="83449.47">1499 14090 3288 0,'0'0'-57'15,"0"0"49"-15,0 0 27 16,0 0 12-16,0 0 28 0,6 11 24 0,-6-11 30 16,0 0 17-16,0 0 8 0,3 19-4 0,-3-19-5 15,2 17-7-15,-2-17-11 0,5 22-16 16,-3-8-7-16,2 2-6 0,-4-16-11 0,7 29-7 16,-5-13-8-16,2 1-4 15,-1-2-8-15,0 2-5 0,2-1-8 0,-2 0-6 16,2-1-26-16,-5-15-33 15,7 24-48-15,-5-15-62 0,0 3-75 0,-2-12-75 0,4 14-153 16,-4-14-157-16,0 0-335 0,0 0-358 0</inkml:trace>
  <inkml:trace contextRef="#ctx0" brushRef="#br0" timeOffset="84039.52">1646 13846 2895 0,'-6'-16'-19'0,"6"16"21"15,0 0 9-15,-6-17 2 16,6 17 17-16,0 0 40 0,0 0 33 16,0 0 16-16,0 0 6 0,0 0-12 0,0 0-5 15,0 0-7-15,0 0-8 0,0 0-12 0,23 44-2 16,-17-32-11-16,2 1-9 15,4-1-4-15,-6-2-6 0,2 2-5 0,0-3-4 0,-8-9-3 16,18 18-4-16,-13-12-4 0,-5-6-5 0,16 5-6 16,-16-5-6-16,0 0 0 15,0 0-3-15,24-5-3 0,-24 5 0 0,0 0 0 0,14-22-4 16,-10 13 4-16,-4 9-1 16,6-23 7-16,-6 23-2 0,1-27 7 0,1 16 19 15,-2 11 8-15,5-20 6 16,-5 20-1-16,3-16 4 0,-3 16-10 0,0 0-9 0,4-17 0 15,-4 17-4-15,0 0 1 16,0 0-1-16,0 0-5 0,0 0 5 0,0 0-6 16,0 0-3-16,0 0-2 0,17 49 3 0,-13-33-6 15,2 2 1-15,1 6-4 16,2-2 0-16,-3 3 2 0,3-1-3 0,-2 3-4 0,4 1 3 16,1 3-5-16,-2 0 1 15,0 0-2-15,1-2 3 0,-3-3-2 0,-1 0 1 16,-1-1 15-16,0-2 8 15,-4 1 8-15,3-4 18 0,-5 0 7 0,-2 0 10 0,-1-3 2 16,-2 0-1-16,0-2 3 0,-4 0-2 0,1-3-3 16,-3-1-1-16,1-2-8 15,10-9-6-15,-20 8-8 0,20-8-12 0,0 0-18 0,-29-11-28 16,21 0-31-16,-1-1-29 16,2 1-40-16,1-6-42 0,0 1-62 0,6 1-71 15,0-4-83-15,4 0-164 16,-2 2-86-16,4 0-4 0,1 1-326 0,4-3-370 0</inkml:trace>
  <inkml:trace contextRef="#ctx0" brushRef="#br0" timeOffset="84579.09">2169 14232 2888 0,'0'0'-22'0,"0"0"50"0,0 0 30 0,-17 5 25 16,17-5 24-16,0 0 16 0,0 0 10 0,0 0-5 15,0 0-13-15,0 0-8 16,0 0-14-16,0 0-11 0,0 0-6 0,0 0-5 0,0 0-10 16,0 0-6-16,0 0-8 15,34-38-3-15,-34 38-8 0,18-3-5 0,-18 3-5 16,18-2-1-16,-18 2-3 15,0 0-4-15,0 0 2 0,30 11 0 0,-30-11 2 16,10 16 14-16,-5-7 11 0,-5-9 7 0,0 27 6 0,0-11 4 16,0-16 2-16,-5 35 3 15,3-17-2-15,-2 1-1 0,2-2 5 0,-3 0-7 16,5 2-17-16,0-19-2 16,-1 29-3-16,2-16-2 0,2 1-2 0,3 1-7 0,-6-15 2 15,15 20-9-15,-5-10-3 16,2-2-13-16,2-2-17 0,0-3-27 0,4-1-33 15,-1 1-53-15,-17-3-70 0,36-6-73 0,-20-1-65 0,0 1-123 16,-2-5-149-16,1 2-17 16,-2-2-236-16,-3-3-205 0</inkml:trace>
  <inkml:trace contextRef="#ctx0" brushRef="#br0" timeOffset="85119.26">2569 13853 2587 0,'0'0'-22'0,"0"0"13"15,0 0 15-15,-8-10 23 0,8 10 32 0,0 0 26 16,0 0 32-16,0 0 12 16,0 0-8-16,0 0-8 0,0 0-10 0,-6 39-14 0,6-39-10 15,8 25-5-15,-8-25-7 16,11 24-5-16,-3-11-10 0,-2-1-3 0,2-1-7 15,2-1-2-15,-10-10-6 0,12 17-1 0,-4-12-8 16,-8-5-4-16,13 6-3 16,-13-6-3-16,0 0 0 0,0 0-2 15,0 0 1-15,30-15 3 0,-30 15 8 0,8-19 6 16,-4 7 11-16,-4 12 20 0,7-20 4 0,-7 20 17 16,6-20-13-16,-6 20 2 15,7-17-1-15,-7 17-7 0,4-13-3 0,-4 13-12 0,0 0-6 16,8-9-9-1,-8 9-1-15,0 0 2 0,0 0-6 0,0 0 0 0,20 31-6 16,-16-17-4-16,2 4 2 0,2 2-7 0,-1 2 0 0,1 2-6 16,1 3 4-16,-3-1-3 15,5 7-1-15,-3-3-1 0,2 3 3 0,-4-6-5 16,2 2-1-16,-4-2-1 16,2 0 6-16,-4-2 9 0,0 0 12 0,-2-2 17 0,-2-4 13 15,-2 0 9 1,0 0 10-16,-4-4 4 0,0 2-1 0,-2-3 0 0,0-4-4 15,-3 2-2-15,0-5-10 0,0 0-7 0,1-5-15 0,12-2-19 16,-28-2-30-16,28 2-33 16,-25-15-41-16,12 4-34 0,3-3-49 0,1 1-66 15,5-2-65-15,-2-3-88 16,4 1-158-16,-1 2-83 0,6-2 1 0,-3 17-324 16,8-34-365-16</inkml:trace>
  <inkml:trace contextRef="#ctx0" brushRef="#br0" timeOffset="85779.46">3242 14130 2941 0,'20'-7'11'0,"-20"7"26"0,0 0 11 15,0 0 29-15,0 0 21 16,0 0 20-16,0 0 8 0,0 0-4 0,0 0-15 0,0 0-15 16,0 0-7-16,0 0-9 0,0 0-10 0,0 0 1 15,0 0 2-15,0 0-2 16,0 0-6-16,0 0 7 0,0 0-3 0,0 0-1 16,0 0 1-16,0 0 3 0,0 0 3 15,0 0-4-15,-60 0-3 0,60 0 5 0,0 0-27 16,0 0-8-16,-23 4-1 15,23-4-5-15,0 0 2 0,-15 6-4 0,15-6-2 16,0 0-4-16,-15 6-1 0,15-6-4 0,0 0-2 0,-14 11-1 16,14-11 3-16,-6 9-2 15,6-9 1-15,0 0 0 0,-10 18-2 0,10-18-1 16,-6 13-3-16,6-13-2 16,0 0 6-16,-6 19-1 0,6-19-3 0,0 0-5 15,-4 16 3-15,4-16 3 16,0 0-6-16,0 0 0 0,-4 16 7 0,4-16-3 0,0 0 1 15,0 0-6-15,0 0 3 16,0 0 4-16,-2 16 0 0,2-16 1 0,0 0 4 0,0 0-5 16,0 0 2-16,0 0-7 0,0 0 1 0,0 0-2 15,0 0 8-15,36-8-9 16,-36 8 0-16,0 0-4 0,0 0 2 0,25-5 2 16,-25 5-4-16,0 0 4 0,25 3 1 15,-25-3-3-15,19 6 1 0,-6 0-2 0,0 1 3 16,1 0-3-16,1 0 0 15,-2 2 1-15,2 3-3 0,-3 3 2 0,1 0 0 16,-2 2 9-16,-1 2 12 0,-4 3 2 0,1-2 9 0,-5-1 7 16,-2 3 4-16,-2-1-2 15,-3 3-2-15,-1-1-5 0,-2 0 0 0,-2-2-14 16,-1-1-33-16,0 0-42 16,-1-1-44-16,1-6-60 0,1-2-81 0,-4-2-95 0,6-4-139 15,-2-1-131-15,10-4-7 16,0 0-336-16,0 0-379 0</inkml:trace>
  <inkml:trace contextRef="#ctx0" brushRef="#br0" timeOffset="102209.08">819 9864 903 0,'0'0'301'0,"0"0"-109"16,0 0-78-16,0 0-45 0,0 0-19 0,0 0 0 16,0 0 1-16,0 0 18 0,0 0 32 0,0 0 11 0,4 21 13 15,-4-21 6-15,0 0 12 16,0 0 5-16,0 0 0 0,0 0-4 0,0 0-3 16,0 0-4-16,0 0-13 15,0 0-7-15,0 0-23 0,0 0-5 0,0 0-12 0,0 0-9 16,0 0-5-16,0 0-9 15,0 0-4-15,0 0-6 0,0 0-7 0,0 0-3 16,6-48-4-16,-6 48-3 0,0-23-4 0,0 23 3 0,0-27-9 16,0 11-1-16,0-4-3 15,-2 1 0-15,0-2-2 0,0-2 3 16,0 2-5-16,0 0-2 0,0 2 1 16,-2 1 2-16,4-1 0 0,-2 1 1 0,2 18 0 0,-2-29-2 15,0 15-2-15,2 14-1 16,0-20 4-16,0 20-1 0,0-19-3 0,0 19 1 15,-2-17-4-15,2 17 3 16,0 0-2-16,2-21-3 0,-2 21 1 0,0 0 1 0,0 0-1 16,0 0 3-16,0 0-6 0,0 0 3 0,0 0 0 15,0 0 2-15,0 0-2 16,37 36-1-16,-29-23 2 0,1-1 1 0,-1 3-1 16,-1-1-2-16,3 1 5 0,1 0-4 15,-3-2-1-15,0 2 1 0,3-1 1 0,-2 1 1 16,-2-3-4-16,1 1 3 15,-1-2-4-15,2 1 1 0,-9-12 1 0,12 17-1 16,-6-10 1-16,-6-7 2 0,7 14 1 0,-7-14 0 0,9 9 6 16,-9-9-3-16,0 0 1 15,11 12-1-15,-11-12 2 0,0 0-1 0,0 0 0 16,0 0 2-16,0 0-6 16,0 0 0-16,30-19 1 0,-30 19-2 0,10-16 0 0,-1 5-2 15,-9 11 1-15,14-21-1 16,-7 7 0-16,1 4 2 0,0-4 0 0,0 1 7 15,-3-2 5-15,2-1 8 16,-1 1 5-16,-1 0 3 0,-1 0 3 0,-1-1 1 0,1-1-6 16,-1-2-2-16,-3 2-3 0,2-2-2 0,-2 0-1 15,0-2-3-15,0 0-1 16,0 2 2-16,2 0-8 0,-4-1 1 0,2 0 1 0,0 1-6 16,-2 1-1-16,2 18 0 15,0-33 0-15,-3 17-1 0,3 16 2 0,-2-26-6 16,2 26-6-16,0-22-5 15,0 22-20-15,-2-18-31 0,2 18-41 0,0 0-53 0,-3-21-52 16,3 21-35-16,-7-6-65 0,7 6-135 0,0 0-174 16,-13-1-219-16,13 1-169 15</inkml:trace>
  <inkml:trace contextRef="#ctx0" brushRef="#br0" timeOffset="102669.27">1378 9540 2370 0,'0'0'-82'0,"0"0"31"15,0 0 9-15,0 0 1 16,0 0 18-16,0 0 13 0,0 0 10 0,0 0 37 15,0 0 13-15,0 0 1 0,0 0 1 16,0 0-4-16,6 17-4 0,-6-17-6 0,0 0-1 16,0 0 6-16,0 0-2 0,38-15 3 0,-38 15 8 15,23-6 4-15,-10-1-6 16,1 4-2-16,-14 3-7 0,31-9-2 0,-22 7-5 16,-9 2-15-16,25-8-9 0,-14 4-13 15,-11 4-34-15,18-3-29 0,-18 3-32 0,0 0-32 16,16-7-54-16,-16 7-99 15,0 0-395-15,0 0 80 0</inkml:trace>
  <inkml:trace contextRef="#ctx0" brushRef="#br0" timeOffset="102839.07">1390 9465 2020 0,'-10'-7'97'0,"10"7"9"0,0 0-14 0,0 0-7 0,0-19-9 15,0 19-8-15,0 0 0 16,18-17 3-16,-18 17-3 0,24-14-3 0,-9 9-6 15,-3-1-10-15,4-1-11 0,0 0-24 16,2 2-38-16,-5 1-34 0,3-2-49 16,-1 1-48-16,-5-1-63 0,-10 6-147 0,20-12-283 0,-13 9 125 15</inkml:trace>
  <inkml:trace contextRef="#ctx0" brushRef="#br0" timeOffset="103589.09">1786 9235 1768 0,'0'0'-58'0,"0"0"22"0,0 0 12 0,0 0-7 16,0 0 6-16,0 0 8 15,-12-38-2-15,12 38 16 0,0 0 15 0,0 0 13 16,12-21 10-16,-12 21 10 16,0 0-12-16,14-13 5 0,-14 13-3 0,16-8-4 0,-16 8-10 15,17-8 5-15,-17 8-7 16,17-4 7-16,-17 4-6 0,21-4-7 0,-21 4 1 15,20 0-3-15,-20 0 1 0,21 6-1 0,-21-6-5 16,20 10 5-16,-11-5 2 16,-9-5-3-16,9 18 9 0,-9-18 9 0,5 19 7 0,-5-19 17 15,-2 22 7-15,2-22 19 16,-4 23 3-16,4-23 6 0,-10 25 0 16,5-14-5-16,5-11-1 0,-13 19-1 15,7-10-3-15,6-9-1 0,-8 15 1 0,8-15 6 0,-8 11-5 16,8-11-6-16,0 0-4 15,0 0-10-15,0 0-7 0,0 0-3 0,0 0-8 16,0 0-4-16,0 0-3 0,20 13-4 0,-20-13-5 16,24 0-1-16,-24 0-2 0,25 0-3 15,-8 2-3-15,0 2-1 0,0 0 1 0,0 2-3 16,-2 1-2-16,-1 1 2 16,-1-1 1-16,0 5 4 0,-5-3 11 0,0 1 10 15,-8-10 8-15,12 19 6 16,-12-19 4-16,2 19 0 0,-2-19 1 0,0 0-10 0,-14 30-3 15,4-19-8-15,0-1-5 0,-3 0-24 0,0-2-54 16,1-3-80-16,-3 1-99 16,15-6-199-16,-28 3-216 0,28-3-227 0,-29-6-229 0</inkml:trace>
  <inkml:trace contextRef="#ctx0" brushRef="#br0" timeOffset="147158.93">7865 11410 816 0,'0'0'131'0,"0"0"-47"0,0 0-27 16,0 0 10-16,0 0-13 0,0 0 7 0,0 0 18 15,-14 14 2-15,14-14 15 0,0 0 17 0,0 0 3 16,0 0 12-16,0 0 15 16,0 0 9-16,0 0 11 0,0 0 13 0,0 0 11 15,0 0 4-15,0 0-3 0,0 0-7 16,0 0-2-16,0 0-9 0,0 0-17 0,0 0-16 15,0 0-8-15,0 0-4 0,0 0-6 0,0 0-11 16,-10 9-2-16,10-9 19 16,0 0-2-16,0 0-4 0,0 0-22 0,0 0-7 0,0 0-11 15,0 0-8-15,0 0-5 16,0 0-19-16,-10-36-17 0,10 36-2 0,2-19-3 16,-2 19-4-16,0-25-2 15,0 25-1-15,4-30-5 0,2 12 1 0,-4 2 4 16,2-2-3-16,-2 1-9 0,2 0 1 15,-2 0-1-15,2 0 0 0,0 1-1 0,-4 16-2 16,7-29-2-16,-3 15 6 0,-4 14-3 0,4-23-1 0,1 13-2 16,-5 10 4-1,4-19-6-15,-4 19 2 0,4-15-6 0,-4 15 3 0,0 0-1 16,4-17 0-16,-4 17 0 16,0 0-1-16,0 0 1 0,0 0 4 0,0 0-3 0,0 0-2 15,0 0 5-15,0 0-4 16,0 0 4-16,27 32 1 0,-19-23 0 0,-8-9 0 15,8 20-5-15,-2-8 4 0,0 1 3 0,0 0-2 16,-1 0-3-16,-5-13 4 0,13 22-1 16,-9-13 0-16,-4-9 0 0,10 19-2 0,-5-11 0 15,-5-8 6-15,8 15-8 16,-8-15 6-16,8 11-2 0,-8-11 4 0,0 0-5 0,14 6-1 16,-14-6-1-16,0 0 1 15,0 0 2-15,0 0-2 0,18-23-3 0,-18 23-4 16,4-21 4-16,0 10-5 15,-4 11 0-15,5-27 3 0,0 12 4 0,-3 0-5 0,-2 15 0 16,6-29 2-16,-4 13 0 0,-2 16 1 16,6-27 2-16,-4 17-1 0,-2 10 3 15,9-25 3-15,-9 25-6 0,4-20 2 0,0 11 0 0,-4 9 5 16,0 0-5-16,6-19 3 16,-6 19 1-16,0 0 2 0,0 0 3 0,14-8 8 15,-14 8 5-15,0 0 6 16,0 0 2-16,0 0 7 0,22 33 3 0,-16-22 4 0,0 1 5 15,2 1-2-15,-2 0 0 0,0 3 2 0,3-4-2 16,-3 4-4-16,1 0-6 16,1 1-1-16,-2-2-5 0,1 2-1 0,-1-1-4 0,0 0-4 15,2 0-5-15,-2-1-14 16,0 0-23-16,0-2-32 0,-2 0-38 0,2-1-34 16,-2-1-52-16,-4-11-67 0,9 20-55 15,-7-15-92-15,0 5-167 0,-2-10-76 16,5 10-441-16,-5-10-631 0</inkml:trace>
  <inkml:trace contextRef="#ctx0" brushRef="#br0" timeOffset="147478.84">8393 11353 3353 0,'0'0'-42'16,"0"0"23"-16,0 0 14 0,0 0 28 0,0 0 31 15,0 0 37-15,0 0 16 16,0 0 7-16,0 0 9 0,0 0 1 0,0 0-6 16,0 0-3-16,0 0-10 0,6 44-11 15,-4-33 17-15,-2-11-8 0,4 24-4 0,-2-13-8 16,-2-11-12-16,7 22-4 15,-3-10-6-15,-4-12-13 0,4 20-4 0,-1-7-20 0,-3-13-12 16,6 20-35-16,-4-10-47 0,0-2-50 16,-2-8-70-16,4 17-56 0,-2-7-60 15,-2-10-119-15,-2 12-164 0,2-12-391 0,-4 16-415 16</inkml:trace>
  <inkml:trace contextRef="#ctx0" brushRef="#br0" timeOffset="148399.1">8808 11290 2809 0,'0'0'-163'0,"0"0"16"16,0 0 33-16,0 0 20 0,-9 11 23 0,9-11 29 16,0 0 25-16,0 0 17 0,0 0 28 15,0 0 25-15,0 0 29 0,0 0 23 0,0 0 22 16,0 0 19-16,0 0 17 16,0 0 10-16,0 0 11 0,0 0-4 15,0 0-4-15,0 0-11 0,0 0 13 16,0 0-9-16,0 0-24 0,0 0 0 0,0 0-16 0,0 0-23 15,0 0-1-15,0 0-28 0,0 0-10 0,60-7 3 16,-46 3-13-16,-14 4-6 16,30-5-11-16,-13 2-14 0,-1 0-15 0,2-1-23 15,-2 0-15-15,0 2-23 0,-6-2-24 16,3 3-33-16,-13 1-36 0,18-6-49 0,-9 4-38 16,-9 2-31-16,0 0-72 15,11-6-119-15,-11 6-519 0,0 0-418 0</inkml:trace>
  <inkml:trace contextRef="#ctx0" brushRef="#br0" timeOffset="148589.34">8901 11239 2861 0,'0'0'-89'16,"-22"-2"38"-16,22 2 22 0,-16-2 29 15,16 2 25-15,0 0 17 0,-22-2 22 0,22 2 15 16,0 0 7-16,0 0-1 16,-16-6-3-16,16 6-7 0,0 0-2 0,0 0 2 0,0 0-5 15,0 0-1 1,0 0-3-16,0 0-8 0,0 0-5 0,0 0-9 0,0 0-6 15,0 0-20-15,0 0-25 0,34-20-32 0,-34 20-33 16,18-2-38-16,-18 2-42 0,26-4-46 16,-11 2-60-16,-15 2-120 0,32-8-420 0,-16 4-106 15</inkml:trace>
  <inkml:trace contextRef="#ctx0" brushRef="#br0" timeOffset="150289.25">9845 11062 2322 0,'0'0'-77'0,"0"0"23"16,0 0 5-16,0 0 17 0,-4-29 25 0,4 29 19 16,0 0 34-16,0 0 16 0,0 0 20 15,0 0 1-15,0 0 7 0,-7-25-2 0,7 25 6 16,0 0-1-16,0 0-1 15,0 0-8-15,-12-17-4 0,12 17-3 0,0 0-8 16,-20-7-5-16,20 7-1 0,0 0-6 0,-25-2-1 16,25 2 0-16,-21 2-3 0,21-2-4 15,-21 7 3-15,8-1 4 0,13-6 4 0,-25 16 2 16,13-9-1-16,2 2-2 16,0 3-7-16,2 0 2 0,1 3-6 0,0-2-6 0,7-13 0 15,-4 30-3-15,2-15-3 16,2-15-4-16,4 33-2 0,3-20-3 0,-3 4-2 15,5-3-2-15,-3-3-6 0,2-2 5 0,0 1-4 0,4 0 0 16,-12-10-3-16,16 10 0 16,-16-10-5-16,22 0 2 0,-22 0-2 0,21-4-2 15,-21 4-1-15,20-14 1 16,-8 5-5-16,-6-1 3 0,2-3-2 0,-8 13 1 0,13-26-5 16,-9 12 2-16,3-2-2 15,-3 1 6-15,0 2-2 0,-4 13 12 0,6-25 9 16,-1 16 5-16,-5 9 0 15,4-17 0-15,-4 17-5 0,0 0 6 0,6-15 11 0,-6 15 5 16,0 0 6-16,0 0 2 0,0 0-3 0,0 0 3 16,0 0-9-16,0 0-9 15,15 43-4-15,-13-29 0 0,5 1-1 0,-7-15-6 0,6 28-4 16,-2-10-30 0,0-3-16-16,0 0-25 0,0 0-31 0,-1-1-44 0,-3-14-50 15,9 26-61-15,-5-18-69 16,-4 1-138-16,0-9-147 0,6 16-381 0,-6-16-416 0</inkml:trace>
  <inkml:trace contextRef="#ctx0" brushRef="#br0" timeOffset="150489.41">10095 11265 3035 0,'0'0'9'0,"0"0"36"0,0 0 13 0,23 10 10 16,-23-10 14-16,0 0 7 0,2 17 9 15,-2-17-2-15,0 18 0 0,0-18-4 0,0 20-8 16,0-20-13-16,2 23-5 0,0-11-9 16,-2-12-9-16,2 21-32 0,-2-21-39 0,7 21-49 15,-5-12-66-15,0 1-55 0,-2-10-61 0,4 13-117 16,-4-13-554-16,4 10-331 16</inkml:trace>
  <inkml:trace contextRef="#ctx0" brushRef="#br0" timeOffset="150809.34">10190 11277 2845 0,'0'0'-3'0,"2"-17"26"15,-2 17-2-15,6-15 4 16,-6 15-7-16,4-13 7 0,-4 13-3 0,9-14-3 16,-9 14-1-16,13-13-3 15,-13 13-5-15,14-10-4 0,-14 10-3 0,13-6 5 16,-13 6-5-16,0 0 3 0,0 0-4 15,24 2 0-15,-24-2 9 0,0 0 7 0,8 17 15 16,-8-17 26-16,2 15 17 0,-2-15 12 0,0 0 5 16,-4 31 1-16,4-31 5 0,-4 23-6 15,4-23-1-15,-7 23-1 0,7-23-3 0,-2 19-8 16,2-19-6-16,-2 20-6 16,2-20-9-16,0 14-7 0,0-14-11 0,7 16-23 15,-7-16-32-15,8 9-44 0,-8-9-35 16,14 6-29-16,-14-6-58 0,24 3-53 0,-24-3-132 15,21-5-174-15,-8-1-315 0,0-1-205 0</inkml:trace>
  <inkml:trace contextRef="#ctx0" brushRef="#br0" timeOffset="151369.03">10753 10958 2488 0,'0'0'-88'0,"2"-16"30"15,-2 16 27-15,0 0 28 0,2-19 30 0,-2 19 15 16,0 0 15-16,0 0 18 16,-2-19 7-16,2 19 6 0,0 0 0 0,0 0 7 15,-21-8 9-15,21 8-2 0,0 0 9 16,-29 8-6-16,29-8-6 0,-24 13-8 0,9-4-7 15,2 1-10-15,1 1-4 0,-1 1-9 0,3 1-4 16,-4 2-5-16,4-1-5 16,4-1-2-16,0 0-8 0,1 1-4 0,5-14-4 0,-4 23-2 15,4-23-2-15,4 21-11 16,-4-21 0-16,11 16-7 0,-5-6-1 0,-6-10-3 16,17 12 0-16,-8-6-2 15,-9-6 3-15,18 7-3 0,-18-7 2 0,17 0 0 16,-17 0 0-16,0 0 2 0,26-6 0 15,-26 6-4-15,12-9 3 0,-12 9-3 16,14-13 6-16,-14 13 3 0,10-18 5 0,-10 18 6 0,10-19 8 0,-6 10 9 16,-4 9 13-16,9-17 6 15,-9 17-4-15,9-14 6 0,-9 14-4 0,4-13-5 16,-4 13 0-16,0 0-10 16,0 0-1-16,8-13 3 0,-8 13 1 0,0 0 8 0,0 0-3 15,0 0-11-15,0 0 1 16,0 0-7-16,0 0-2 0,0 0-1 0,5 45 7 15,-5-45 4-15,0 21 3 0,0-21-13 0,2 21-14 16,-2-21-17-16,0 23-26 0,2-12-38 16,-2-1-43-16,0-10-58 0,4 19-66 0,-2-9-66 15,-2-10-131-15,4 15-131 16,0-8-50-16,-4-7-238 0,12 14-192 0</inkml:trace>
  <inkml:trace contextRef="#ctx0" brushRef="#br0" timeOffset="152089.22">10992 11216 2403 0,'0'0'-82'0,"0"0"26"15,0 0 33-15,0 0 21 0,0 0 21 0,0 0 26 16,-23-2 24-16,23 2 13 0,0 0 38 16,0 0-3-16,0 0 5 0,0 0 8 0,-5-15-6 15,5 15-6-15,0 0-10 16,0 0-10-16,0 0-14 0,0 0-9 0,20-27-9 16,-20 27-7-16,13-7-8 0,-13 7-6 15,15-7-10-15,-15 7-2 0,14-7-5 0,-14 7-2 16,0 0-4-16,23 0-3 15,-23 0-2-15,0 0 1 0,0 0-3 0,17 14-1 16,-17-14 0-16,2 17-2 0,-2-17 1 0,0 0 11 16,-8 31 1-16,1-17 5 0,3 0 11 15,-2 1 6-15,0-2 5 0,6-13 1 0,-11 27-1 16,7-15 5-16,4-12-8 16,-6 18 5-16,6-18-4 0,-2 20 1 0,2-20-2 15,0 0 0-15,4 19-13 0,-4-19 3 16,8 10-6-16,-8-10-6 0,0 0-14 0,19 7-21 15,-19-7-25-15,0 0-25 0,28-2-33 0,-28 2-34 0,18-4-42 16,-18 4-32-16,23-5-48 16,-16-1-59-16,-7 6-131 0,17-12-524 0,-8 6-398 15</inkml:trace>
  <inkml:trace contextRef="#ctx0" brushRef="#br0" timeOffset="152489.06">11242 11168 3010 0,'0'0'20'16,"0"0"30"-16,4-15 5 0,-4 15 3 0,0 0-1 16,8-10-1-16,-8 10-3 15,0 0-8-15,9-11-1 0,-9 11-8 0,0 0-1 16,17-3-7-16,-17 3-4 0,0 0-4 16,0 0-11-16,0 0-3 0,29 7-7 15,-29-7 0-15,0 0-1 0,12 11 1 16,-12-11 0-16,0 0 6 0,0 0 16 0,-8 24 15 15,8-24 10-15,0 0 13 0,-16 20 4 0,16-20-1 0,-13 12 2 16,13-12-5-16,-13 11-5 16,13-11-8-16,-8 8-6 0,8-8-8 0,0 0-19 15,0 0-14-15,0 0-16 16,0 0-10-16,0 0-8 0,0 0-8 0,0 0 4 0,19 19 4 16,-19-19 0-16,14 5 7 15,-14-5 17-15,13 8 10 0,-13-8 12 0,16 11 6 16,-10-3 12-16,-6-8 20 0,6 17 5 15,-6-17 13-15,4 21-1 0,-4-21 9 0,-2 21-10 16,2-21-7-16,-10 21-5 0,4-9-7 0,-4-1-16 16,4 0-20-16,6-11-39 15,-16 18-55-15,7-9-76 0,3-1-71 0,6-8-123 0,-13 11-196 16,8-3-399-16,5-8-374 16</inkml:trace>
  <inkml:trace contextRef="#ctx0" brushRef="#br0" timeOffset="153219">11939 11050 2810 0,'0'0'-105'0,"0"0"26"0,6-13 27 0,-6 13 19 16,0 0 22-16,4-17 22 15,-4 17 17-15,0 0 18 0,2-21 19 0,-2 21 19 0,0 0 8 16,-2-19 1-16,2 19 9 15,0 0 0-15,-18-17-1 0,18 17 4 0,-15-10-6 16,15 10-6-16,-21-3-7 0,21 3-5 0,-27 3-3 16,27-3-7-16,-29 10-5 15,16-1-2-15,2 1-10 0,-1-1-6 0,1 3-2 0,3 1-2 16,3 0-8-16,2 3-3 16,3-16-1-16,-2 24-5 0,2-24-4 0,5 23-6 15,2-10-9-15,-1-3-9 0,-6-10-10 16,17 17-8-16,-8-10 0 0,-9-7-1 0,18 7-3 15,-18-7 10-15,20 1-2 0,-20-1 0 0,0 0-1 16,27-7 4-16,-15-1 2 16,-12 8-4-16,16-19 6 0,-9 7-2 0,-2 1 3 0,1-2 2 15,2 0 10-15,-2-1 10 16,-6 14 7-16,10-21 5 0,-5 12-1 0,-5 9 3 16,8-13 8-16,-8 13 21 15,0 0 11-15,0 0 2 0,0 0-6 0,0 0-3 16,0 0-5-16,0 0-7 0,31 19-6 15,-31-19-6-15,9 23-2 0,-5-12-16 0,0 3-20 16,3-1-31-16,-7-13-44 0,9 24-56 0,-4-10-65 0,-2 0-75 16,-3-14-120-1,4 19-197-15,0-10-371 0,-2-1-399 0</inkml:trace>
  <inkml:trace contextRef="#ctx0" brushRef="#br0" timeOffset="153749.41">12260 11182 2911 0,'0'0'-36'0,"0"0"29"15,0 0 5-15,0 0 4 16,0 0 2-16,0 0 18 0,0 0 16 0,0 0 12 16,0 0 3-16,0 0-6 15,-51-5-5-15,51 5-5 0,0 0 0 0,0 0-5 0,0 0 5 16,0 0 1-16,0 0-7 15,0 0-2-15,0 0-4 0,0 0-7 0,0 0 2 16,0 0 0-16,0 0-4 0,0 0-2 0,41-22-5 16,-41 22-7-16,16-4 1 0,-16 4-4 15,18-1 1-15,-18 1-2 0,18-3 2 0,-18 3-2 16,0 0-1-16,0 0-2 16,25 4 2-16,-25-4 3 0,0 0 4 0,9 10 3 0,-9-10 15 15,0 0 10-15,0 0 10 16,0 0 2-16,-18 34 8 0,18-34 5 0,-11 13 6 15,11-13 0-15,-12 14-5 0,12-14-3 0,-10 11-9 16,10-11-5-16,0 0-6 0,-10 12-9 16,10-12-11-16,0 0-22 0,0 0-14 0,0 0-8 15,0 0-5-15,0 0-3 16,0 0-2-16,0 0 6 0,23 17 2 0,-23-17 6 16,15 9 8-16,-15-9 22 0,16 11 10 15,-4-3 3-15,-2 3 4 0,-1-1 8 0,-1 2 2 16,-2 0 10-16,-6-12 5 15,11 20 9-15,-9-8 12 0,-2-12 7 0,0 20-3 16,0-20-5-16,-6 20-7 0,6-20-8 0,-11 17-7 0,1-8-14 16,10-9-29-16,-17 13-37 15,7-6-41-15,10-7-64 0,-18 9-64 0,8-7-82 16,10-2-178-16,-14-2-134 16,14 2-258-16,0 0-211 0</inkml:trace>
  <inkml:trace contextRef="#ctx0" brushRef="#br0" timeOffset="154239.25">12583 11290 2526 0,'0'0'-53'0,"0"0"29"15,0 0 10-15,0 0 20 0,0 0 17 0,0 0 15 16,0 0 25-16,0 0 24 0,0 0 9 0,0 0-5 0,-52 18-12 16,52-18-2-16,-14 2-4 15,14-2-6-15,0 0-4 0,-19 3-4 0,19-3-6 16,0 0-7-16,0 0-7 16,0 0-2-16,0 0-3 0,-21-13-5 0,21 13-7 0,0 0 2 15,0-18-6-15,0 18 1 16,0 0-5-16,0 0-1 0,9-32-4 0,-9 32 1 15,9-17 1-15,-2 7-5 0,-7 10 1 16,13-16-2-16,-7 8 4 0,-6 8 6 0,12-15 8 16,-12 15 11-16,11-12 10 0,-11 12 8 0,12-7 8 15,-12 7 6-15,0 0 10 16,0 0 6-16,0 0 0 0,0 0-1 0,0 0-3 0,28 13 0 16,-28-13-6-16,6 16-2 15,-6-16-3-15,9 16-11 0,-5-6-1 0,-4-10-5 16,6 19-9-16,-6-19-20 15,8 21-4-15,-4-12-2 0,-4-9-6 0,7 25-3 0,-7-15-17 16,0-10-18-16,4 21-21 0,-4-21-37 0,4 21-42 16,-4-21-53-16,5 19-40 15,-2-9-44-15,-1-1-16 0,-2-9-107 0,4 15-589 0,1-9-431 16</inkml:trace>
  <inkml:trace contextRef="#ctx0" brushRef="#br0" timeOffset="154868.94">13130 11010 2968 0,'0'-19'-72'16,"0"19"19"-16,0 0 30 0,0 0 20 0,-8-19 37 15,8 19 21-15,-11-9 31 0,11 9 9 16,-14-8 11-16,14 8 2 0,-18-8 6 0,18 8 3 15,-22-3-4-15,22 3-1 0,-27-2-2 0,27 2-6 16,-25 4-9-16,10 0-6 16,15-4-7-16,-25 8-10 0,14-3-9 0,11-5-4 0,-19 13-3 15,13-5-5-15,6-8-6 16,-6 17-3-16,6-17-4 0,-1 19-9 0,1-19 2 16,0 0-7-16,7 26 1 15,-1-18 2-15,-6-8-8 0,11 15-3 0,-11-15 0 0,12 14 0 16,-12-14 1-16,9 9-3 15,-9-9 0-15,13 5-4 0,-13-5 1 0,0 0-4 16,18 4-4-16,-18-4-1 0,0 0-3 0,0 0-1 0,21-12-7 16,-21 12-1-16,9-14 2 15,-9 14 0-15,13-17 0 0,-8 8 0 0,-5 9 7 16,11-16-2-16,-11 16 3 16,8-13 3-16,-8 13 8 0,5-12 1 0,-5 12-4 0,0 0 2 15,0 0 6-15,12-11 9 16,-12 11 0-16,0 0 0 0,0 0 1 0,0 0-1 15,0 0-3-15,0 0-6 0,13 36 1 0,-13-36-2 16,6 20 8-16,-2-11-17 16,2 4-24-16,-6-13-32 0,9 21-40 0,-5-12-48 0,2 5-70 15,0-3-71-15,-2-1-117 16,-1-3-178-16,-3-7-34 0,6 16-252 0,-6-16-212 16</inkml:trace>
  <inkml:trace contextRef="#ctx0" brushRef="#br0" timeOffset="155349.31">13482 11150 2600 0,'0'0'3'16,"0"0"31"-16,0 0 15 0,0 0 10 0,0 0 13 0,0 0 7 15,0 0 5-15,0 0 1 16,-40 17-10-16,40-17-10 0,-21 8-3 0,7-3-8 15,14-5-7-15,-27 9-3 0,12-3-2 0,4 0-9 16,-6 0-1-16,5 0-2 0,12-6-3 16,-23 7-3-16,23-7 0 0,-19 6 10 0,19-6-4 15,-17 6-3-15,17-6-2 16,0 0-3-16,-19-2-1 0,19 2-4 0,0 0-6 16,0 0 1-16,0 0 1 0,-10-22-3 15,10 22-1-15,0 0 1 0,0 0-2 0,0 0-3 16,17-33 0-16,-7 25 4 15,-10 8-6-15,15-16 0 0,-3 9-2 0,-1-4-1 16,-11 11 3-16,22-12-1 0,-13 4 1 0,2 3-6 16,-11 5 3-16,18-8 5 0,-18 8 14 15,18-8 12-15,-18 8-1 0,16-2 5 0,-16 2 4 16,0 0 7-16,0 0 0 16,21 7 0-16,-21-7 3 0,8 13-6 0,-8-13 0 0,5 13-6 15,-5-13-4-15,8 16-3 16,-8-16-3-16,6 14-5 0,-6-14 2 0,6 18-6 15,-2-9-12-15,-4-9-13 0,5 17-22 0,-5-17-28 0,4 16-28 16,-4-16-31-16,5 14-43 16,-5-14-33-16,4 16-37 0,-1-9-43 0,-3-7-87 15,6 14-559-15,-6-14-314 16</inkml:trace>
  <inkml:trace contextRef="#ctx0" brushRef="#br0" timeOffset="155949.31">13785 11041 2655 0,'0'0'-71'0,"0"0"16"0,11-14 4 15,-11 14 10-15,0 0 12 0,0 0 9 0,8-13 8 16,-8 13 4-16,0 0 2 0,0 0 3 16,0 0-2-16,0 0 9 0,0 0 23 0,0 0 4 15,0 0 12-15,0 0 15 16,0 0 0-16,0 0 0 0,0 0 4 0,0 0 5 16,0 0 3-16,0 0 0 0,0 0-1 15,0 0-5-15,0 0-2 0,0 0 5 0,0 0-1 16,-48 17-2-16,48-17 16 15,0 0 2-15,0 0-1 0,-19 4 2 0,19-4-4 16,0 0-6-16,0 0-4 0,0 0-6 0,-15 8 1 0,15-8-8 16,0 0-5-1,-12 11-7-15,12-11-6 0,-8 14-1 0,8-14-4 0,-7 10-4 16,7-10-3-16,-5 16-2 16,5-16-1-16,-5 16-4 0,5-16-3 0,-4 15 0 15,4-15-1-15,0 0-1 0,-6 18 2 16,6-18-2-16,0 0-1 0,0 0-4 0,0 0 1 15,12 18-9-15,-12-18-1 0,0 0-6 0,19 4-2 16,-19-4 0-16,0 0-1 0,22 0 2 16,-22 0-1-16,18 2 21 0,-18-2 12 0,23 5 7 15,-9 0-1-15,-14-5 1 16,24 9 15-16,-10-1-1 0,-1-3-3 0,-2 4-7 16,-4 1 6-16,4 2-9 0,-5-1 1 15,2 2-4-15,-8-13-1 0,4 23-7 0,-4-10-3 16,0-13-14-16,-10 27-32 15,0-14-47-15,-1 1-61 0,1 3-82 0,-7-3-82 0,1-2-188 16,1 2-116-16,-6-1-335 0,6-1-349 0</inkml:trace>
  <inkml:trace contextRef="#ctx0" brushRef="#br0" timeOffset="84075.77">7902 12894 844 0,'-20'-7'222'0,"20"7"-29"0,0 0-5 15,0 0 0-15,0 0-5 0,0 0 8 0,0 0 0 16,0 0-7-16,0 0 3 0,0 0-7 16,0 0-7-16,0 0-8 0,0 0-12 0,0 0-4 15,0 0-11-15,0 0-6 16,0 0-8-16,0 0-7 0,0 0-9 16,0 0-4-16,0 0-1 0,0 0-4 0,0 0-4 0,0 0-2 0,0 0-2 15,0 0-9-15,0 0-1 16,0 0-5-16,0-19-13 0,0 19-6 0,0 0-7 15,0 0-6-15,5-25-6 16,-5 25 12-16,6-21 2 0,-2 6-9 16,1-2-5-16,-1-2-2 0,0 0-3 0,0-4 6 15,0 1-10-15,0-4 2 0,1 3-9 0,0 1-2 16,1-3 2-16,-2 0-1 0,2 1 11 16,-2 1-4-16,2-2-2 0,1 4-5 0,-3 1-3 15,3 4 5-15,-3-2-13 0,0 5 5 0,0 0-5 16,-4 13-1-16,7-22 0 15,-7 22-6-15,6-13-8 0,-6 13 12 0,0 0-4 0,0 0-1 16,0 0 1-16,0 0 5 16,0 0-2-16,0 0-5 0,0 0 2 0,0 0-1 15,26 36 4-15,-22-26-7 0,-4-10-1 16,8 22 0-16,-6-10-1 0,-2-12 3 16,10 23-2-16,-5-11 9 0,0 2-10 15,-5-14-3-15,6 20-4 0,-2-11 7 0,-4-9-1 16,6 19-6-16,-6-19-3 0,6 16-2 0,-6-16-4 15,7 10-2-15,-7-10 3 0,0 0-1 16,0 0-10-16,0 0 6 0,0 0 8 16,0 0-8-16,34-27 4 0,-30 16-3 15,-4 11 4-15,10-25 4 0,-6 11-1 0,4 1 4 16,-4 0-1-16,-4 13 6 0,10-28 4 16,-6 15-5-16,2 0 5 0,-6 13-1 0,9-21 4 15,-3 12 7-15,-6 9-3 0,9-18 6 16,-9 18-2-16,4-13-4 0,-4 13-2 0,0 0 7 15,0 0 7-15,15-6-6 0,-15 6 5 0,0 0-3 16,0 0-1-16,0 0 9 16,16 34-3-16,-8-20 4 0,-4 1-20 0,2 1 1 15,2 2 6-15,-2 3-5 0,3 1 4 16,-2-1 0-16,1 0-1 0,-2-1-5 0,3 3 6 16,-3-4-5-16,0 2 1 0,0-4-2 15,1 1-13-15,2-3-19 0,-3 0-30 0,-2-4-35 16,0 2-55-16,0-5-65 0,0 4-59 0,-4-12-66 15,5 15-130-15,-2-7-126 16,-3-8-6-16,2 12-254 0,-2-12-206 0</inkml:trace>
  <inkml:trace contextRef="#ctx0" brushRef="#br0" timeOffset="84450.59">8542 12617 2630 0,'0'0'44'0,"0"0"30"16,6-16-2-16,-6 16-3 0,0 0 7 0,4-17 7 15,-4 17 13-15,0 0 5 16,4-13-1-16,-4 13 2 0,0 0-9 0,0 0-11 0,6-19-6 16,0 15-11-1,-6 4-8-15,8-5-7 0,-8 5-7 0,16-7-5 0,-16 7-4 16,12-3-6-16,-12 3-1 0,15 0-5 0,-15 0-3 0,0 0-6 15,15 7 3-15,-15-7-4 16,0 0 7-16,7 19 10 0,-7-19 11 0,-3 22 12 16,3-22 10-16,-4 20 6 15,4-20 4-15,-7 25 0 0,7-12 0 0,0-13-1 16,-6 21-1-16,6-21-11 0,-2 23-2 16,2-23-5-16,2 18-5 0,-2-18-5 0,8 20-2 15,-1-12-5-15,-7-8-12 0,19 14-22 0,-4-11-28 16,-2 3-39-16,1-6-50 0,-14 0-63 15,35 2-64-15,-19-4-86 0,4-2-164 0,-6 0-118 16,3 0-310-16,-2-2-321 16</inkml:trace>
  <inkml:trace contextRef="#ctx0" brushRef="#br0" timeOffset="84670.57">9055 12539 2908 0,'14'-14'65'0,"-14"14"24"0,0 0 2 0,12-11-5 0,-12 11-8 16,0 0-3-16,12-10-1 15,-12 10 5-15,11-10-10 0,-11 10-7 0,17-7-3 16,-17 7-7-16,19-8-6 0,-7 2-2 16,-12 6-24-16,22-8-24 0,-22 8-35 0,21-5-46 15,-10 2-43-15,-11 3-41 0,16-4-39 0,-9 0-83 16,-7 4-611-16,8-6-291 15</inkml:trace>
  <inkml:trace contextRef="#ctx0" brushRef="#br0" timeOffset="84855.92">9125 12418 2851 0,'0'0'53'0,"0"0"32"0,0 0 15 16,-21-1 17-16,21 1 18 0,0 0 11 0,0 0 4 15,0 0-9-15,0 0-15 16,-13-8-14-16,13 8-12 0,0 0-14 0,0 0-7 15,0 0-10-15,38-14-13 16,-38 14-13-16,25-7-35 0,-13 3-45 0,-12 4-61 16,29-9-77-16,-12 7-52 0,-4-4-86 15,-13 6-157-15,27-10-475 0,-16 7-369 0</inkml:trace>
  <inkml:trace contextRef="#ctx0" brushRef="#br0" timeOffset="85405.74">9891 12146 2803 0,'0'0'-63'0,"0"0"25"0,0 0 22 0,0 0 35 16,0 0 12-16,-21-19 29 15,21 19 16-15,0 0 7 0,-32 8 3 16,32-8-3-16,-25 13 1 0,12-6-5 0,1 5-2 16,-4 2-7-16,4-1-8 0,4 0-1 15,-3 0-11-15,3 3-5 0,1-2-8 0,3 1 4 0,4-15-9 0,-4 29-2 16,4-16-3-16,0-13 2 15,2 22-3-15,-2-22-3 0,10 17-5 0,-3-9 1 16,-7-8-2-16,19 9 0 16,-19-9-5-16,16 6-7 0,-16-6-1 0,22 0 1 15,-22 0-5-15,0 0 3 16,25-7-1-16,-25 7 7 0,13-12-7 0,-13 12 6 0,13-15 17 16,-13 15 15-16,8-16 20 0,-8 16 4 15,8-11 10-15,-8 11 2 0,9-10-7 0,-9 10-2 16,0 0-8-16,0 0-4 0,9-13 13 0,-9 13 27 15,0 0 8-15,0 0-5 16,0 0-33-16,0 0-2 0,0 0-10 0,16 29-1 16,-16-29-9-16,9 16-4 0,-5-6-2 15,-4-10-5-15,11 23-9 0,-5-11-21 0,0-1-38 16,1 1-41-16,-3-3-54 16,0 2-72-16,3-1-68 0,-5-1-121 0,2 0-167 15,-4-9-52-15,2 18-325 0,1-10-350 0</inkml:trace>
  <inkml:trace contextRef="#ctx0" brushRef="#br0" timeOffset="85655.52">10093 12475 2884 0,'12'-13'18'0,"-12"13"6"0,0 0-5 0,0 0 22 15,13-8 42-15,-13 8 38 0,0 0 14 16,0 0-9-16,0 0-15 0,0 0-2 0,0 0-18 15,8 35-12-15,-8-35-4 16,2 19-9-16,3-4-6 0,-3-2-6 16,-2-13-10-16,4 31-4 0,-2-16-1 15,2 1-6-15,-2-1-1 0,-2-15-8 0,5 26-8 0,-1-15-15 16,-4-11-29-16,2 22-39 16,-2-22-49-16,4 15-63 0,-4-15-50 0,0 0-79 0,4 14-141 15,-4-14-448-15,0 0-277 0</inkml:trace>
  <inkml:trace contextRef="#ctx0" brushRef="#br0" timeOffset="86000.81">10206 12531 2823 0,'7'-17'30'16,"-7"17"19"-16,0 0 22 0,5-20 27 0,-5 20 18 0,0 0 13 15,2-16-2-15,-2 16-3 16,0 0-10-16,6-13-12 0,-6 13-12 0,0 0-8 15,12-8-10-15,-12 8-8 16,15-8-8-16,-15 8-8 0,17-4-3 0,-17 4-2 0,19-2-7 16,-19 2-7-1,0 0-2-15,26 0-5 0,-26 0-5 16,0 0 2-16,16 10-3 0,-16-10 7 0,7 12 9 16,-7-12 14-16,0 20 12 0,0-20 11 0,-4 22 31 15,4-22 1-15,-5 22-28 0,5-22-5 0,-6 23-5 0,4-12-4 16,2-11-5-16,-2 19-2 15,2-19-8-15,2 19-2 0,-2-19 3 16,6 17-10-16,-6-17-10 0,13 12-11 0,-13-12-29 16,19 9-30-16,-6-7-35 0,-1 0-54 0,0-2-68 15,2 0-66-15,-14 0-87 16,23-2-168-16,-8-2-69 0,-2 3-379 0,1-4-418 0</inkml:trace>
  <inkml:trace contextRef="#ctx0" brushRef="#br0" timeOffset="87865.89">11058 12500 2851 0,'-9'-25'-95'0,"9"25"47"0,-6-13 4 16,6 13 17-16,-11-16 29 0,11 16 17 0,-12-15 27 16,4 8 24-16,8 7 14 15,-20-15 10-15,8 7 6 0,1 1 3 0,11 7 5 0,-26-12 4 16,12 6 4-16,14 6 4 0,-28-7-1 0,11 5-1 15,17 2-7-15,-29-2-4 16,29 2-8-16,-33 4-6 0,17 0-7 16,1 4-10-16,2-1-6 0,-2 4-4 15,3 3-7-15,1-1-4 0,0 4-5 0,5 0-6 16,0 1-2-16,2-3-5 0,2 4-1 16,2-19-8-16,2 32 5 0,2-17-7 0,2 1 3 0,0-5 0 15,3 1-14-15,2-5 2 0,-1 1 15 0,-10-8-8 16,23 9-3-16,-9-7-10 15,-14-2-1-15,22-2-1 0,-22 2-1 0,26-8-3 16,-26 8 1-16,19-13 0 0,-9 3-3 16,-1-2-2-16,-2 0 3 0,1-1-4 0,-2-2 1 15,-2 1 6-15,2-1-5 16,1 2 0-16,-7 13 9 0,7-24 7 16,-3 13 13-16,-4 11-16 0,4-17 10 0,-4 17-5 15,0 0 6-15,0 0 22 0,0 0-12 0,0 0 5 16,0 0-7-16,0 0-3 0,0 0-24 15,0 0-2-15,15 46 5 0,-11-29 4 16,1-2-11-16,-2 5-3 0,4-4-3 0,-3 1-18 0,3 1-27 16,-3-3-53-16,-2 0-72 15,4-2-81-15,-6-1-80 0,5-3-160 16,-5-9-102-16,1 20-5 0,-1-20-299 0,0 0-280 16</inkml:trace>
  <inkml:trace contextRef="#ctx0" brushRef="#br0" timeOffset="88205.93">11091 12679 2905 0,'0'0'84'0,"0"0"0"0,0 0-4 16,14-11-9-16,-14 11-9 0,0 0-5 0,10-15-8 16,-10 15 7-16,12-10-5 0,-12 10-7 0,11-12-6 15,-11 12-2-15,16-5-4 16,-16 5-4-16,14-5-3 0,-14 5-6 0,16-7-4 0,-16 7 1 15,0 0-2-15,0 0 5 16,0 0 11-16,20 17 12 0,-20-17 10 0,0 15 16 16,0-15 11-16,-6 23 10 15,6-23 4-15,-9 28 2 0,4-13 3 0,0-2-3 0,5-13-5 16,-7 29-5-16,5-17-12 16,2-12-4-16,0 22-3 0,0-22-6 0,2 21-6 15,-2-21-12-15,10 17-6 0,0-12-15 16,2 3-26-16,1-4-34 0,-1-1-43 0,-12-3-61 15,29 3-72-15,-16-6-75 0,0 2-154 0,4-3-153 16,-3 0-5-16,2 0-229 16,-16 4-165-16</inkml:trace>
  <inkml:trace contextRef="#ctx0" brushRef="#br0" timeOffset="88665.61">11597 12655 2593 0,'0'0'31'0,"0"0"18"0,0 0-12 0,0 0-1 16,0 0 18-16,0 0 24 15,0 0 30-15,0 0 21 0,0 0 6 0,0 0 3 0,-46-2-5 16,46 2-13-16,0 0-8 16,-33 11-6-16,22-6-6 0,11-5 0 0,-26 10-14 15,15-8-8-15,11-2-9 0,-17 8-3 16,17-8-7-16,-16 8-7 0,16-8-2 0,0 0-3 15,-19 3-4-15,19-3-3 0,0 0-9 16,0 0-8-16,0 0-4 0,0 0-5 0,0 0-9 16,0 0-6-16,0 0-3 0,6-35 2 0,-6 35-1 15,13-19 1 1,-5 9-2-16,1-4 0 0,-1 1 0 0,0-1 2 16,3 3-1-16,-3 0 3 0,3 0-1 0,0-3 2 0,-3 5 1 15,-8 9 2-15,17-18 1 0,-6 9 1 16,-11 9 1-16,12-12 6 0,-12 12-2 0,15-9 7 15,-15 9 3-15,0 0 8 0,18-2 12 16,-18 2 9-16,0 0 7 0,14 18 4 0,-14-18 3 16,8 16-4-16,-1-4-24 15,-4 3-8-15,3-2-1 0,-6-13-3 0,8 32 1 16,-4-14-7-16,0-1-3 16,0-1-14-16,0 2-24 0,0-1-34 0,-1-1-52 0,1-1-61 15,4 2-71-15,-5-3-63 0,1-2-161 0,0 0-123 16,1-3-12-16,-3 1-251 15,-2-10-198-15</inkml:trace>
  <inkml:trace contextRef="#ctx0" brushRef="#br0" timeOffset="89865.4">12297 12375 2509 0,'0'0'-36'0,"0"0"30"0,0 0 14 0,0 0 13 16,0 0 16-16,0 0 17 15,10-40 20-15,-10 40 23 0,0 0 14 0,-10-12 8 16,10 12 0-16,0 0 8 0,-15-13 6 0,15 13-3 15,-12-9-5-15,12 9-7 0,0 0-8 16,-20-7-4-16,20 7-4 0,-22 0-11 0,22 0-2 16,-23 7-5-16,8 0-8 15,3 0-11-15,-3 5-4 0,2 0-7 0,1-1-3 16,1 4-7-16,0 1-6 16,2 1-2-16,5-2-1 0,1 2-6 0,3-17-4 15,2 30-3-15,-1-17-6 0,5-1-8 0,3 0-3 0,-9-12-3 16,20 17-7-16,-11-13-5 15,-9-4-8-15,24 5-7 0,-24-5-6 0,25-4-1 16,-25 4 0-16,28-7 5 16,-18-1 4-16,4 1 3 0,-3-3 3 0,-2-2 10 0,0 1 12 15,-9 11 12-15,18-21 11 16,-13 14 13-16,-5 7 8 0,11-16 5 0,-11 16-1 0,9-11 18 16,-9 11-6-16,0 0-10 0,9-10 5 0,-9 10-4 15,0 0 0-15,0 0-12 16,0 0 4-16,0 0-7 0,22 29-26 0,-15-20-3 0,-2 3 0 15,4-1 0-15,-2 2-6 16,1-1-1-16,-1 3-2 0,1-1-29 0,0-1-29 16,-2-1-47-16,3-1-70 15,1 1-73-15,-6-5-83 0,3-1-156 0,-7-6-106 16,14 11 11-16,-8-9-295 16,-6-2-243-16</inkml:trace>
  <inkml:trace contextRef="#ctx0" brushRef="#br0" timeOffset="90305.52">12753 12552 2721 0,'0'0'30'0,"23"-6"18"0,-23 6 2 15,0 0 12-15,0 0 13 0,0 0 18 16,0 0 15-16,0 0 15 0,0 0 5 0,-69 8 1 16,55-7-7-16,14-1-5 15,-31 8-7-15,15-4-6 0,0 0-16 0,16-4-7 16,-25 4-11-16,12-3-4 0,13-1-9 0,-21 6-6 0,21-6-5 15,-17 4-6-15,17-4-2 16,-19 4-1-16,19-4-4 0,0 0-1 16,-18 4-3-16,18-4-2 0,0 0-5 15,0 0-6-15,0 0-9 0,0 0-2 0,-13-19-11 0,13 19-6 16,0 0-5-16,0 0-6 16,21-35 0-16,-13 26 5 0,3-3-1 0,-11 12 4 15,19-21 1-15,-9 12 1 0,5-1 3 0,-4 3 4 0,-1-3 2 16,4 2 4-16,-14 8 4 15,15-9 11-15,-15 9 6 0,19-6 11 0,-19 6 6 16,0 0 2-16,23 2 13 0,-23-2 10 16,13 13-5-16,-13-13-3 0,9 21-3 15,-2-11-7-15,-1 2-22 0,-6-12-6 16,11 26-1-16,-6-10-2 0,2-3 0 0,-4 0-4 16,3 1-2-16,0-2-12 0,-1 2-21 0,1-2-36 15,-2-3-36-15,-2 1-55 0,6-1-64 16,-3-1-48-16,-5-8-93 0,8 7-142 0,-8-7-83 15,8 5-302-15,-8-5-260 0</inkml:trace>
  <inkml:trace contextRef="#ctx0" brushRef="#br0" timeOffset="90795.45">13103 12381 2651 0,'0'0'-21'0,"0"0"37"15,8-8 8-15,-8 8 4 0,0 0 22 0,0 0 22 16,0 0 27-16,0 0 16 0,0 0 6 16,0 0-5-16,0 0-12 0,0 0-8 0,0 0-13 15,-46 15-7-15,46-15-11 16,-21 6-5-16,21-6-3 0,-21 7 4 16,7-5 1-16,14-2 5 0,-22 4 5 0,22-4 4 0,-20 4 3 0,20-4-2 15,-15 3 1-15,15-3-4 16,0 0 0-16,-23 4 10 0,23-4-6 0,-9 6-14 15,9-6 2-15,0 0-1 0,-16 13-12 16,16-13-2-16,-7 13-8 0,7-13-1 0,-6 14-7 16,6-14 2-16,-5 15-7 15,5-15-4-15,0 0-6 0,0 21 8 0,0-21-5 16,0 0-1-16,7 18-5 16,-7-18-2-16,0 0-1 0,15 11 0 0,-15-11 1 0,17 4-7 15,-17-4-1-15,21 2 6 0,-21-2-9 16,25 0 6-16,-9 1-10 0,-16-1 3 15,27 0 3-15,-27 0-4 0,25 4 5 0,-9 0 0 16,-3 0 4-16,1 2 14 0,-1 2-16 16,-3-1 20-16,0 5 1 0,-1-2 4 15,-5 4-7-15,4-1 0 0,-8-13-3 0,2 28-1 16,-2-12 6-16,0-16-18 0,-10 35-22 0,-1-17-40 16,1 0-42-16,-7 1-67 15,-3 4-98-15,-6-4-92 0,-1 1-212 0,-10 5-49 0,-1 0 22 16,-4 2-329-16,-15 3-321 0</inkml:trace>
  <inkml:trace contextRef="#ctx0" brushRef="#br0" timeOffset="96425.76">7747 14702 2848 0,'11'10'28'0,"-11"-10"38"0,0 0 13 15,0 0 21-15,10 8 28 0,-10-8 26 0,0 0 21 16,0 0 15-16,0 0-13 16,0 0-14-16,0 0-16 0,0 0-18 0,0 0-17 15,0 0-13-15,0 0-5 0,28-15-4 16,-28 15-3-16,0 0-2 0,10-18-8 0,-10 18-12 16,7-17-10-16,-7 17 1 0,6-23-11 0,-4 9-8 15,2-4-5-15,0-1-6 16,0-6-2-16,0 1 1 0,4-2-8 0,-4-1 3 0,2-2-2 15,-2 3-3-15,2-4 0 16,-1 6-4-16,1-3 0 0,-2 4 19 0,1-1-6 16,-1 2-1-16,0 2-4 15,-2 4 5-15,3 0-5 0,-5 16-7 0,6-26-3 16,-4 16-4-16,-2 10-1 0,0 0-3 16,8-15-1-16,-8 15 7 0,0 0-7 0,0 0 3 15,0 0-1-15,30 32 7 0,-22-18-11 0,1-2 6 0,0 1 2 16,1-1-6-16,-2 2 0 15,3-2 1-15,-3 0-6 0,1-3 1 0,-9-9-3 16,11 15 1-16,-11-15 0 16,12 10-10-16,-12-10 0 0,0 0-8 0,0 0 2 0,0 0 3 15,0 0 1-15,30-23 0 16,-24 9-9-16,-2-2 1 0,3-3 1 0,-3-3-3 16,2 0 5-16,3-2 0 15,-5 5 11-15,1 3 4 0,1 0 8 0,-2 3 4 0,-4 13-2 16,6-22 3-16,-6 22 15 0,8-13 4 0,-8 13 8 15,0 0-1-15,0 0-3 16,0 0-4-16,24 31-4 0,-20-17 0 0,2 1-4 0,1 2-1 16,1 2 1-1,1 0 1-15,-1 1-17 0,3 0 12 0,-3-1 3 16,-2-4-2-16,4 1-11 0,-2-1-6 16,0-2-26-16,-2-1-36 0,1-1-43 0,-1-3-54 15,-6-8-61-15,13 16-46 0,-7-12-64 0,1 2-113 0,-7-6-110 16,8 7-30-16,-8-7-295 15,8 8-250-15</inkml:trace>
  <inkml:trace contextRef="#ctx0" brushRef="#br0" timeOffset="96855.7">8465 14282 2609 0,'0'0'-25'15,"8"-13"41"-15,-8 13 17 0,10-8 8 16,-10 8 27-16,0 0 17 0,9-16 17 0,-9 16 3 15,11-11-14-15,-11 11-5 0,10-9-17 16,-10 9-4-16,17-11-7 0,-17 11-6 16,18-10-6-16,-8 5-5 0,-10 5-3 15,23-3-5-15,-23 3-9 0,21-4 1 16,-21 4-3-16,19 0 0 0,-19 0 7 0,13 9 9 16,-13-9 14-16,4 16 15 0,-4-16 7 15,-2 20 11-15,2-20 4 0,-11 29-5 0,3-16-2 0,0-1-11 16,1 1-5-16,7-13-9 15,-10 22-5-15,6-14-7 0,4-8-3 0,-9 16-9 0,9-16-8 16,0 0-7 0,0 23-5-16,0-23-12 0,9 13-1 0,-9-13-14 0,14 12-2 15,-1-5 4-15,-3 1-1 16,3 0 3-16,0-1-1 0,-1 1 2 16,-1 0-1-16,0-1 4 0,-11-7 13 0,12 20 14 15,-7-9 9-15,-5-11 17 0,0 20-3 0,0-20 3 16,-11 24 4-16,5-13-8 0,-2 0 5 0,-2 1-18 15,2-1-6-15,8-11-15 16,-16 18-25-16,7-12-43 0,9-6-66 0,-15 9-90 0,9-8-73 16,6-1-133-16,0 0-162 15,0 0 9-15,0 0-269 0,0 0-184 16</inkml:trace>
  <inkml:trace contextRef="#ctx0" brushRef="#br0" timeOffset="97085.48">9190 14377 2633 0,'0'0'50'0,"0"0"39"0,0 0 0 0,13 5 6 16,-13-5 6-16,0 0 3 0,0 0 0 15,0 0-6-15,0 0-15 0,26-3-7 0,-26 3-10 16,21-6-8-16,-21 6-11 0,25-7-18 0,-12 1-26 15,0 0-28-15,-13 6-48 0,25-11-47 16,-12 5-43-16,-13 6-28 0,17-10-24 16,-17 10-71-16,8-9-531 15,-8 9-140-15</inkml:trace>
  <inkml:trace contextRef="#ctx0" brushRef="#br0" timeOffset="97215.64">9259 14286 2509 0,'-24'-3'26'15,"24"3"38"-15,0 0 14 0,-23 0 14 16,23 0 15-16,0 0-4 0,0 0-9 15,-11-10-12-15,11 10-7 0,0 0-18 0,0 0-37 16,0 0-51-16,34-28-56 0,-24 20-88 16,4 0-119-16,-2 0-541 0,-2-2-172 0</inkml:trace>
  <inkml:trace contextRef="#ctx0" brushRef="#br0" timeOffset="97685.76">9902 14072 2446 0,'0'0'-44'16,"2"-13"42"-16,-2 13 16 16,0 0 27-16,0 0 49 0,-27-13 32 0,27 13 25 0,-24 0 15 15,24 0-6-15,-27 3-9 0,27-3-15 0,-26 12-11 16,12-5-16-16,0 2-8 15,4 4-8-15,0-1-9 0,-1 4-13 16,3-1-6-16,3 1-4 0,1 1-5 16,2-3-7-16,2-14-6 0,-2 29-6 0,2-29-4 0,2 23-6 15,2-11-8-15,-4-12-8 16,11 15-7-16,-11-15-8 0,17 10-4 0,-7-6-11 0,-10-4-6 16,20 0-3-1,-20 0 0-15,0 0 2 0,27-12 3 0,-27 12 4 0,19-16 12 16,-11 7 16-16,-8 9 12 0,15-21 9 0,-11 11 18 15,2-1 15-15,-6 11 12 0,12-17 7 16,-12 17 1-16,8-13-3 0,-8 13-6 0,8-12-7 16,-8 12 16-16,0 0 18 15,0 0 7-15,0 0-7 0,0 0-4 0,20 23-11 16,-20-23-9-16,6 23-11 16,-4-10-4-16,2 2-6 0,0 0-9 0,-2 1-15 0,3 0-38 15,-1 2-39-15,-4-2-50 0,2-1-55 0,-2-15-68 16,4 28-57-16,-2-18-100 15,0-3-141-15,-2-7-86 0,5 15-366 0,-5-15-420 16</inkml:trace>
  <inkml:trace contextRef="#ctx0" brushRef="#br0" timeOffset="97865.89">10073 14335 2879 0,'0'0'-7'0,"0"0"61"0,26 6 20 15,-26-6 2-15,0 0 9 16,10 13-1-16,-10-13 14 0,4 12-1 0,-4-12-8 0,5 16-11 15,-5-16-1-15,4 15-11 16,-4-15-11-16,4 16-19 0,-4-16-22 0,2 15-41 16,-2-15-56-16,7 15-51 15,-5-11-54-15,-2-4-71 0,0 0-149 0,6 12-437 0,-6-12-188 16</inkml:trace>
  <inkml:trace contextRef="#ctx0" brushRef="#br0" timeOffset="98185.76">10243 14237 2484 0,'0'0'-38'0,"8"-14"38"15,-8 14 15-15,8-14 20 16,-8 14 7-16,9-10 19 0,-9 10 14 16,11-9 0-16,-11 9-1 0,0 0-3 0,12-8-9 0,-12 8 3 0,0 0-6 15,0 0-3-15,0 0-2 16,0 0 6-16,0 0 10 0,0 0 12 0,0 0 8 15,13 27 7-15,-13-27 4 0,0 0-1 16,-9 27-5-16,9-27-3 0,-10 21-3 0,6-12 0 16,4-9-8-16,-6 22-8 15,6-22-6-15,-7 19-7 0,7-19-3 0,2 16-5 0,-2-16-4 16,7 16-6 0,-7-16-2-16,16 14-5 0,-5-9-4 0,4-1-4 0,-15-4-20 15,29 5-25-15,-13-3-37 0,-16-2-28 16,32 0-62-16,-18 0-74 0,0-2-84 15,2 1-154-15,-16 1-119 0,21-6-312 0,-13 4-265 0</inkml:trace>
  <inkml:trace contextRef="#ctx0" brushRef="#br0" timeOffset="98835.76">10964 14028 2745 0,'3'-13'-15'0,"-3"13"15"0,0 0-1 15,0 0 8-15,-11-25 24 16,11 25 31-16,-13-9 20 0,13 9 23 0,-16-6 3 0,16 6-2 16,-24-6 3-16,24 6-2 0,-25 2 1 0,25-2 2 15,-32 6-2-15,15-1 4 16,0 5-4-16,1-1-17 0,0 5-7 0,2 1-11 15,-1 1-8-15,2 0-5 16,2 2-4-16,1 1-9 0,4-2-2 0,2 0-6 0,0-1-4 16,4 1-3-16,0-17-5 15,2 26 1-15,4-13-7 0,-6-13 1 0,12 20-2 16,-4-11-4-16,-8-9-7 0,20 10 0 16,-20-10-3-16,19 1 1 0,-19-1 0 0,0 0-2 15,28-8 0-15,-28 8 0 0,16-16-3 16,-8 6-1-16,3-2 3 0,-2-2-2 0,-1-2-2 15,-1-1 3-15,1 2-1 0,0 1 4 0,-1-1 5 16,-1 5 8-16,-6 10 5 16,9-22 3-16,-9 22 16 0,10-15 1 0,-10 15 0 15,0 0 11-15,10-4 7 0,-10 4-12 16,0 0 1-16,0 0-8 0,0 0-9 0,12 33 8 16,-12-33-6-16,6 26-6 15,-4-11-4-15,2 3 3 0,2-3-7 0,-1 1-7 0,1 2-5 16,0-2-36-16,1 0-35 0,-3-2-54 15,0 1-65-15,1-1-75 0,-1-5-98 16,2 2-170-16,-4-1-89 0,-2-10 43 0,0 15-301 16,0-15-231-16</inkml:trace>
  <inkml:trace contextRef="#ctx0" brushRef="#br0" timeOffset="100285.57">11180 14339 2533 0,'0'0'-66'15,"12"-13"24"-15,-12 13 29 0,12-14-2 0,-12 14-6 0,10-13 13 16,-10 13 22-16,13-13 26 0,-13 13 7 0,11-13 2 15,-11 13 11-15,10-11-2 16,-10 11 8-16,13-5 7 0,-13 5 7 0,0 0 0 16,17-4 2-16,-17 4-2 15,0 0-6-15,0 0-2 0,23 15-8 0,-23-15 1 0,4 20 9 16,-4-20 9-16,0 24 7 16,-2-6 4-16,-2-1 7 0,1 2-3 0,-7 1 4 15,2 1 3-15,-1 2 0 0,-1-2-2 0,-1 0-2 0,1 1-2 16,1-3 29-1,0-4-16-15,3 0-7 0,0 0-16 0,2-2-5 0,4-13 0 16,-6 24-18-16,6-24-18 16,0 0-4-16,10 20-8 0,-10-20 2 0,14 10-14 15,0-9-9-15,-14-1-21 16,25 0-17-16,-8-3-28 0,1-2-40 0,-3-2-47 0,3 0-55 16,0-1-51-16,2-3-46 15,-3-1-112-15,-2-1-140 0,0 0-58 0,-1 0-262 0,-2-3-218 16</inkml:trace>
  <inkml:trace contextRef="#ctx0" brushRef="#br0" timeOffset="100755.83">11638 14295 2533 0,'0'0'-25'0,"12"-9"49"16,-12 9 31-16,10-10 22 0,-10 10 15 0,0 0 17 16,9-8 23-16,-9 8 28 0,0 0 12 0,0 0-2 0,0 0-17 15,0 0-9-15,0 0-12 0,0 0-9 0,0 0-13 16,0 0-10-16,-39 29-14 15,39-29-5-15,-20 7-11 0,20-7-8 0,-18 8-5 16,18-8-5-16,-20 6-9 0,20-6-3 16,-15 4-5-16,15-4 1 0,0 0-6 0,-24 1 2 15,24-1-3-15,0 0 3 16,0 0 4-16,-20 3-4 0,20-3 0 0,0 0 3 16,0 0-6-16,-15 4-3 0,15-4 2 15,0 0 21-15,-11 9 7 0,11-9 0 0,0 0-1 16,-9 19 1-16,9-19-8 0,-8 17-4 0,8-17-7 15,-4 22-2-15,2-12-6 16,2-10-2-16,-2 23-5 0,2-23 4 16,-2 21-12-16,2-21 5 0,2 21-3 0,-2-21 3 15,2 17-15-15,-2-17 0 0,9 13-12 16,-9-13-7-16,0 0-13 0,18 5-11 16,-18-5-2-16,20-2-8 0,-20 2-2 0,0 0 3 15,38-11 1-15,-24 6 10 0,1 2 7 0,-15 3 2 0,28-6 15 16,-15 5 8-16,-13 1 16 15,23 0 25-15,-23 0 4 0,19 3 10 0,-19-3-4 16,8 12-4-16,-8-12-1 16,5 13-7-16,-5-13-8 0,0 0-13 0,-13 30-25 0,4-19-45 15,-3 1-51-15,-6 3-73 16,2 3-86-16,-14 0-110 0,1-3-187 0,-9 6-42 16,-3-1-432-16,-1 0-554 0</inkml:trace>
  <inkml:trace contextRef="#ctx0" brushRef="#br0" timeOffset="101535.45">10196 14249 3069 0,'0'0'-157'16,"0"0"35"-16,0 0 30 15,0 0 17-15,0 0 24 0,0 0 20 16,0 0 17-16,0 0 32 0,0 0 14 0,0 0 12 16,0 0 21-16,0 0 8 0,0 0 13 0,0 0 15 15,-8-13 4-15,8 13-1 0,0 0 4 0,0 0-15 16,0 0-3-16,0 0-4 15,0 0-4-15,0 0-2 0,0 0-8 0,0 0-8 0,-4-18-1 16,4 18-2-16,0 0 0 16,0 0 4-16,0 0 4 0,18-19 5 0,-18 19 0 15,16-9-3-15,-16 9-6 16,14-5-8-16,-14 5-7 0,0 0-7 0,23-5-13 16,-23 5-35-16,0 0-60 0,20 0-95 0,-20 0-127 15,0 0-264-15,10 5-25 0,-10-5-325 16,0 0-289-16</inkml:trace>
  <inkml:trace contextRef="#ctx0" brushRef="#br1" timeOffset="183685.09">18070 11005 2437 0,'0'0'379'0,"0"0"-148"0,-14-14-81 0,14 14-34 15,0 0-31-15,0 0 0 16,0 0 7-16,0 0-1 0,0 0 9 0,-14-7-4 0,14 7-4 16,0 0-6-16,0 0-5 0,0 0-2 0,0 0 4 15,0 0 0-15,0 0-1 16,0 0-4-16,0 0-8 0,0 0-7 0,0 0-7 15,0 0-6-15,19 42-5 16,-19-42-8-16,9 15-1 0,-9-15-6 0,10 13-5 0,-10-13 0 16,8 11-1-16,-8-11-2 15,11 10-3-15,-11-10-5 0,11 8 3 0,-11-8-4 16,0 0 2-16,0 0-2 0,23-2-9 16,-23 2 6-16,0 0 1 0,15-16-4 0,-15 16 3 15,9-16-6-15,-9 16 5 0,2-22-5 16,-2 22 13-16,2-24 7 0,0 12 10 15,-2 12 11-15,2-19-16 0,-2 19 10 0,2-17-5 0,-2 17 4 16,0 0-6-16,0-19-4 16,0 19 1-16,0 0 2 0,0 0-1 15,0 0 2-15,0 0-3 0,0 0-3 16,0 0-2-16,26 32-1 0,-20-16-2 0,2-3 14 0,3 3-6 16,-1 2-3-16,1 1-1 0,0 5-2 0,1-2-2 15,0 7-7-15,2 1-1 16,-2-1-1-16,-1-5-4 0,0 7-1 0,-3-1 4 0,-4-3-3 15,3 0 4-15,-3 0-5 16,-2-1-2-16,-2-3 1 0,-2 0 3 0,-2 0 7 16,-1-4 5-16,-5 2 2 0,-1-2 6 15,-2-2 3-15,1-2 6 0,-4-1-2 0,4-5-1 16,0 1-4-16,1-8-5 16,0-1-7-16,11-1-18 0,0 0-16 0,-29-9-20 0,25 1-24 15,4 8-34-15,-4-20-34 0,6 6-55 0,4 1-71 16,2-5-60-16,0 3-151 15,3-4-144-15,4 2 19 0,-2 0-463 0,-1 2-582 0</inkml:trace>
  <inkml:trace contextRef="#ctx0" brushRef="#br1" timeOffset="184035.09">18550 11380 3202 0,'0'0'-88'0,"0"0"36"0,0 0 23 0,0 0-1 16,0 0 19-16,0 0 5 15,0 0 9-15,0 0 8 0,0 0 9 0,31-8 8 16,-31 8 11-16,0 0 0 0,20-3 4 16,-20 3 1-16,0 0-3 0,19-2-5 0,-19 2-2 15,0 0 3-15,19 9 5 0,-19-9 2 16,6 15 8-16,-6-15 7 0,0 22 9 15,0-22 6-15,-4 24 9 0,0-8 11 0,4-16 0 0,-6 32 6 16,1-17 2-16,1 0-10 16,0 0-3-16,4-15-8 0,-3 29-8 15,3-29-10-15,0 21-5 0,5-10-11 16,-5-11-20-16,13 16-27 0,-5-10-30 0,1-5-40 0,-9-1-44 16,22 3-65-16,-8-6-50 0,0-1-56 0,-1-1-129 15,-2-3-152-15,1-2-296 0,-1-1-214 16</inkml:trace>
  <inkml:trace contextRef="#ctx0" brushRef="#br1" timeOffset="184615.28">18809 11171 2429 0,'0'0'-82'0,"-5"-18"43"15,5 18 53-15,-5-14 51 0,5 14 23 0,0 0 21 16,-2-18 21-16,2 18 19 16,0 0 4-16,0 0 4 0,0 0 4 0,-4-16 5 15,4 16-17-15,0 0-15 0,0 0-15 16,0 0-11-16,0 0-10 0,0 0-14 0,0 0-12 16,18 41-3-16,-18-41-11 0,14 17-4 0,-5-9-9 0,1-1-3 15,3 1-5 1,0-3-8-16,-13-5-15 0,26 8-5 0,-14-4-7 0,-12-4-7 15,25 0-5-15,-25 0-11 16,28-4-3-16,-16-1-3 0,-12 5 4 0,24-16 3 16,-14 9 3-16,1-5 13 0,-2 3 8 15,-1-2 18-15,-8 11 13 0,10-22 18 0,-5 13 10 16,-5 9 8-16,6-18 3 16,-6 18 1-16,6-13 0 0,-6 13-5 0,0 0-8 15,4-13 1-15,-4 13-2 0,0 0-7 0,0 0-5 16,0 0-2-16,0 0-3 0,0 0-32 15,20 30-2-15,-20-30 3 0,12 25-5 0,-6-11-4 16,3 0-6-16,2 6-4 16,-3-1 0-16,3 2-10 0,-1-1-2 0,1 3 4 0,0 0-3 15,-3-2-2-15,2 2 6 16,0 0-2-16,-4-2 1 0,0 0 3 0,-2-2 9 0,-2-2 4 16,0 2 11-16,-2-3 4 0,0-16 14 15,-6 32 3-15,0-20 9 0,-2 2 5 16,-2-2 1-16,2-3 1 0,-4 2-1 0,12-11-5 15,-22 12-7-15,11-9-5 0,11-3-24 16,0 0-25-16,0 0-27 0,-32-12-34 0,28 5-43 16,2-5-50-16,2 12-56 15,0-26-52-15,2 12-102 0,2 0-171 16,4-1-31-16,0 2-401 0,0 0-446 16</inkml:trace>
  <inkml:trace contextRef="#ctx0" brushRef="#br1" timeOffset="185085.03">19382 11401 2995 0,'0'0'-39'0,"0"0"54"0,0 0 40 0,15 12 23 16,-15-12 26-16,0 0 8 0,0 0 16 0,0 0 11 0,0 0-8 15,0 0-5-15,0 0-16 16,0 0-16-16,0 0-5 0,0 0-16 0,0 0-11 0,18-19-2 15,-18 19-12 1,0 0-9-16,18-10-10 0,-18 10-8 0,17-8-7 0,-17 8-1 16,19-4-7-16,-19 4-1 15,19-1 0-15,-19 1 2 0,0 0-4 0,28 4-1 16,-28-4 3-16,14 11 0 0,-14-11-1 16,6 13 5-16,-6-13 3 0,-2 19 7 0,2-19 6 15,0 0 3-15,-12 31 0 0,6-20 8 16,-4-2 2-16,10-9-5 0,-12 18-3 0,12-18-4 15,-12 13-5-15,12-13-8 0,-7 11-11 0,7-11-16 16,0 0-9-16,-6 14-15 16,6-14-2-16,0 0-11 0,0 0-6 0,0 0-3 0,17 15 1 15,-17-15 4 1,14 8 6-16,-14-8 10 0,16 10 12 0,-16-10 1 0,12 11 16 16,-12-11 15-16,8 13 10 0,-8-13 9 0,2 13 6 15,-2-13 4-15,0 0 3 16,-10 25 0-16,10-25-6 0,-12 15-2 0,12-15-11 0,-16 16-30 15,10-9-37-15,6-7-43 16,-14 11-61-16,5-7-51 0,9-4-46 0,-11 8-112 16,11-8-138-16,-10 1-396 0,10-1-278 15</inkml:trace>
  <inkml:trace contextRef="#ctx0" brushRef="#br1" timeOffset="185685.2">19784 11077 2723 0,'0'0'22'0,"0"0"45"0,0 0 5 0,0 0-4 15,-2-15 11-15,2 15 8 16,0 0 11-16,0 0 3 0,0 0 1 0,0 0-8 15,0 0-9-15,0 0-10 16,0 0-5-16,25 30-12 0,-19-22-2 0,2 0-9 0,-2-1-1 16,4 1-8-16,-2-1-1 15,1 2-5-15,-1-4-2 0,1 1-3 0,-9-6 0 16,13 9-4-16,-7-5 4 0,-6-4-4 16,10 2 1-16,-10-2 0 0,0 0 3 0,0 0 1 15,22-7 6-15,-22 7 7 0,0 0 4 0,10-19 7 16,-10 19 7-16,4-16 10 0,-4 16 2 15,4-15 5-15,-4 15-4 16,0 0-8-16,7-16 6 0,-7 16-10 0,0 0-10 16,7-11 1-16,-7 11-21 0,0 0 10 0,0 0-6 15,0 0 1-15,0 0-12 16,0 0 4-16,0 0-4 0,0 0-4 0,25 29 1 0,-19-18 2 16,0 1-32-16,1-1-1 0,-7-11-5 0,11 27-5 15,-3-11-3-15,-2 2-5 16,-2 0 4-16,2 0 2 0,-1 1 2 0,0 6 2 0,-3-5 5 15,2 0 8-15,-2 1-3 16,-2 0 10-16,0-2 5 0,0 0 9 0,-2 0 4 16,0-4 12-16,-2 2 12 0,-3-4 7 15,0 3 10-15,-1-7 7 0,8-9 0 16,-16 21 1-16,7-15-6 0,9-6-6 0,-19 8-8 0,19-8 4 16,0 0-29-16,0 0-21 0,-30-15-38 15,26 2-43-15,-1 1-45 0,1-6-61 0,6 3-75 16,-2-2-60-16,0 4-136 15,2-3-155-15,0 3 29 0,3 2-378 0,-5 11-395 0</inkml:trace>
  <inkml:trace contextRef="#ctx0" brushRef="#br1" timeOffset="186295.28">20375 11369 2868 0,'0'0'-84'0,"0"0"43"0,0 0 27 0,0 0 27 15,0 0 30-15,0 0 33 16,0 0 21-16,0 0 16 0,0 0 7 0,0 0-4 0,0 0 3 16,0 0-3-16,0 0-9 0,0 0-4 0,0 0-9 15,0 0-5-15,-15-33-8 16,15 33-10-16,0 0-8 0,0 0-8 0,10-15-1 0,-10 15-7 15,0 0 1 1,11-10 0-16,-11 10-2 0,0 0-2 0,17-6 6 16,-17 6-7-16,0 0 1 0,0 0-1 15,23 5-3-15,-23-5 0 0,0 0-1 0,18 13-1 16,-18-13 5-16,8 12-3 16,-8-12 12-16,4 15 4 0,-4-15-6 0,2 19-8 0,-2-19 1 15,-4 25 6-15,4-25-7 0,-8 26-8 0,4-11 6 16,-4-1 3-16,4 1 5 0,-2-2 4 15,6-13 4-15,-10 27 10 0,6-14 2 0,4-13 1 16,-7 23 6-16,7-23-8 16,-4 18-5-16,4-18-6 0,0 0-4 0,8 22-6 0,-8-22-7 15,21 10-4 1,-3-6-6-16,-2-1-17 0,3-1-26 0,3 0-30 0,-2 2-31 16,4-4-35-16,-5 0-47 0,2 0-68 0,0 0-66 15,-8 0-84-15,0 0-156 16,-13 0-60-16,16 0-8 0,-16 0-358 0,0 0-391 0</inkml:trace>
  <inkml:trace contextRef="#ctx0" brushRef="#br1" timeOffset="192824.96">18391 12535 2916 0,'-14'-16'-77'0,"14"16"5"0,0 0 3 0,0 0 14 15,0 0 33-15,0 0 44 0,0 0 34 0,0 0 33 16,0 0 25-16,0 0 11 0,0 0 3 15,-26 27-1-15,26-27 3 0,-2 16-4 0,2-16-5 16,0 0-4-16,4 26-9 16,-4-26-7-16,4 21-7 0,-4-21-5 0,6 21-6 15,-1-12-11-15,-5-9-9 0,11 18-8 16,-11-18-6-16,10 12-1 0,-10-12-8 0,10 10-3 16,-10-10-6-16,14 4-10 15,-14-4-8-15,0 0-2 0,0 0-2 0,0 0-2 0,25-19-1 16,-25 19 0-16,6-18-2 0,-6 18 2 0,4-22 1 15,-4 22 2-15,0-23 8 16,0 23 4-16,0-20 8 0,0 20 6 16,0-19 0-16,0 19 2 0,0 0-1 15,0-22-2-15,0 22-4 0,0 0-2 0,0 0-4 0,4-13 2 16,-4 13 0-16,0 0-5 16,0 0-2-16,0 0-2 0,0 0 0 0,16 49 0 15,-12-31-5-15,0 1 1 0,0 1 4 0,2 2-4 0,0 1-6 16,4-1-1-16,-4 3-1 15,2 0 1-15,0 0 1 0,1 0 1 0,-3-1-2 16,3 1-5-16,-3-1 2 0,1 0 3 16,-3-2-5-16,0-2 5 0,-4-1-4 0,0-2 4 15,0-17 2-15,-6 30 6 16,2-14 15-16,-5-6 4 0,3 2 5 0,-5-2 5 0,11-10 6 16,-21 11-8-16,21-11-6 0,-22 0-13 15,22 0-17-15,0 0-21 0,-26-17-30 16,17 7-22-16,0-1-29 0,5-2-50 0,4 13-64 15,-6-25-55-15,4 10-95 0,4 1-188 16,-2 14-37-16,6-25 23 0,0 12-280 0,-6 13-182 16</inkml:trace>
  <inkml:trace contextRef="#ctx0" brushRef="#br1" timeOffset="193276.49">18751 12885 2630 0,'0'0'78'0,"0"0"28"0,0 0-8 15,0 0-6-15,0 0-6 0,0 0 0 16,0 0 7-16,0 0-1 0,0 0-3 16,0 0-13-16,0 0-8 0,0 0-10 0,0 0-10 0,26-12-4 15,-26 12-5-15,0 0-7 16,30-1-11-16,-30 1-13 0,22 0-2 0,-22 0-7 15,26 1 1-15,-13 4-4 0,-13-5-2 16,20 7 6-16,-8-1-3 0,-12-6 8 0,12 13 7 16,-12-13 12-16,4 17 13 0,-4-17 10 15,0 16 15-15,0-16 5 0,0 0 6 0,-8 22-5 16,8-22-4-16,-6 14-11 0,6-14-7 16,0 0-8-16,0 0-6 0,0 0-13 0,6 25-8 15,-6-25-9-15,14 7-2 0,-3-1-6 0,0 1 1 16,-11-7 1-16,23 13 2 15,-15-3 0-15,1-2 8 0,-9-8 15 0,11 19 9 16,-7-9 10-16,-4-10 2 16,0 20 1-16,0-20-3 0,-8 21 1 0,-1-9-6 0,-2 0-4 0,11-12-10 15,-21 16-24-15,11-8-35 16,-3 0-47-16,13-8-63 0,-19 7-75 0,11-3-55 16,8-4-138-16,-18 0-173 15,18 0-333-15,0 0-325 0</inkml:trace>
  <inkml:trace contextRef="#ctx0" brushRef="#br1" timeOffset="193859.24">19124 12563 2856 0,'4'-17'20'0,"-4"17"30"15,0 0 0-15,0 0 4 0,0 0-4 16,0 0 5-16,0 0-3 0,0 0 0 0,0 0-7 16,0 0-4-16,0 0-2 0,10 40-5 15,-10-40-12-15,13 21-16 0,-4-10-12 0,-1-1-11 16,3-1-3-16,-1-1-2 0,-10-8-3 15,22 13 2-15,-12-9 1 0,-10-4 4 16,17 2 8-16,-17-2 10 0,19 0 23 0,-19 0 17 16,0 0 12-16,21-11 12 0,-21 11 13 15,10-16 21-15,-10 16 10 0,10-15 11 0,-10 15 1 16,8-15 4-16,-8 15-5 0,0 0-4 16,8-16-13-16,-8 16-13 0,0 0-9 0,0 0-7 15,0 0-13-15,0 0-7 0,0 0-8 16,0 0 4-16,0 0-5 0,19 26-6 0,-19-26-7 15,9 24-1-15,-3-10-8 0,0 0-2 0,1 4-10 16,-1 3-7-16,2 0-6 16,-3 0 1-16,4 0-2 0,-3 2-2 0,0-3 2 0,-2 3 2 15,0-3 0-15,-2-1 2 16,0-2-7-16,0 2 10 0,-2-2 4 0,0-17 8 16,-6 33 6-16,2-19 5 0,-2 2 8 15,-2-5 7-15,-6 3 0 0,4-5 6 0,-3 1-3 16,-1-5 1-16,-2-1-10 15,16-4-4-15,-24 2-18 0,24-2-20 0,-24-6-22 16,9-2-33-16,5-1-36 0,10 9-44 16,-17-21-62-16,10 12-43 0,1-4-95 15,6 1-171-15,-2 1-92 0,2 11-354 0,4-21-399 0</inkml:trace>
  <inkml:trace contextRef="#ctx0" brushRef="#br1" timeOffset="194355.56">19564 12950 3007 0,'0'0'24'16,"0"0"31"-16,0 0 9 0,0 0-1 0,0 0-3 15,0 0 7-15,0 0 15 16,0 0 4-16,0 0 7 0,0 0 0 0,0 0-4 15,-34 21-2-15,34-21-3 0,-14 4-4 16,14-4 0-16,0 0-9 0,-22 6-4 0,22-6-6 16,0 0-4-16,-19 3-6 0,19-3-7 15,0 0-18-15,0 0-9 0,0 0-11 16,-21-11-8-16,21 11-12 0,0 0-10 0,0-21-9 16,0 21-1-16,0 0-3 0,10-33 5 15,-3 22 0-15,-1-3 7 0,-6 14 3 0,13-25 11 16,-9 16 11-16,4-1 17 0,-8 10 15 15,14-17 12-15,-14 17 10 0,12-11 4 16,-12 11-2-16,12-9-2 0,-12 9-2 16,0 0-4-16,20-4-4 0,-20 4-3 0,0 0 1 0,0 0-4 15,27 12 8-15,-19-7 6 16,4 5 15-16,-4-1-24 0,0 3 8 0,0 0-4 0,4 2 1 16,-6 0-1-16,2 1-11 15,1 2-4-15,-1-2 1 0,-2 0-4 0,1 2-7 16,-3-1-2-16,3-1-2 0,-3 0-2 15,0-1-13-15,-4-14-19 0,8 21-17 0,-6-12-37 16,0-2-46-16,-2-7-71 16,6 14-71-16,-6-14-67 0,3 8-159 0,-3-8-90 15,0 0-14-15,0 0-265 0,0 0-203 0</inkml:trace>
  <inkml:trace contextRef="#ctx0" brushRef="#br1" timeOffset="196155.44">19902 12697 2409 0,'0'0'-110'15,"-4"-21"51"-15,4 21 28 0,0 0 16 0,0 0 36 0,0 0 32 16,-6-19 29-16,6 19 35 16,0 0 31-16,0 0 22 0,0 0 14 15,0 0 5-15,-4-16-3 0,4 16-8 16,0 0-7-16,0 0-15 0,0 0-16 0,0 0-18 0,0 0-13 16,0 0-4-16,0 0-1 0,0 0-19 0,0 0-6 15,0 0-14-15,0 0-1 16,0 0-7-16,0 0-8 0,19 46-3 0,-12-36-9 0,-7-10-4 15,14 17-8 1,-6-10-12-16,-8-7-7 0,16 12-12 0,-16-12-5 0,16 10-4 16,-16-10-1-16,15 5-2 15,-15-5 2-15,0 0 1 0,19 2 5 0,-19-2-1 0,0 0 4 16,0 0 5-16,17-19 8 0,-17 19 8 0,2-20 8 16,-2 20 9-16,2-22 6 15,-2 22 1-15,0-20 9 0,0 20-8 0,2-19 11 16,-2 19-23-16,0 0 5 0,2-22 6 15,-2 22-11-15,0 0-4 0,2-15-2 0,-2 15-3 16,0 0 1-16,0 0-2 16,0 0-9-16,0 0 8 0,0 0-3 0,0 0-2 0,20 44-6 15,-14-29 5-15,0 2-5 16,3 2-4-16,-1 2-7 0,1 2-8 0,2 0-5 16,-1 0 1-16,0 1 1 0,4-1-3 0,-4 1 2 15,0 0 0-15,-1-2 5 16,-1 0 2-16,1-4 0 0,-1 0 2 0,-3-3 7 0,-1-2-1 15,0 0 4-15,-4-1 8 16,0-12 0-16,0 0 6 0,-10 29 10 0,10-29-1 16,-15 11 3-16,4-8 2 0,11-3 2 15,-23 3-1-15,23-3-13 0,-24-4-8 0,12-2-30 16,-1-1-24-16,0-5-40 0,3 0-48 16,-1 2-60-16,3-4-57 0,2 2-45 15,-4-1-136-15,6 0-151 0,2 2-14 0,2 11-274 0,0-24-234 16</inkml:trace>
  <inkml:trace contextRef="#ctx0" brushRef="#br1" timeOffset="196624.98">20294 12850 2658 0,'0'0'-7'0,"0"0"27"0,0 0 14 0,0 0 14 15,0 0 11-15,0 0 13 0,28-5 12 16,-28 5-2-16,0 0-4 0,12-9-11 0,-12 9-9 16,16-6-5-16,-16 6-4 15,16-4-9-15,-16 4-3 0,21-5-5 0,-21 5-5 16,24-7-5-16,-24 7-1 0,26-1-2 0,-26 1-10 0,22 0-1 16,-22 0 3-16,22 4 2 15,-22-4 6-15,17 5 14 0,-17-5 24 0,10 14 13 16,-10-14 16-16,2 13 9 0,-2-13 7 15,0 0 10-15,-8 27-2 0,8-27 11 0,-11 18-13 16,11-18-6-16,-10 17-3 16,10-17-16-16,-7 12-11 0,7-12-13 0,0 0-7 15,-4 17-15-15,4-17-17 0,0 0-1 16,0 0-15-16,15 22-9 0,-15-22-4 0,15 9 3 16,-7-1 0-16,-8-8-4 0,22 13 13 15,-14-4-4-15,2-1 6 0,-2 1 4 16,-8-9 12-16,14 19 10 0,-10-9 11 0,-4-10 8 0,2 21 0 15,-2-21 0-15,-8 23-2 16,-1-14-3-16,0 3-6 0,-1-1-3 16,0-1-21-16,-4 1-26 0,0-1-41 15,1-5-56-15,-2 3-81 0,2-2-85 0,-1-3-141 16,-2 0-181-16,16-3 25 0,-26 0-403 0,26 0-419 0</inkml:trace>
  <inkml:trace contextRef="#ctx0" brushRef="#br1" timeOffset="201445.36">18506 14223 2932 0,'0'0'24'0,"-20"-8"74"16,20 8 24-16,0 0 9 0,0 0 14 0,0 0 9 15,0 0 8-15,0 0 10 16,0 0-10-16,0 0-8 0,0 0-15 0,0 0-15 0,0 0-9 16,0 0-14-16,0 0-10 0,0 0-4 0,-4 36-8 15,4-36 0-15,0 0-8 16,4 18-9-16,-4-18-19 0,0 0 5 0,6 22-4 15,-6-22-7-15,5 13 1 0,-5-13-15 16,7 16-9-16,-7-16-3 0,10 10-15 0,-10-10-13 16,10 7-8-16,-10-7 3 15,0 0-9-15,22 2 1 0,-22-2 2 0,0 0 5 0,0 0 1 16,29-13 4-16,-29 13 2 16,12-14 1-16,-8 3 4 0,-4 11-2 0,8-22 8 15,-4 5 2-15,0 4 6 0,-4 13 4 0,6-24 6 0,-4 13 7 16,-2 11-1-16,7-20 4 15,-7 20-1-15,2-15 8 0,-2 15 7 0,0 0-1 16,0 0-10-16,0 0 5 16,0 0 1-16,0 0 2 0,0 0-6 0,0 0 2 0,0 0-6 15,0 0 0-15,0 0-5 16,0 0 3-16,7 44-8 0,-7-44 2 0,4 26-8 16,2-9 1-16,-2-3-6 0,1 3-6 0,1 1-4 15,2 2 3-15,-2-1-5 16,1 2 1-16,2-2 4 0,-3 2-3 0,0-2 3 0,0 1 3 15,-2-3 4-15,1-1-4 16,-3 2 0-16,-2-1 10 0,0-17 5 0,-2 28 4 0,0-12 2 16,-5-3 15-1,1 1 3-15,-4-5 2 0,-1 2 5 0,-2-3 1 0,1 1 1 16,12-9-3-16,-30 7-5 16,17-7-7-16,13 0-10 0,-28-4-7 0,16-6-21 0,0 0-26 15,-1-3-30-15,4-1-25 0,3-3-28 0,-1 0-43 16,3 1-57-16,6 1-64 15,-2-4-55-15,4 3-140 0,3 1-108 0,-1 1-12 16,5 1-366-16,0 1-391 0</inkml:trace>
  <inkml:trace contextRef="#ctx0" brushRef="#br1" timeOffset="202005.34">18993 14544 2884 0,'0'0'-51'0,"0"0"54"0,0 0 13 0,0 0 7 16,0 0 21-16,0 0 13 16,0 0 25-16,0 0 15 0,0 0 9 0,-49 23 4 15,34-17-1-15,0-2-2 16,1 0-10-16,14-4-5 0,-30 5-6 0,17-1 1 0,13-4-6 16,-19 5-5-16,19-5-9 0,0 0-10 0,-19 0-12 15,19 0-8-15,0 0-11 16,0 0-12-16,0 0-11 0,0 0-3 0,0 0 2 0,32-43-6 15,-22 35 3 1,1 0 2-16,-1 0-1 0,-10 8 0 0,22-15 7 0,-14 9 8 16,-8 6 12-16,19-12 11 15,-19 12 13-15,17-8 7 0,-17 8 2 0,17-5 5 0,-17 5 4 16,17-2 2-16,-17 2 5 16,0 0 28-16,25 7-3 0,-25-7 3 0,15 12-12 15,-4-4 1-15,-3 1-6 0,1 1-12 0,-1 1-16 16,2 0-6-16,-1 1-2 15,0 1-6-15,-1 0-5 0,0 3-6 0,-2 0-1 0,4-4-8 16,-4 3-8-16,0 1-18 16,0-2-18-16,1-2-22 0,-1 3-23 15,-2-2-30-15,3-4-39 0,-5 2-52 0,2-2-62 16,3 0-44-16,-7-9-76 0,2 11-130 0,-2-11-73 16,0 0-440-16,6 12-496 0</inkml:trace>
  <inkml:trace contextRef="#ctx0" brushRef="#br1" timeOffset="203025.24">19375 14147 3071 0,'-2'-22'-75'0,"2"22"61"0,0 0 27 0,0 0 35 0,0 0 35 16,-4-18 29-16,4 18 25 15,0 0 18-15,0 0 9 0,0 0 2 0,0 0-6 0,0 0-9 16,0 0 2-16,0 0-16 0,0 0-2 0,0 0-11 16,0 0-26-16,0 0 6 15,-8 50-17-15,8-50-9 0,6 20-10 0,-6-20-9 16,13 21-27-16,-7-10-4 15,5-2-7-15,-1 2-6 0,0-4-5 0,-10-7 1 0,24 11-8 16,-15-7 0-16,-9-4-5 16,21 3 1-16,-21-3-2 0,0 0 5 0,27-5 0 15,-27 5-1-15,18-9 6 0,-18 9 1 16,12-15-3-16,-8 4 10 0,-4 11 6 0,6-20 9 16,-6 20 7-16,5-17 5 0,-5 17 23 0,4-18 1 0,-4 18-3 15,0 0-10-15,6-16-2 16,-6 16-5-16,0 0-5 0,0 0-6 0,0 0-6 15,0 0 0-15,0 0 2 16,0 0-9-16,0 0-1 0,24 29-6 16,-18-16-2-16,0 1 0 0,0 4-7 0,6 1-1 15,-6 2-5-15,2 2-6 0,0 0 1 16,1 1-3-16,2 2 2 0,-1-2-3 0,-1 1 3 16,1 1 6-16,-4-3-6 0,3 2 2 0,-2-2 2 15,-3-4 1-15,0-1 3 0,-6 0-2 0,2-3 2 16,-4 2 5-16,4-17 5 15,-13 29 0-15,0-18 4 0,0 0 3 0,1-3 7 16,-5 0 5-16,2-2 1 0,-1-4 0 16,-2-2-2-16,1 0-7 0,0-7-10 0,0 0-25 15,-1-3-18-15,2-2-28 16,4-2-27-16,-1-4-37 0,5-2-56 0,1 3-77 0,3-2-66 16,2 0-154-16,0-2-117 0,4 0-11 0,0-4-452 15,2 1-590-15</inkml:trace>
  <inkml:trace contextRef="#ctx0" brushRef="#br1" timeOffset="205275.05">19947 14645 3164 0,'0'0'-110'16,"0"0"53"-16,0 0 22 0,0 0 24 0,0 0 28 15,0 0 24-15,0 0 18 0,0 0 17 0,0 0 17 0,0 0 10 16,0 0 12-16,0 0-6 15,0 0-3-15,0 0-3 0,0 0-3 0,0 0-7 16,-45 20 3-16,45-20-7 0,-16 3 5 16,16-3-2-16,-21 7-8 0,21-7-15 0,-20 4-10 15,20-4-4-15,-20 3-4 16,20-3-10-16,-18 0-5 0,18 0-7 0,0 0-5 16,-25-2-5-16,25 2-3 0,0 0-2 0,-17-10-4 15,17 10 1-15,0 0-3 0,-2-17-2 16,2 17 5-16,0 0-4 0,0 0-1 0,21-30-4 15,-12 22 0-15,1-2-1 16,-2 1 2-16,4-1-2 0,-2 1 0 0,-10 9 1 0,23-17 4 16,-14 9-4-1,1-1 3-15,-10 9 0 0,17-13 4 0,-17 13 7 0,15-9 8 16,-15 9 5-16,13-8 17 16,-13 8 11-16,0 0 8 0,16-2 12 0,-16 2-15 15,0 0 11-15,0 0 8 0,18 17 1 0,-18-17 0 0,8 19-5 16,-4-6-4-16,0 0-3 15,1 3-12-15,-1-1-4 0,0-1-5 0,0 2-8 16,0 0-4-16,-2 1-5 0,3-2-7 16,-1 1-13-16,-4-16-22 0,7 28-24 0,-3-15-22 15,0 2-27-15,-2-1-23 16,0-3-27-16,0 1-32 0,-2-12-44 0,6 20-48 0,-4-10-40 16,-2-10-93-16,0 16-132 0,0-16-45 0,0 0-427 15,0 0-459-15</inkml:trace>
  <inkml:trace contextRef="#ctx0" brushRef="#br1" timeOffset="-211081.68">18524 15732 2973 0,'0'0'-84'15,"0"0"56"-15,-8 28 23 0,8-28 27 16,0 0 31-16,0 0 35 0,0 0 25 16,-4 15 23-16,4-15 8 0,0 0 11 0,0 18-10 15,0-18-5-15,0 0-7 0,0 0-7 16,4 29-10-16,-4-29-3 0,6 12-18 0,-6-12-5 16,7 10-7-16,-7-10-11 0,10 10-4 0,-10-10-2 0,11 7 13 15,-11-7-13-15,0 0-1 16,17 8-3-16,-17-8-15 0,0 0-5 0,0 0-3 15,22-2-12-15,-22 2-10 16,0 0-6-16,0 0-2 0,14-16 0 16,-14 16-6-16,2-17 5 0,-2 17-1 0,0-18 1 15,0 18-2-15,-2-25 3 0,2 25 11 0,-2-24 1 16,2 24-1-16,-2-18 9 0,2 18 1 0,-2-17 7 0,2 17 0 16,0 0 7-16,-4-19-5 15,4 19 3-15,0 0-14 0,0 0 6 0,0 0-3 16,0 0 0-16,0 0-3 15,0 0-2-15,0 0-5 0,0 0 1 0,0 0-7 16,16 41-1-16,-12-28 0 16,3 1 0-16,1 2 0 0,-1-1-3 0,1 0-3 0,-1 2 2 15,3 2-4-15,-2 1 2 16,1 0-2-16,2-1 3 0,-3 0-4 0,0 2 0 16,1-2-2-16,0 2 2 0,-3-3-2 0,-2-1 1 0,2 2 7 15,-1-2 5-15,-1 2 3 16,-2-2 10-16,-2 0 4 0,0 1 8 0,0-18 2 15,-4 32 2-15,-3-18 3 0,1 1-1 16,0-1 0-16,0-2 2 0,-3 0-2 0,9-12-5 16,-19 15-4-16,11-10-7 0,8-5-10 15,-20 3-8-15,20-3-13 0,0 0-16 0,-29-15-19 16,20 3-24-16,1-1-24 0,-1-1-24 0,5 0-26 16,0-3-39-16,0 1-64 15,4 2-59-15,0-3-60 0,0 4-137 0,0 13-85 0,4-23-18 16,0 14-439-16,0-1-541 15</inkml:trace>
  <inkml:trace contextRef="#ctx0" brushRef="#br1" timeOffset="-210651.75">18924 16083 3140 0,'24'1'-22'0,"-24"-1"61"0,0 0 23 15,0 0-2-15,0 0 5 0,25-3-3 16,-25 3 6-16,0 0 8 0,24-2-2 16,-24 2 2-16,16-2-7 0,-16 2-3 0,20 2-4 15,-20-2-12-15,23 2 4 0,-23-2-4 0,21 2 5 0,-21-2 10 16,21 6 6-16,-21-6-5 15,18 7 3-15,-18-7 5 0,10 11 2 0,-10-11 5 16,4 18 0-16,-4-18 25 16,0 19 8-16,0-19-13 0,-6 24-2 0,2-11 6 15,4-13 4-15,-9 27-4 0,4-13-2 16,5-14-12-16,-6 21-8 0,6-21-14 0,-2 19-5 16,2-19-9-16,4 15-8 0,-4-15-9 0,14 12-16 15,-14-12-15-15,18 7-27 0,-5-5-16 16,-13-2-30-16,23 4-16 0,-10-3-22 0,-1-2-22 15,-12 1-22-15,26 0-33 0,-26 0-31 16,21-3-40-16,-10 2-30 0,-11 1-71 0,17-6-99 16,-17 6-94-16,12-8-401 15,-12 8-375-15</inkml:trace>
  <inkml:trace contextRef="#ctx0" brushRef="#br1" timeOffset="-210041.83">19308 15940 2820 0,'0'0'-32'0,"-6"-15"67"15,6 15 44-15,-4-16 28 0,4 16 20 16,-7-13 8-16,7 13 12 0,0 0 7 0,-5-17 4 15,5 17-8-15,0 0 1 0,0 0-23 16,0 0-6-16,0 0-2 0,0 0 18 0,0 0-12 16,0 0-10-16,0 0-9 15,0 0-13-15,0 0-18 0,22 43-2 0,-16-30-15 16,0-1-11-16,3-1-3 16,0 1-5-16,-9-12-9 0,14 19-12 0,-5-11-4 15,-9-8-6-15,14 11-9 0,-14-11-4 0,18 7-9 0,-18-7 14 16,0 0-8-16,18 0-1 15,-18 0-2-15,0 0 3 0,0 0 14 0,20-20-3 16,-20 20 6-16,4-19 2 0,-2 8-1 16,-2 11 6-16,2-22 14 0,-2 22 3 0,4-18 11 15,-4 18-22-15,2-16 2 0,-2 16 4 16,0 0 10-16,0 0 8 0,0 0-2 0,11-11-1 16,-11 11-2-16,0 0-5 0,0 0-3 0,0 0-6 15,21 34-1-15,-14-23-7 0,1 3-7 16,-2-1-5-16,4 0-8 0,0 3-4 15,0 3-6-15,2-2 4 0,-1 2 12 16,2 2-1-16,-2 0 2 0,1 0-3 0,-2 0 1 16,0-2 1-16,-4 1 5 0,0-2 6 15,-2 2 7-15,0-6 7 0,-2 4 6 0,-2-18 4 16,-4 28 1-16,2-14 1 16,2-14 0-16,-10 19-5 0,2-12-2 0,8-7-5 15,-16 10-3-15,16-10-12 0,-19 1-14 0,19-1-24 0,0 0-23 16,-32-17-30-16,24 10-33 15,0-5-38-15,0-1-54 0,2 7-62 0,2-5-60 16,4 11-122-16,-6-19-130 16,4 9-24-16,2 10-472 0,0 0-621 0</inkml:trace>
  <inkml:trace contextRef="#ctx0" brushRef="#br1" timeOffset="-209496.73">19869 16223 3194 0,'0'0'-91'0,"0"0"78"0,0 0 55 0,0 0 34 16,0 0 17-16,25-7 9 16,-25 7 15-16,0 0 8 0,0 0 6 0,0 0 1 15,0 0-5-15,0 0 3 0,0 0 7 0,0 0-19 0,0 0 4 16,0 0-5-16,0 0-30 15,0 0 1-15,0 0-15 0,-59 6-3 0,59-6-11 16,0 0-5-16,0 0-12 0,-22 4-15 16,22-4-8-16,0 0-10 0,0 0-9 0,-16-6-14 15,16 6-1-15,-8-8-3 16,8 8-3-16,0 0 2 0,-5-17-1 0,5 17 0 16,2-14 6-16,-2 14 0 0,5-15-1 0,-5 15 2 0,6-15 3 15,-2 8 0-15,-4 7 2 16,10-14 1-16,-6 9 1 0,-4 5 1 0,14-12 3 15,-14 12 6-15,10-8-1 0,-10 8 6 16,13-6 3-16,-13 6 18 0,0 0-3 0,17-5 10 16,-17 5 13-16,0 0 15 0,0 0 4 15,0 0 9-15,23 17 6 0,-23-17 6 0,12 15 0 16,-7-7 1-16,4 3 2 16,-3 1-8-16,0 1-1 0,0 0-8 0,3 1-1 15,0 1-6-15,-1 0-2 0,3 1-7 0,-3 1-7 16,2 0-7-16,-1 2-5 0,2-2-4 15,-1 0-7-15,-2-2-11 0,4 1-16 0,-4-4-19 16,-2 2-28-16,2-2-23 16,-1-3-37-16,-1 2-36 0,-2-7-51 0,-4-4-59 0,9 12-51 15,-9-12-84-15,0 0-142 16,0 0-48-16,0 0 10 0,0 0-439 0,0 0-482 16</inkml:trace>
  <inkml:trace contextRef="#ctx0" brushRef="#br1" timeOffset="-208750.89">20205 15671 3100 0,'-4'-23'5'16,"4"23"73"-16,0 0 38 0,0 0 35 0,0 0 21 15,-10-10 17-15,10 10 20 0,0 0 19 16,0 0-12-16,0 0-21 0,0 0-18 0,0 0-20 16,-2 45-18-16,2-45-17 15,6 22-17-15,2-10-11 0,-4 1-12 0,5-3-8 0,2 1-12 16,-1-2-7 0,-10-9-15-16,21 15-8 0,-12-10-13 0,-9-5-8 0,21 7-1 15,-21-7-2-15,19 0-8 0,-19 0-2 0,0 0 2 16,23-7-5-16,-23 7 12 15,13-13-4-15,-13 13 5 0,9-18 3 0,-9 18 2 16,4-24 3-16,-2 12 3 0,-2 12 2 16,0-25 5-16,0 25 2 0,2-22-9 0,-2 22 0 15,0-18 1-15,0 18 1 16,0 0-2-16,2-21 2 0,-2 21-2 0,0 0 2 0,0 0 1 16,0 0-5-16,0 0 0 0,0 0-2 0,0 0 1 15,0 0-7-15,0 0 4 0,0 0-3 16,27 44-2-16,-20-29-2 0,-1 2-1 0,1 2-2 15,1 3-4-15,0-1 0 16,0 1-2-16,2 3-2 0,0 0 0 0,-2-1-2 16,3 1-3-16,0 4 0 15,-1-4-1-15,-1 1 2 0,-1-3 4 0,0 3-1 0,2-4 0 16,-4 0 6-16,0-4 0 16,-2-1 6-16,-2 0 4 0,0-3-1 0,-2-14 2 15,-4 25-1-15,4-25 2 0,-10 16 4 0,10-16-4 0,-18 11 1 16,8-7-4-16,10-4 3 15,-23-1-8-15,23 1-9 0,-26-12-14 0,14 5-23 0,-2-4-22 16,4-1-18 0,0 3-14-16,-1-5-21 0,5 1-35 0,-1 1-47 0,5 1-56 15,2 11-42-15,-2-21-73 16,2 21-130-16,4-17-74 0,1 6-478 0,1 3-582 16</inkml:trace>
  <inkml:trace contextRef="#ctx0" brushRef="#br1" timeOffset="-208231.81">20607 15993 3137 0,'0'0'-107'0,"0"0"77"0,0 0 49 16,0 0 48-16,0 0 40 15,0 0 26-15,0 0 23 0,0 0 8 0,0 0 8 16,0 0-13-16,14 7-11 15,-14-7-18-15,0 0-24 0,0 0-12 0,0 0-16 16,0 0-7-16,0 0-13 16,0 0-7-16,31-11-8 0,-31 11-8 0,15-2-6 0,-15 2-2 15,21 0-4-15,-21 0-5 16,24 2 1-16,-10 0 0 0,-14-2 3 0,26 8 2 16,-14-5 4-16,-12-3 26 0,19 10 2 0,-19-10 3 0,13 14-18 15,-13-14 10-15,9 13 7 16,-9-13 11-16,0 17 2 0,0-17 4 0,0 0 4 15,-9 23 1-15,3-16-1 0,6-7-4 16,-11 12-6-16,7-7-11 0,4-5-5 0,-7 12-10 16,7-12-10-16,0 0-13 15,0 0-11-15,0 0-10 0,-4 19-11 0,4-19-5 0,0 0-5 16,17 11 1-16,-17-11-13 16,17 9 6-16,-17-9 0 0,21 9 3 0,-11-4 4 15,-10-5 8-15,18 13 0 0,-12-7 8 0,-6-6 9 0,10 15 17 16,-10-15 13-16,3 17 8 15,-3-17 5-15,0 0-2 0,-11 22-3 0,11-22-4 16,-14 15-8-16,2-9-16 16,12-6-24-16,-18 9-31 0,18-9-32 0,-17 10-30 15,11-7-40-15,6-3-49 0,-18 5-59 16,18-5-37-16,-12 1-64 0,12-1-134 0,0 0-84 16,0 0-22-16,0 0-346 0,0 0-354 0</inkml:trace>
  <inkml:trace contextRef="#ctx0" brushRef="#br1" timeOffset="-207571.39">20946 15561 2904 0,'0'0'22'0,"0"0"56"16,0 0 21-16,0 0 11 0,0 0 6 0,0 0 2 0,0 0-3 15,0 0 2-15,0 0-8 16,0 0-5-16,32 36-16 0,-26-25-9 0,5-1-11 15,-1 1-2-15,3-2-9 16,0 1-4-16,-1-2-8 0,4-1-2 0,-4 0-8 16,3-4-4-16,-15-3-9 0,23 2-3 15,-23-2-5-15,23-2 0 0,-23 2 0 0,22-7 3 16,-22 7 1-16,16-15 7 0,-16 15 11 0,11-15 13 0,-6 6-1 16,-5 9 26-1,8-15 4-15,-8 15 13 0,4-14-27 0,-4 14 9 0,0 0 3 16,7-15-3-16,-7 15 0 15,0 0-6-15,0 0-2 0,0 0-1 0,0 0-7 0,0 0-7 16,0 0-5-16,0 0-7 16,10 35 2-16,-10-35-10 0,8 26 1 0,-1-11-9 15,0 1-4-15,1 2-8 0,0 4-1 16,-2-2-14-16,3 4-3 0,2-2 2 16,-3 1-14-16,-2 2-2 0,5 0-1 0,-3 0-2 0,1 1 0 15,0-1 1-15,-1 2 4 16,-2-1-3-16,0-1 4 0,0 1 3 0,2-2 6 15,-4-1 2-15,0-2 9 0,-2-1 12 16,0-1 7-16,-2-1 10 0,0-18 9 0,-4 31 1 16,0-16 12-16,-2-1-3 0,-2-2-1 15,8-12-7-15,-18 16 0 0,10-10-7 0,8-6-5 16,-22 1-12-16,22-1-17 0,0 0-19 0,-29-17-30 16,18 6-33-16,2-3-37 15,1-1-51-15,0 1-62 0,4 1-52 0,-3-4-88 16,5 3-172-16,-1 1-33 0,1-2-8 15,2 15-337-15,5-22-326 0</inkml:trace>
  <inkml:trace contextRef="#ctx0" brushRef="#br1" timeOffset="-207201.69">21437 16062 2739 0,'20'5'12'16,"-20"-5"62"-16,0 0 25 0,0 0 4 0,18 3 9 0,-18-3-1 16,0 0 2-1,24 0 3-15,-24 0 3 0,21 1-6 0,-21-1 1 0,24 0-4 16,-24 0-5-16,26 2 0 16,-12 0 5-16,-14-2 1 0,27 2 2 0,-15 2 1 15,-12-4-1-15,20 5 5 0,-20-5-2 0,16 8 2 0,-10 0-29 16,-6-8 6-16,6 15 5 15,-6-15 8-15,0 0-1 0,-6 28 6 0,6-28 2 16,-6 21-3-16,6-21-5 16,-4 17-11-16,4-17-10 0,-6 18-9 0,6-18-7 0,0 15-12 15,0-15-14-15,0 0-17 16,12 13-28-16,-12-13-34 0,20 2-41 0,-20-2-25 16,21 0-30-16,-21 0-44 0,0 0-47 0,32-9-53 0,-22 6-48 15,-2-7-123-15,0 6-132 16,-8 4-20-16,10-16-439 0,-10 16-549 0</inkml:trace>
  <inkml:trace contextRef="#ctx0" brushRef="#br1" timeOffset="-187751.54">23000 10875 1278 0,'0'0'225'0,"-4"-15"-84"0,4 15-14 0,0 0 8 15,0 0 1-15,0 0 8 0,0 0 6 0,0 0-2 16,0 0 5-16,0 0 1 15,0 0-3-15,0 0-3 0,0-19-4 0,0 19 0 0,0 0-11 16,0 0-14 0,0 0-13-16,0 0-11 0,0 0-7 0,0 0-3 0,0 0-4 15,0 0-9-15,0 0-3 16,0 0-5-16,0 0-13 0,0 0-4 0,10 59-6 16,-8-44-2-16,2-1-3 0,0 3-7 0,3 0-2 0,-3-2-2 15,0 2-4-15,1 1 2 16,-1-4-3-16,0 0-4 0,0 1-1 15,1 0 0-15,-5-15-3 0,6 23 1 16,-4-12-5-16,-2-11 1 0,6 18 1 0,-6-18 0 16,4 16 3-16,-4-16 2 0,4 12 11 15,-4-12-2-15,5 14 2 0,-5-14 18 0,0 0 8 16,2 15-5-16,-2-15 5 0,0 0 0 0,0 0-5 16,9 14 11-16,-9-14-27 15,0 0-2-15,0 0-2 0,20 3-3 0,-20-3-4 16,20 0 11-16,-20 0-11 0,23-2-4 15,-23 2-3-15,34-6-5 0,-15 3-6 0,0-1-11 0,2 0-6 16,-2-2-17-16,0 2-24 16,-1-1-32-16,-4 1-58 0,3-2-86 0,-6 0-81 15,1 2-179-15,-3 0-99 16,-9 4-1-16,8-9-283 0,-8 9-240 0</inkml:trace>
  <inkml:trace contextRef="#ctx0" brushRef="#br1" timeOffset="-186541.6">23537 11078 2556 0,'4'-14'-66'0,"-4"14"46"0,0 0 31 16,0 0 13-16,5-18 27 0,-5 18 25 0,0 0 24 0,0 0 24 15,4-15 23-15,-4 15 8 16,0 0 9-16,0 0 1 0,0 0-3 0,0 0-7 15,0 0-10-15,4-13-12 16,-4 13-10-16,0 0-5 0,0 0 19 0,0 0 1 16,0 0-3-16,0 0-10 0,0 0-23 15,0 0-5-15,0 0-1 0,9 46-5 0,-9-46-13 16,6 21-8-16,-4-10-2 0,-2-11-10 16,7 23-7-16,-3-10-4 0,-4-13-6 0,6 21-5 15,-2-11-3-15,-4-10-9 0,6 19-17 0,-6-19-34 16,10 17-33-16,-8-9-39 15,2-1-59-15,-4-7-66 0,6 16-60 0,-6-16-114 0,2 11-155 16,-2-11-44-16,6 5-404 16,-6-5-477-16</inkml:trace>
  <inkml:trace contextRef="#ctx0" brushRef="#br1" timeOffset="-186251.73">23755 11045 2956 0,'0'0'-103'0,"0"0"43"16,0 0 22-16,0 0 38 0,9-12 33 0,-9 12 30 16,0 0 20-16,0 0 16 0,0 0 15 15,0 0 11-15,0 0 5 0,8 38 2 0,-8-38-5 16,4 23 0-16,-2-9-1 0,5 3-5 15,-3 1-16-15,1-2-5 0,-3 3-15 0,2-2-6 16,2 1-10-16,-2-4-10 16,0 2-15-16,2-1-40 0,-1-4-55 0,-5-11-74 15,11 25-81-15,-7-18-98 0,2 2-187 16,-2-2-115-16,-4-7-249 0,0 0-209 0</inkml:trace>
  <inkml:trace contextRef="#ctx0" brushRef="#br1" timeOffset="-185521.86">24295 11058 2447 0,'0'0'-79'0,"0"0"32"0,0 0 5 0,0 0 14 0,0 0 22 15,0 0 14-15,0 0 30 16,0 0 21-16,0 0 26 0,0 0 15 0,0 0 20 16,0 0 9-16,0 0 13 15,0 0 8-15,0 0-4 0,0 0-1 0,0 0-1 16,0 0-7-16,0 0-10 0,0 0-13 16,0 0-11-16,0 0-12 0,0 0-1 0,44-12-20 15,-44 12-5-15,24-1-8 0,-24 1-6 0,29-4-6 16,-16 2-4-16,-13 2-7 0,35-2-7 15,-21 0-18-15,-14 2-22 0,27-4-32 0,-27 4-43 16,20-2-56-16,-20 2-70 16,17-3-43-16,-17 3-118 0,0 0-153 0,0 0-358 15,0 0-258-15</inkml:trace>
  <inkml:trace contextRef="#ctx0" brushRef="#br1" timeOffset="-185351.52">24329 10971 2753 0,'-14'-6'24'0,"14"6"5"0,0 0-3 15,-12-10 3 1,12 10 24-16,0 0 30 0,0 0 28 0,0 0 9 0,0 0 3 16,0 0-7-16,24-22-13 15,-24 22-14-15,19-4-8 0,-19 4-10 0,23-4-17 0,-23 4-31 16,23-6-39-16,-10 4-55 0,4-2-66 16,1 2-76-16,-5-2-130 0,3 1-595 15,-2 0-354-15</inkml:trace>
  <inkml:trace contextRef="#ctx0" brushRef="#br1" timeOffset="-184221.87">25091 10736 2699 0,'9'-11'-128'0,"-9"11"33"15,0 0 36-15,0 0 24 0,6-15 40 16,-6 15 28-16,0 0 19 0,2-18 17 16,-2 18 17-16,0 0 7 0,0 0 10 0,0 0 3 15,-11-28-4-15,11 28-4 0,-8-10-4 16,8 10 1-16,-14-5 5 0,14 5 10 0,0 0 6 16,-31 1-3-16,31-1-7 0,-23 8-8 0,10 2-12 15,4 0-6-15,-5 2-9 16,6 3-7-16,-1 1-7 0,3 2-4 0,2 1-8 0,1-1-4 15,1 1-6 1,4 0-4-16,3-2-10 0,1 1-9 16,2-2-12-16,-1-3-6 0,3 1-6 0,1-2-8 15,-1-3-6-15,-10-9-4 0,23 12 0 0,-23-12 1 0,20 1 5 16,-20-1 3-16,0 0 6 16,27-13 0-16,-18 4 8 0,-9 9 8 0,15-23 7 15,-8 10 2-15,1-1 13 0,-2-1 10 0,0 3 12 16,-6 12 5-16,9-19-1 0,-9 19-5 15,10-14-8-15,-10 14-3 0,5-11 2 0,-5 11-2 16,0 0 2-16,0 0-7 16,0 0 4-16,0 0-2 0,27 31-4 0,-17-19-1 15,-5 3-3-15,3-2 15 16,2 2-8-16,-5 2-38 0,5-3-50 0,0 1-68 0,3 2-96 16,-8-5-110-16,1 2-221 15,3-5-59-15,-2-4-315 0,-7-5-334 0</inkml:trace>
  <inkml:trace contextRef="#ctx0" brushRef="#br1" timeOffset="-183771.62">25383 10919 2745 0,'0'0'-19'16,"0"0"58"-16,0 0 23 0,0 0 7 0,0 0-3 15,0 0 2-15,0 0-6 16,0 0-10-16,0 0 1 0,0 0-8 0,0 0-11 0,0 0-1 15,0 0-8-15,25-6-3 16,-25 6 0-16,0 0-8 0,22-2 2 0,-22 2-6 16,0 0 0-16,0 0-4 15,25 8 0-15,-25-8 5 0,9 10 8 0,-9-10 7 0,2 15 15 16,-2-15 13-16,0 19 9 0,0-19 10 0,0 0 6 16,-8 32 0-16,5-20 0 15,3-12-1-15,-5 22-4 0,5-22-8 0,-2 21-3 0,2-21-6 16,2 18-6-16,-2-18-2 15,10 17-7-15,-10-17-7 0,12 11-18 0,-2-6-31 16,-10-5-41-16,22 7-63 16,-8-5-70-16,-1-2-71 0,-13 0-133 0,28-5-173 0,-16 0-320 15,-12 5-257 1</inkml:trace>
  <inkml:trace contextRef="#ctx0" brushRef="#br1" timeOffset="-183381.57">25666 10907 2759 0,'0'0'42'0,"-2"-17"26"16,2 17-6-16,0 0-1 15,0 0-3-15,0 0-10 0,4-22 2 0,-4 22-12 16,0 0-8-16,10-14 2 0,-10 14-4 0,14-8-7 0,-14 8-7 16,17-1-4-16,-17 1 1 15,21-3-7-15,-21 3-3 0,0 0 3 0,27 8-2 0,-27-8-1 16,15 12 0-16,-15-12-1 15,8 15 14-15,-8-15 5 0,-2 17 14 0,2-17 15 16,0 0 8-16,-11 29 5 16,11-29 2-16,-12 17-4 0,8-10-7 0,4-7-8 0,-8 14-10 15,8-14-10 1,0 0-12-16,-2 15-18 0,2-15-12 0,0 0-12 0,14 15-12 16,-14-15-5-16,21 14 2 0,-12-6 9 15,5-1 1-15,-1 0 4 0,1 3 6 16,-3-1 2-16,-2-1 17 0,3 3 28 0,-6 1 28 0,-6-12 21 15,2 20 14-15,-2-20-3 16,-6 22-7-16,-4-11-7 0,10-11-12 0,-18 21-28 16,7-13-42-16,2 0-41 15,-4 0-53-15,13-8-61 0,-19 12-50 0,19-12-87 16,-17 8-652-16,9-6-392 0</inkml:trace>
  <inkml:trace contextRef="#ctx0" brushRef="#br1" timeOffset="-182881.62">26257 10654 2787 0,'0'0'-76'0,"0"0"60"0,-12-19 22 16,12 19 28-16,-13-8 31 0,13 8 27 0,-18 0 13 16,18 0 8-16,0 0 1 15,-36 14-2-15,25-5-6 0,-3 3-6 0,6 1-10 0,1 1-11 16,-3-2-5-16,6 4-9 0,2-1-5 16,2-15-6-16,2 30-5 0,4-14-4 15,2-3-5-15,1 1-4 0,1-1-11 0,4-4-8 16,-2 1-10-16,1-2-5 0,5-3-11 15,-18-5-2-15,22 6-3 0,-22-6 3 16,25-4-2-16,-25 4 3 0,18-10 1 16,-8 1 0-16,0-2 4 0,-5-3 7 0,1 0 6 15,2-2 17-15,-4 3 20 16,-4 13 14-16,5-25 9 0,-1 15-7 0,-4 10-2 0,4-15-6 16,-4 15-1-16,0 0 15 0,0 0 5 0,0 0 4 15,0 0 3-15,0 0 21 16,0 0-6-16,0 0-12 0,16 36-6 0,-11-20-7 0,1 0-11 15,-3 4-4 1,5-1-7-16,0 1-5 0,-2 0-25 0,3-1-38 0,-3-3-53 16,-1-2-72-16,4 1-100 15,-2-2-118-15,-1-6-215 0,-1 0-43 0,-5-7 24 16,0 0-261-16,12 12-213 0</inkml:trace>
  <inkml:trace contextRef="#ctx0" brushRef="#br1" timeOffset="-182431.56">26582 10862 2739 0,'0'0'93'0,"0"0"24"15,0 0 0-15,4-13 1 16,-4 13-11-16,0 0-4 0,0 0-10 0,0 0-5 16,0 0-8-16,0 0-14 0,1-20-19 0,-1 20-21 15,0 0-19-15,0 0-14 0,0 0-12 16,14-7 1-16,-14 7 5 0,0 0-5 0,21-4-2 0,-21 4-2 15,19 0-7-15,-19 0 6 16,23 2 2-16,-23-2 7 0,21 2 1 0,-21-2-3 16,19 5 10-16,-19-5 2 15,18 8 26-15,-18-8 21 0,7 11 14 0,-7-11 20 16,0 0 2-16,-1 19 10 0,1-19 6 0,0 0-2 0,-18 24-10 16,18-24-7-16,-9 12-8 15,9-12-7-15,-10 12-7 0,10-12-8 0,-10 10-4 16,10-10-13-16,0 0-12 0,0 0-10 15,-2 16-10-15,2-16-15 0,0 0-19 0,0 0-13 16,22 14-3-16,-22-14 8 16,13 8 0-16,-13-8 4 0,15 11 5 0,-15-11 4 15,12 14 6-15,-12-14 15 16,8 13 22-16,-8-13 18 0,2 17 16 0,-2-17 11 0,0 0 3 16,-10 23-1-16,10-23 12 0,-13 15-3 0,13-15-11 15,-14 11-21-15,14-11-37 16,-11 10-44-16,11-10-59 0,-8 10-94 15,8-10-87-15,0 0-181 0,-7 4-145 0,7-4-290 16,0 0-286-16</inkml:trace>
  <inkml:trace contextRef="#ctx0" brushRef="#br1" timeOffset="-182091.97">26902 10837 2727 0,'0'0'-29'0,"0"0"26"16,0 0 6-16,9-14-6 0,-9 14 16 0,0 0 16 15,0 0 24-15,17-5 15 16,-17 5 5-16,16-2 6 0,-16 2 0 0,0 0-4 16,25 2 0-16,-25-2 3 0,20 5 3 0,-20-5-3 15,22 10 1-15,-13-4 5 0,-9-6 9 16,14 15 19-16,-14-15 4 0,7 19 5 0,-7-19 5 0,-5 23 3 15,5-23 26 1,-6 27-14-16,3-14-5 0,-2 2-13 0,5-15-13 0,-11 25-10 16,9-14-19-16,2-11-21 15,-2 23-1-15,2-23-11 0,4 19-14 0,-4-19-30 0,13 17-33 16,-3-9-47-16,-1-2-70 0,5-1-90 0,-4-2-103 16,-10-3-202-16,18 1-81 15,-18-1 41-15,0 0-280 0,0 0-217 0</inkml:trace>
  <inkml:trace contextRef="#ctx0" brushRef="#br1" timeOffset="-180921.64">23247 12650 2512 0,'0'0'-31'16,"0"0"68"-16,0-19 31 0,0 19 32 0,0 0 23 0,2-17 13 16,-2 17 5-16,0 0 5 0,0 0-6 15,0 0 1-15,0 0-8 0,2-19-4 16,-2 19-16-16,0 0-4 0,0 0-2 0,0 0 2 15,0 0 4-15,0 0 1 0,0 0-21 16,0 0-3-16,0 0-12 0,0 0-14 0,22 42 3 16,-18-29-17-16,0 1 0 15,-2 3-3-15,2 0-14 0,-2 0 2 0,2 2-6 16,-2 1 0-16,4-1 0 0,-6 2-8 16,2-2 2-16,2-1-1 0,-2 1 2 0,0-1 2 15,0-1 2-15,0-2-6 0,2 0 11 0,-2 1 9 16,-2-16-7-16,4 21-3 0,1-10 7 15,-5-11-2-15,6 18 4 0,-6-18-3 16,9 13 0-16,-9-13-1 0,14 7-2 16,-14-7 1-16,19 6-17 0,-19-6 0 15,24 2-1-15,-24-2-3 0,27-2-3 0,-10 0 1 16,2 0-3-16,1 0-4 0,-2-1 4 0,4-1-4 16,1-2-4-16,-4 4-7 0,6-3-10 0,-5 0-16 15,-4 2-24-15,1-1-21 16,-2 1-29-16,-2-1-41 0,-3 0-55 0,-10 4-51 0,20-6-54 15,-20 6-140-15,6-8-135 16,-6 8-14-16,6-5-330 0,-6 5-331 0</inkml:trace>
  <inkml:trace contextRef="#ctx0" brushRef="#br1" timeOffset="-178851.82">23867 12939 2646 0,'0'0'-101'0,"0"0"41"0,0 0 30 0,0 0 7 0,0 0 31 16,0 0 13-16,0 0 33 15,-19-14 18-15,19 14 14 0,0 0 3 0,0 0 2 0,0 0 2 16,0 0-6-16,0 0-3 16,0 0-6-16,0 0-2 0,0 0-10 0,0 0-8 15,0 0-3-15,0 0-1 0,0 0-11 0,24-27-6 0,-24 27-7 16,0 0 0-16,19-7-4 15,-19 7-2-15,12-4-3 0,-12 4-4 16,0 0 6-16,20-2-1 0,-20 2 6 16,0 0 6-16,0 0 9 0,0 0 14 15,25 9 9-15,-25-9 4 0,0 0 0 0,2 18 3 16,-2-18-7-16,0 0 8 0,-9 25-4 0,9-25 3 16,-12 18-2-16,4-4 3 0,0-4-2 0,0 1-2 15,8-11-9-15,-12 19 6 16,8-10 3-16,4-9-18 0,-7 18-7 0,7-18-2 0,-2 14 1 15,2-14-2-15,0 0-4 16,0 0-23-16,9 23 2 0,-9-23-7 0,14 9-2 16,-14-9-2-16,20 3 6 0,-20-3-24 15,23 2-18-15,-13-2-27 0,-10 0-43 0,24-8-54 16,-12 7-73-16,-1-5-59 0,-2 0-95 0,-1 1-150 16,-8 5-65-16,12-14-299 15,-8 6-276-15</inkml:trace>
  <inkml:trace contextRef="#ctx0" brushRef="#br1" timeOffset="-178661.98">24109 12927 2839 0,'14'-9'67'0,"-14"9"30"15,0 0 17-15,0 0 36 16,0 0 33-16,0 0 33 0,0 0 5 0,0 0-20 16,20 22-13-16,-20-22-45 0,2 22-18 0,2-11-12 15,-4-11-12-15,4 28-15 0,0-12-10 16,1-2-17-16,-1 2-34 0,0-1-41 0,0-1-64 15,1 1-92-15,-1-6-85 16,-2 3-146-16,-2-12-178 0,2 15-10 0,-2-15-295 16,0 13-254-16</inkml:trace>
  <inkml:trace contextRef="#ctx0" brushRef="#br1" timeOffset="-172151.23">24537 12963 2671 0,'0'0'-36'0,"0"0"33"15,0 0 8-15,0 0 25 16,0 0 42-16,48-15 25 0,-48 15 19 0,17-5 12 16,-17 5-6-16,22-4-13 0,-22 4-12 15,22-5-10-15,-22 5-10 0,27-3-5 0,-15-1-13 16,-12 4-3-16,23-4-8 0,-23 4-6 0,23-4-14 15,-23 4-20-15,22-4-25 16,-22 4-45-16,14-4-38 0,-14 4-47 0,13-4-37 0,-13 4-48 16,2-9-102-16,-2 9-525 15,0 0-213-15</inkml:trace>
  <inkml:trace contextRef="#ctx0" brushRef="#br1" timeOffset="-171996.03">24640 12831 2575 0,'0'0'27'0,"-19"-3"60"15,19 3 24-15,0 0 21 0,-19-6 26 16,19 6 9-16,0 0 4 0,0 0-1 15,0 0-14-15,0 0-13 0,0 0-19 0,0 0-13 16,0 0-16-16,34-21-9 0,-34 21-12 16,30-6-22-16,-14 2-34 0,0 1-49 15,-1-3-64-15,-15 6-84 0,26-11-76 16,-17 6-117-16,-4-2-191 0,-5 7-338 0,0 0-282 16</inkml:trace>
  <inkml:trace contextRef="#ctx0" brushRef="#br1" timeOffset="-168011.62">25377 12711 2673 0,'0'0'-67'0,"0"0"45"0,8-17 29 16,-8 17 29-16,0 0 29 0,9-15 27 0,-9 15 30 16,5-15 24-16,-5 15 7 0,0 0 12 0,0-23-3 0,0 23-3 15,0 0-5-15,-2-20-6 0,2 20-3 16,0 0-14-16,0 0-10 0,-6-23-13 15,6 23-11-15,-10-12-12 0,10 12-9 16,0 0-4-16,-17-10-9 0,17 10-8 0,-19-1-1 16,19 1-8-16,0 0-2 0,-30 7-8 0,30-7 1 15,-22 12-9-15,8-5-1 16,3 3-7-16,2 1 4 0,0 0-2 0,1 2-3 0,0 3-1 16,2 0-3-16,2-1-3 0,4-15 3 0,-2 28-7 15,6-10 0-15,0-3-2 16,3-2-8-16,2 1-2 0,2-1-8 0,-2-4-2 15,2 1-1-15,2-1-4 0,0-3 1 16,-13-6 1-16,23 5 4 0,-10-2-3 0,-13-3 3 16,0 0-2-16,30-10 3 15,-20 5-2-15,-2-7 3 0,2 1 3 0,-10 11 6 16,11-25 4-16,-4 9 8 0,-3 3 6 0,3 2 11 16,-7 11 3-16,8-19 0 0,-8 19-1 15,7-14-5-15,-7 14-5 0,0 0 0 16,7-11 3-16,-7 11 1 0,0 0-4 0,0 0 1 15,0 0-6-15,29 25 4 0,-22-16-6 0,0 2 4 16,4 1-22-16,0-1-34 16,-1 1-53-16,0 0-82 0,1-2-102 0,-1 2-138 0,-3-2-174 15,-1-2-18-15,0-3-386 16,-6-5-464-16</inkml:trace>
  <inkml:trace contextRef="#ctx0" brushRef="#br1" timeOffset="-167582">25662 12849 3065 0,'0'0'-7'0,"9"-13"49"15,-9 13 5-15,0 0 11 0,4-18 15 16,-4 18 16-16,0 0 24 0,0-18 12 0,0 18 1 16,0 0-9-16,5-18-10 0,-5 18-15 0,0 0-12 15,8-16-9-15,-8 16-11 0,11-11-7 0,-11 11-11 16,14-5-13-16,-14 5-14 15,21-2-9-15,-21 2-8 0,21-2-5 0,-21 2 0 0,26 2-5 16,-26-2 2-16,24 7-1 16,-24-7 1-16,16 11 2 0,-9-6 15 0,-7-5 15 0,4 15 17 15,-4-15 14-15,0 0 13 16,0 0 8-16,-18 32 7 0,9-22-1 0,3-1-2 16,6-9-9-16,-16 16-10 0,16-16-2 0,-7 13-11 0,7-13 1 15,-9 13-5-15,9-13-7 16,0 0 1-16,2 24-11 0,-2-24-3 0,9 15-5 15,-9-15-5-15,11 19-4 16,-1-10-2-16,-4 0-1 0,-6-9 4 0,13 20-5 0,-12-9 2 16,-1-11 14-16,2 21-1 15,-2-21 9-15,-9 21 6 0,0-12-9 0,-3 1-4 16,2 0 1-16,-2-1-24 0,-2-2-19 0,2 2-29 16,-1-2-42-16,13-7-58 15,-21 8-72-15,14-7-66 0,7-1-125 0,-18 0-155 16,18 0-18-16,0 0-354 0,0 0-360 15</inkml:trace>
  <inkml:trace contextRef="#ctx0" brushRef="#br1" timeOffset="-167176.84">26133 12900 2948 0,'20'-3'7'0,"-20"3"9"0,0 0 1 16,0 0 16-16,0 0 22 0,0 0 16 0,0 0 12 15,0 0-3-15,0 0-10 16,0 0-4-16,0 0-5 0,-67 7-9 0,67-7-2 0,-21 4-6 16,21-4-3-1,-17 3-4-15,17-3-4 0,0 0-5 0,-19 1-6 16,19-1-10-16,0 0-4 0,0 0-9 0,0 0 1 0,0 0-7 16,0 0-1-16,7-31-6 15,-7 31 4-15,16-19 1 0,-7 7-1 0,-2 1-1 16,5-2 6-16,-4 1 5 0,3 1 8 15,-3 2 13-15,-8 9 16 0,17-18 11 0,-11 13 12 16,-6 5 6-16,15-8 9 16,-15 8 14-16,0 0 10 0,0 0 12 0,26 13 22 0,-26-13 0 15,11 22-2-15,-6-7 1 16,2 0-12-16,0 2-9 0,1 4-11 0,1 0-13 16,-4 0-9-16,4-2-10 0,0 2-8 0,0 0-16 0,-2-4-32 15,-2 0-37-15,1-2-51 16,-2-3-62-16,-4-12-69 15,11 20-71-15,-8-12-99 0,0-2-166 0,-3-6-71 16,0 0-379-16,0 0-460 0</inkml:trace>
  <inkml:trace contextRef="#ctx0" brushRef="#br1" timeOffset="-166741.56">26596 12611 3028 0,'0'0'-43'0,"5"-21"50"16,-5 21 22-16,2-17 23 16,-2 17 14-16,0 0 8 0,-7-19 7 0,7 19 3 15,0 0 8-15,-18-10 10 0,18 10 10 16,0 0-2-16,-29 6-2 0,29-6-3 0,-23 12-13 16,14-1-6-16,-2 0-12 0,2 0-3 0,-2 5-6 0,6-3-10 15,-1 4-5-15,4-1-5 16,2-16-3-16,-2 32-8 0,4-20-2 0,2 5-5 15,1-4-4-15,1 0-6 16,5-2-7-16,-2 0-11 0,4-2-8 0,-13-9-6 0,19 9 0 16,-10-5-2-1,-9-4 1-15,0 0 0 0,29-2 4 0,-29 2 4 16,16-11 8-16,-16 11 6 0,11-20 9 16,-5 11 11-16,-6 9 9 0,7-21 9 0,-7 21 6 15,7-14 1-15,-7 14 3 0,7-14-5 0,-7 14-4 0,0 0-7 16,9-10-12-16,-9 10 19 15,0 0 2-15,0 0 5 0,0 0 0 0,0 0-11 0,18 34-4 16,-13-21-4-16,-1 1-4 16,2 0 4-16,1 0-15 0,0 1-23 0,2 1-35 15,-7-2-43-15,3 1-63 16,-1-2-67-16,2 0-69 0,-2-2-125 0,0-1-167 0,0 0-36 16,-4-10-323-16,11 18-343 0</inkml:trace>
  <inkml:trace contextRef="#ctx0" brushRef="#br1" timeOffset="-166021.84">26957 12883 2753 0,'0'0'-93'0,"0"0"26"0,0 0 24 0,0 0 11 16,0 0 25-16,0 0 29 15,0 0 29-15,0 0 17 0,0 0 7 0,0 0 5 16,-29 20-8-16,29-20 0 16,-17 1-7-16,17-1-3 0,-19 4-3 0,19-4-3 0,0 0-10 15,-19 0-1-15,19 0-8 16,0 0-5-16,0 0-3 0,-23-5-13 0,23 5-10 16,0 0 0-16,-5-16-9 0,5 16-4 0,0 0-1 15,1-27 2-15,-1 27-1 0,6-23 0 16,-2 10 18-16,-4 13 2 0,13-21 3 0,-5 9 4 15,-8 12 4-15,9-16 7 16,-1 7 11-16,-8 9 9 0,12-14 1 0,-12 14 7 0,13-9 7 16,-13 9 3-1,9-9 9-15,-9 9 17 0,0 0 23 0,0 0 10 0,0 0 0 16,22 16 4-16,-22-16 1 0,9 19-10 0,-6-7-9 16,2 2-11-16,1 2-9 15,-1-1-11-15,1 2-6 0,-2 0-10 0,1 1-11 16,4-2 1-16,-4 1-8 0,2-1-13 15,-1 0-14-15,1-4-33 0,-2 0-47 0,-1 0-51 16,-4-12-72-16,9 15-76 0,-2-9-77 16,-7-6-153-16,9 7-125 0,-9-7 33 0,0 0-303 15,0 0-249-15</inkml:trace>
  <inkml:trace contextRef="#ctx0" brushRef="#br1" timeOffset="-165561.83">27162 12824 2671 0,'0'0'27'0,"0"0"59"0,0 0 21 16,-11-11 23-16,11 11 7 0,0 0 2 15,0 0-5-15,0 0-8 0,0 0-15 16,0-22-15-16,0 22-11 0,0 0-4 15,9-18-17-15,-9 18-10 0,10-14-10 0,-10 14-14 16,15-11-5-16,-7 6-19 0,-8 5-4 16,19-10-1-16,-19 10 0 0,19-6-3 0,-19 6 2 15,19-2-5-15,-19 2 5 16,19 0-3-16,-19 0 6 0,0 0 12 0,16 9 14 16,-16-9 16-16,0 0 0 0,0 0 2 0,0 0 10 15,0 0 7-15,-20 37-1 0,20-37-2 16,-13 13-3-16,13-13-7 0,-11 11-1 0,11-11-8 15,-10 10-4-15,10-10-4 16,0 0-2-16,-2 16-7 0,2-16-1 0,0 0-8 0,14 15-8 16,-14-15-4-1,15 13 4-15,-6-5-3 0,3 1-2 0,-3 1 3 0,-1-1-2 16,0 3 3-16,-8-12 8 0,11 21 3 16,-9-10 3-16,-2-11 1 0,-4 23 2 15,4-23-10-15,-14 24-17 0,3-12-36 0,2-2-59 16,-5-1-89-16,1 1-86 0,2-3-181 15,-5 0-130-15,-1-1 16 0,2-2-316 0,2 2-253 16</inkml:trace>
  <inkml:trace contextRef="#ctx0" brushRef="#br1" timeOffset="-163121.75">23167 14471 2524 0,'0'0'-102'15,"2"-27"42"-15,-2 27 25 16,0 0 15-16,2-21 18 0,-2 21 41 0,0 0 17 0,7-18 31 16,-7 18 31-16,0 0 22 0,4-19 19 15,-4 19 13-15,0 0 5 0,4-15 1 16,-4 15-2-16,0 0 3 0,0 0-9 0,4-17 5 15,-4 17 14-15,0 0-9 0,0 0-12 16,0 0-12-16,0 0-2 0,0 0-2 0,0 0-8 16,0 0-13-16,0 0-14 15,0 0-11-15,0 0-14 0,0 0-7 0,-4 53-10 16,6-35-7-16,0 0-9 16,0-2-6-16,0 4-7 0,0-4-4 0,0 4-4 0,0-1-5 15,0-1-2-15,3-1-6 0,-3 0-1 0,3 1-3 16,-3-4-2-16,-2-14-1 15,4 26-3-15,-4-26-1 0,4 21-1 0,-4-21-2 16,4 17 0-16,-4-17-2 0,2 17 1 16,-2-17-3-16,2 13 0 0,-2-13-1 15,4 14 1-15,-4-14 2 0,0 0 2 0,5 17-6 16,-5-17 7-16,0 0 2 0,6 18-1 0,-6-18 1 16,9 7-2-16,-9-7 1 0,10 8-3 0,-10-8 1 15,19 7-1-15,-19-7-2 16,26 3-1-16,-7-3-2 0,0 3-2 0,2-6-9 0,3 2-13 15,-2-1-18-15,4 0-23 16,1-3-20-16,1 1-21 0,-2 0-13 0,-3-2-18 16,-2-2-32-16,-2 3-38 15,-3 0-57-15,2 0-47 0,-8-3-98 0,1 3-155 16,-11 5-42-16,13-9-455 0,-13 9-590 0</inkml:trace>
  <inkml:trace contextRef="#ctx0" brushRef="#br1" timeOffset="-162521.81">23796 14613 3191 0,'0'0'-47'15,"0"0"69"-15,0 0 34 0,-24-24 13 0,24 24 5 16,0 0-7-16,0 0-11 0,0 0-6 15,0 0-5-15,0 0-8 0,8-22-13 0,-8 22-26 16,0 0-18-16,22-5-22 16,-22 5-8-16,21 1 0 0,-21-1 4 0,0 0 4 0,32 6 9 15,-32-6 7-15,19 8 25 16,-11-4 21-16,-8-4 18 0,13 14 20 0,-13-14 14 16,6 16 19-16,-6-16 11 0,0 0 14 0,-10 26 9 15,10-26 9-15,-13 16-6 0,7-8-11 16,6-8-5-16,-13 14-4 0,13-14-12 0,-13 11-19 15,13-11-10-15,-8 9-10 16,8-9-13-16,0 0-13 0,0 0-6 0,0 0-13 16,0 0-3-16,17 20-4 15,-17-20-5-15,19 9-1 0,-8-6 3 0,-11-3 1 0,18 10 1 16,-10-4-2-16,-8-6 10 0,16 15 4 0,-16-15 14 16,8 15 10-16,-8-15 10 15,-2 19-15-15,2-19 12 0,-8 22-4 0,8-22-3 16,-16 16-2-16,6-6-2 0,0 0-15 15,-3-2-15-15,4-3-23 0,1 0-27 0,-1 0-45 16,9-5-60-16,-16 9-77 0,16-9-64 16,-14 0-88-16,14 0-149 0,0 0-43 0,0 0-368 15,0 0-356-15</inkml:trace>
  <inkml:trace contextRef="#ctx0" brushRef="#br1" timeOffset="-162271.86">24125 14623 2926 0,'16'-10'26'0,"-16"10"59"15,0 0 33-15,0 0 37 0,0 0 18 0,0 0 15 16,0 0-2-16,0 0 26 0,10 31-13 0,-10-31-20 0,0 21-20 16,0-21-22-1,-2 25-42-15,2-25-3 0,0 27-14 0,0-14-3 0,0-13-12 16,2 24 0-16,-2-24-14 15,2 25-16-15,0-15-27 0,2 0-25 0,-4-10-54 16,0 19-64-16,3-12-84 16,-3-7-64-16,0 0-134 0,0 15-156 0,0-15-20 0,0 0-307 15,0 0-291-15</inkml:trace>
  <inkml:trace contextRef="#ctx0" brushRef="#br1" timeOffset="-161911.62">24981 14633 2762 0,'0'0'55'0,"0"0"64"0,0 0 9 16,0 0 6-16,0 0 1 0,0 0 0 0,0 0 8 15,0 0 5-15,0 0-5 16,0 0-11-16,25-3-15 0,-25 3-13 0,18-4-11 0,-18 4-12 16,22 0-5-16,-22 0-14 0,27-1-6 0,-27 1-17 15,27-2-15-15,-27 2-27 16,25-5-22-16,-25 5-30 0,20-3-35 0,-20 3-31 0,16-7-32 15,-16 7-45-15,0 0-22 16,4-10-16-16,-4 10-32 0,0 0-37 0,0 0-608 16,-30-23-308-16</inkml:trace>
  <inkml:trace contextRef="#ctx0" brushRef="#br1" timeOffset="-161782.02">25057 14530 2646 0,'-17'-9'-40'0,"5"1"79"0,1 2 48 16,11 6 29-16,-13-10 35 0,13 10 19 0,0 0 2 16,-10-11 8-16,10 11-7 15,0 0-9-15,0 0-19 0,0 0-19 0,0 0-12 0,0 0-16 16,20-24-12-1,-20 24-23-15,18-8-34 0,-8 4-48 0,-10 4-63 0,20-10-79 16,-9 4-69-16,-11 6-120 16,16-13-184-16,-10 5-412 0,-1 0-373 0</inkml:trace>
  <inkml:trace contextRef="#ctx0" brushRef="#br1" timeOffset="-159301.81">25713 14615 2812 0,'-16'-17'-92'0,"16"17"40"0,-15-8 19 0,15 8 25 16,-18-4 21-16,18 4 29 15,-18-4 27-15,18 4 19 0,0 0 19 0,-27-1 6 16,27 1-1-16,0 0 1 0,-25 1-2 0,25-1-5 0,-15 4-5 16,15-4 0-16,-16 7-4 15,16-7-4-15,-9 11-8 0,9-11-4 16,-14 14-5-16,14-14-7 0,-9 22-9 15,7-12-5-15,2-10-6 0,-6 20-6 0,6-20-1 16,0 21-5-16,0-21-4 0,0 0-2 16,4 26-5-16,-4-26-3 0,8 13-2 0,-1-6 0 15,-7-7-13-15,16 7-4 16,-16-7-2-16,17 6 3 0,-17-6-5 0,23 0 2 0,-23 0-1 16,25-6 1-16,-12 1-1 15,-1-3 1-15,1 1 3 0,-3-5 6 0,3 2-4 16,-5-5 1-16,2 0 9 0,-5 2 6 0,3-1 6 15,-1 2 11-15,-3-3 11 0,-4 15 6 16,10-16 0-16,-10 16 5 0,5-16 22 0,-5 16-1 16,6-11-5-16,-6 11 2 15,0 0 2-15,0 0-4 0,0 0 4 0,0 0 0 0,0 0-6 16,0 0-6-16,25 33-10 0,-21-20-3 0,1 0-8 16,1 3-6-16,1-1-4 15,2 0-10-15,-3 3-24 0,1-4-34 0,1 1-49 16,-4-1-69-16,0-1-82 0,1 2-84 15,-3-3-141-15,0-1-151 0,-2 1 21 0,2 0-494 16,-2-12-643-16</inkml:trace>
  <inkml:trace contextRef="#ctx0" brushRef="#br1" timeOffset="-158787.95">26092 14895 3321 0,'0'0'-58'15,"21"-3"59"-15,-21 3 26 0,0 0 23 16,0 0 24-16,0 0 10 0,0 0 21 0,0 0 18 0,0 0 2 0,0 0-2 16,0 0-5-16,0 0-6 15,0 0-6-15,-69 3-3 0,54-3 5 0,15 0-5 16,-28 3 17-16,14-2-7 15,14-1-8-15,-24 2-8 0,24-2-9 0,-21 2-5 16,21-2-14-16,0 0-9 0,-20-4-6 16,20 4-5-16,0 0-10 0,0 0-7 0,-10-11-9 15,10 11-6-15,0 0-10 0,0 0-2 16,0 0-6-16,30-30 0 0,-18 20 1 16,-3 5-3-16,-9 5-2 0,20-18 6 15,-9 11 0-15,-11 7-2 0,18-13 5 0,-9 7-3 16,-9 6 7-16,15-7 5 0,-15 7 0 0,14-7 8 0,-14 7 8 15,15-4 1-15,-15 4 13 16,0 0 17-16,0 0 10 0,25 8 7 0,-25-8 7 16,14 10-2-16,-9 2-4 15,1-2-3-15,1 2-10 0,-1 3-6 0,2 0-5 0,-4 1-15 16,1-2-1-16,1 4-7 16,-2-3-2-16,1 2-9 0,0 0-8 0,-1-2-19 15,1 0-21-15,-1 0-27 0,0 1-27 0,-1-2-31 16,-1-2-29-16,0-3-31 15,3 1-48-15,-5-10-39 0,9 14-35 0,-5-8-18 0,-4-6-54 16,0 0-93-16,16 4-72 16,-16-4-520-16,0 0-582 0</inkml:trace>
  <inkml:trace contextRef="#ctx0" brushRef="#br1" timeOffset="-158361.75">26402 14943 3294 0,'0'0'-10'15,"12"-11"40"-15,-12 11 23 0,9-9 24 16,-9 9 24-16,0 0 16 0,0 0 16 0,6-11 7 15,-6 11-6-15,0 0-10 16,0 0-4-16,0 0-8 0,0 0-5 0,0 0 13 16,0 0-6-16,-42-4-7 15,42 4-11-15,-22 0 0 0,22 0-11 0,0 0-15 0,-32 3-11 16,32-3 6-16,-21 0 1 0,21 0-8 0,0 0-5 16,-26 0-2-16,26 0-5 15,-18-4-1-15,18 4-8 0,0 0-1 0,-16-9-5 16,16 9-8-16,0 0 0 0,-9-16-4 15,9 16-2-15,0 0-2 0,2-19-4 0,-2 19 0 16,0 0-4-16,12-23-1 0,-12 23-1 16,9-15-3-16,-9 15-3 0,13-14 2 0,-13 14 1 15,12-12-2-15,-12 12 2 16,13-8 1-16,-13 8 1 0,14-8-4 0,-14 8 1 16,0 0 1-16,11-7 4 0,-11 7 6 0,0 0 12 15,0 0 16-15,0 0 12 0,0 0 10 16,27 16 7-16,-27-16 8 0,4 24 0 0,0-11-13 15,-3 2-6-15,1 2-5 16,0 1-9-16,-2 1-4 0,4-1-4 16,-2 1-7-16,0 0-13 0,2 2-29 0,-4-2-33 15,2 0-41-15,0 0-42 0,-2-1-50 0,0-18-75 16,0 32-61-16,-4-19-137 0,-2 3-136 16,0-2-15-16,-3-5-554 0,-2 4-821 15</inkml:trace>
  <inkml:trace contextRef="#ctx0" brushRef="#br1" timeOffset="-155241.76">23420 15922 3489 0,'0'0'-156'0,"0"0"45"0,0 0 47 15,0 0 27-15,0 0 33 0,0 0 33 0,12-16 23 16,-12 16 19-16,0 0 16 0,0 0 5 0,0 0 0 0,0 0 1 16,0 0 4-16,0 0-2 15,0 0 8-15,0 0 5 0,0 0 9 0,0 0 6 16,0 0 3-1,0 0-3-15,0 0 19 0,0 0-8 0,0 0-12 0,0 0-9 0,0 0-3 16,2 48 0 0,-2-48-9-16,-2 25-1 0,2-25-2 0,-3 27-8 0,3-11-5 15,-2-1-18-15,2-15-3 16,0 34-9-16,0-15-3 0,0-2-6 0,0 1-3 0,0-18-5 16,2 32-1-16,-2-19-6 0,3 0-3 15,-3-13-3-15,2 22 0 0,-2-22 2 16,4 22-1-16,-4-22-1 0,2 17 2 0,-2-17-1 0,2 14 1 15,-2-14-1-15,0 0-1 16,2 17-1-16,-2-17 2 0,0 0-3 0,0 0-1 16,0 21-2-16,0-21 1 15,0 0-5-15,0 0 0 0,0 0-1 0,4 15-1 16,-4-15-3-16,0 0 1 0,0 0-1 0,0 0 2 0,15 8 1 16,-15-8 0-16,0 0-2 15,22 3 3-15,-22-3-3 0,22 0-2 0,-22 0 1 0,30-1-2 16,-13 1-2-1,-17 0 0-15,36-6-1 0,-16 4-1 0,-4 0-5 0,3-1-8 16,-2-2-10-16,-17 5-13 16,29-5-17-16,-15 1-29 0,-14 4-24 0,25-4-32 15,-12 3-38-15,-5-2-55 0,5 1-67 16,-13 2-52-16,19-7-124 0,-10 3-116 0,-9 4-15 16,16-7-487-16,-10 3-659 0</inkml:trace>
  <inkml:trace contextRef="#ctx0" brushRef="#br1" timeOffset="-154522.12">24119 16263 3411 0,'0'0'-39'16,"0"0"41"-16,0 0 24 16,0 0 30-16,0 0 21 0,0 0 23 0,0 0 11 15,-23 21 7-15,23-21-7 0,-23 2-7 0,23-2-7 0,-28 0-9 16,28 0-3-16,-29 0 1 15,13 0-2-15,16 0-3 0,-29 0-4 0,29 0-6 16,-25 0-11-16,25 0-11 16,-19 0-1-16,19 0-8 0,0 0-8 0,-22-2-5 15,22 2-10-15,0 0-8 0,0 0-3 16,0 0-12-16,0 0-10 0,-4-14-2 0,4 14-10 16,0 0-1-16,0 0-4 0,24-22 1 0,-24 22 0 15,14-14 2-15,-5 3 0 16,-9 11 2-16,17-18 2 0,-7 8 6 0,1 1 4 0,-3-1 3 15,-8 10 5-15,22-17 6 16,-12 8 4-16,0 0 8 0,-10 9 12 0,22-11 15 0,-22 11 18 16,17-8 13-1,-17 8 5-15,17-4 22 0,-17 4 12 16,0 0-15-16,0 0 3 0,29 11-3 0,-21-4 0 0,-8-7-6 0,14 18-11 0,-8-6-5 16,0 2-8-16,-2-1-7 15,3 2-5-15,-1 0-9 0,-2 1-4 0,3-1-4 16,-1-2-8-1,-1 4-19-15,-1 1-15 0,0-3-22 0,2 0-26 0,-2 0-30 16,0-3-40-16,0-1-60 16,2-1-71-16,-4-1-55 0,-2-9-125 0,5 16-135 0,-5-16-22 15,3 7-410-15,-3-7-484 16</inkml:trace>
  <inkml:trace contextRef="#ctx0" brushRef="#br1" timeOffset="-154231.69">24410 16187 3038 0,'6'-24'-38'16,"-6"24"59"-16,0 0 30 16,4-13 17-16,-4 13 33 0,0 0 38 0,0 0 28 15,0 0 18-15,0 0 8 0,0 0 37 0,0 0-16 0,0 0-8 16,0 0-19-16,0 0-32 15,30 30-17-15,-30-30-16 0,4 21-10 0,0-10-14 16,2 3-10-16,-1 1-12 0,-1-2-11 16,0 0-22-16,2 3-18 0,2-1-37 0,-3 0-30 15,0 1-29-15,-1-5-39 0,-4-11-56 16,8 23-71-16,-3-14-56 0,-5-1-141 16,0-8-141-16,1 15-16 0,-1-15-359 0,0 0-375 0</inkml:trace>
  <inkml:trace contextRef="#ctx0" brushRef="#br1" timeOffset="-153741.8">24953 16205 3124 0,'0'0'107'0,"0"0"1"0,15-4-9 0,-15 4 14 16,0 0 22-16,0 0 18 15,0 0 6-15,21 0 20 0,-21 0-5 0,0 0-32 0,0 0-16 16,23-3-20-1,-23 3-7-15,18-1-7 0,-18 1-19 0,18-2-6 0,-18 2-21 16,22-2-19-16,-22 2-18 16,21-4-17-16,-10 1-21 0,0 0-33 0,-11 3-39 0,16-6-47 15,-7 1-55-15,-9 5-40 16,7-7-41-16,-7 7-78 0,4-12-116 0,-4 12-488 16,0 0-410-16</inkml:trace>
  <inkml:trace contextRef="#ctx0" brushRef="#br1" timeOffset="-153591.79">24999 16048 2972 0,'-20'-9'1'15,"20"9"61"-15,-13-5 27 16,13 5 25-16,0 0 9 0,0 0 4 0,0 0 15 0,0 0 1 16,0 0-2-1,0 0-12-15,0 0-4 0,0 0-22 0,0 0-19 0,0 0-20 16,48-12-26-16,-48 12-34 0,23 0-37 0,-23 0-51 16,20-2-61-16,-20 2-63 15,20-2-72-15,-20 2-160 0,14-3-540 0,-14 3-433 0</inkml:trace>
  <inkml:trace contextRef="#ctx0" brushRef="#br1" timeOffset="-144101.78">25870 16197 1133 0,'0'0'252'0,"0"0"-43"0,0 0-35 0,0 0-47 16,0 0-12-16,0 0-10 0,0 0 5 15,0 0 1-15,0 0 14 0,0 0 4 0,0 0 2 16,0 0 1-16,0 0 3 15,0 0 1-15,0 0 3 0,0 0 2 0,0 0 0 16,0 0-4-16,0 0 0 0,0 0-9 16,0 0 4-16,0 0-16 0,0 0-3 15,0 0-5-15,0 0-15 0,0 0-5 16,0 0-6-16,-15-47-9 0,15 47-5 0,-14-12-5 16,14 12-6-16,-15-12-8 0,15 12-5 0,-20-8-5 0,20 8-1 15,-19-5 6-15,19 5 24 16,-20-4-12-16,20 4 16 0,-22 4 6 0,22-4-5 15,-23 5-3-15,10 3 0 16,13-8-4-16,-21 13-21 0,11-2-3 0,-2-2 0 0,5 2-7 16,0 2-3-16,1-1-5 15,6-12 0-15,-9 27-2 0,8-15-2 0,1-12-1 16,0 24-3-16,0-24-3 0,1 26-2 0,4-12-1 0,-3 1 0 16,-2-15 0-16,10 23-1 15,-3-14-3-15,-7-9-2 0,14 16-7 0,-14-16-4 16,15 9-10-16,-15-9-6 15,17 2-6-15,-17-2-5 0,0 0-4 0,0 0-3 0,33-13 0 16,-33 13 5-16,15-15 0 16,-7 3 7-16,-2 1-1 0,-6 11 9 0,11-25 1 15,-6 13 12-15,-5 12 1 16,11-18 7-16,-6 8 2 0,-5 10 9 0,8-15 4 16,-8 15 3-16,7-12 7 0,-7 12 13 0,0 0 11 0,14-7 5 15,-14 7 10-15,0 0 2 16,0 0 7-16,0 0-4 0,30 15-6 0,-30-15-4 15,12 16-6-15,-3-7-7 0,-1 0-2 16,1 3-8-16,-3-1-2 0,2 3-7 0,0-1 0 16,-1 0-7-16,1 0-7 15,1 1-23-15,-2-3-27 0,2 1-39 0,-2-1-40 0,-3-4-46 16,-4-7-61-16,12 18-70 0,-6-15-65 0,-6-3-138 16,5 11-98-16,-5-11-11 15,0 0-509-15,0 0-715 0</inkml:trace>
  <inkml:trace contextRef="#ctx0" brushRef="#br1" timeOffset="-143631.72">26120 16377 3372 0,'0'0'-99'0,"0"0"75"16,0 0 40-16,0 0 40 15,0 0 35-15,0 0 26 0,0 0 20 0,0 0 8 16,0 0 3-16,0 0-13 0,0 0-11 0,0 0-18 0,2-20-9 16,-2 20-13-16,0 0-9 15,0 0-12-15,16-7-3 0,-16 7-8 0,0 0-8 0,13-5-3 16,-13 5-6-1,0 0 2-15,23-1-8 0,-23 1-1 0,0 0-4 0,22 1-8 16,-22-1 4-16,0 0-1 16,25 6-2-16,-25-6 8 0,13 6 9 0,-13-6 28 0,7 11 2 15,-7-11-18 1,2 16 6-16,-2-16 2 0,0 0 5 0,-11 32 0 0,7-21 2 16,-4 1 3-16,8-12 1 0,-13 23-3 0,7-14-5 0,6-9-7 15,-10 21-2-15,10-21-6 16,-6 17-4-16,6-17-2 0,0 16-8 0,0-16-12 15,0 0-14-15,11 19-16 16,-11-19-29-16,16 9-21 0,-7-7-29 0,4 0-37 0,0-2-44 16,-13 0-56-16,30-4-46 15,-12 0-35-15,-7 0-92 0,7 0-104 0,-7-1-65 16,0-1-407-16,3-2-436 0</inkml:trace>
  <inkml:trace contextRef="#ctx0" brushRef="#br1" timeOffset="-143181.65">26490 16419 2982 0,'0'0'-30'16,"12"-7"60"-16,-12 7 31 0,0 0 28 0,0 0 18 15,0 0 11-15,13-7 8 0,-13 7 2 16,0 0 0-16,0 0-13 0,0 0-4 0,0 0-10 16,0 0-4-16,0 0-3 0,0 0-1 0,-56 11-6 0,56-11 3 15,-15 4-2-15,15-4-2 16,-19 3 1-16,19-3-10 0,0 0-6 0,-20 4-9 15,20-4-12-15,0 0 1 16,0 0-15-16,0 0-11 0,-22-1-5 0,22 1-10 16,0 0-5-16,0 0-20 0,0 0-2 15,0 0-3-15,-2-21-1 0,2 21-1 0,0 0 0 16,0 0 1-16,21-29 2 0,-16 19 3 0,-5 10-2 0,16-22 3 16,-7 12 5-16,0-2 3 15,-2 1 4-15,4-1 10 0,-11 12 5 0,16-16 10 16,-10 8 16-16,-6 8 7 15,11-12 5-15,-11 12 10 0,14-7 11 0,-14 7 20 0,0 0-6 16,0 0 14-16,0 0 7 16,0 0 2-16,22 19-2 0,-22-19-1 0,5 19-9 15,0-5-8-15,1 0-8 16,-4 2-9-16,1-1-9 0,1 2-6 0,2-1-8 16,-3 0-6-16,2 1-10 0,-3-1-19 0,3 0-25 0,-5-16-32 15,6 26-33-15,-4-11-35 16,0-5-38-16,0-1-53 0,1 1-78 0,-3-10-52 0,5 13-142 15,-5-13-110-15,2 10-14 16,-2-10-483-16,0 0-649 0</inkml:trace>
  <inkml:trace contextRef="#ctx0" brushRef="#br1" timeOffset="-142581.74">26996 16052 3264 0,'6'-18'-86'0,"-6"18"65"0,5-19 39 0,-5 19 5 15,2-15 17-15,-2 15 6 16,0 0 23-16,2-21 17 0,-2 21 5 0,0 0 7 0,-6-18-1 15,6 18-6-15,0 0-2 16,-17-12 7-16,17 12-9 0,-17-2 10 0,17 2 4 16,0 0 2-16,-33 6 10 15,19 2 27-15,14-8-16 0,-25 15-4 0,12-4-13 16,2-1-13-16,-1 2-10 0,1 1-6 0,4 0-9 0,-2 3-32 16,4-4-2-16,1 4-5 15,4-16 0-15,0 28-12 0,0-14 6 16,0-14-8-16,9 29-6 0,-2-18-6 0,0 0 7 15,2-2-12-15,-1 0-7 0,-8-9-6 0,19 15-8 16,-8-12-5-16,-11-3-6 16,18 4-6-16,-10-4-6 0,-8 0 7 0,0 0 6 0,19-10 0 15,-13 5 4 1,1-5 5-16,-1 0 4 0,-2-1 6 0,-4 11 9 0,11-22 10 16,-5 8 13-16,-6 14 11 0,6-17 10 0,-6 17 0 15,8-15 9-15,-8 15 4 0,11-12 16 16,-11 12 14-16,0 0 18 0,0 0 10 0,0 0 9 15,0 0-1-15,0 0 1 16,29 23-2-16,-24-11-7 0,-5-12-14 0,6 26-9 16,-1-10-5-16,-3-2-13 15,3 2-9-15,-1 0-8 0,0 2-3 0,-1-1-11 0,-1 1-13 16,2-3-25-16,1-2-33 0,-5-13-40 0,9 27-45 16,-6-18-43-16,1-1-51 0,-4-8-66 15,8 13-51-15,-8-13-102 0,5 10-122 0,-5-10-58 16,8 6-571-16,-8-6-883 15</inkml:trace>
  <inkml:trace contextRef="#ctx0" brushRef="#br1" timeOffset="-142061.81">27364 16315 3659 0,'0'0'-159'0,"0"0"57"0,0 0 51 15,0 0 56-15,0 0 29 0,0 0 20 0,0 0 19 16,0 0 12-16,0 0 3 0,0 0 13 0,0 0 6 0,0 0 0 16,0 0-4-16,-58-4 0 15,58 4-2-15,-25 0-4 0,25 0 0 0,-27 2-4 16,27-2-12-16,-25 0-7 15,25 0-9-15,-19 2-5 0,19-2-13 0,0 0-9 16,-23 0-10-16,23 0-11 0,0 0-12 16,0 0-9-16,0 0-1 0,0 0-13 0,0 0-7 15,0 0-4-15,0 0-3 16,0 0 0-16,29-40 7 0,-18 31 0 0,0-1 4 16,-2 1 0-16,2-1 6 0,0 0 4 0,1 2 7 0,-5-3 8 15,-7 11 10-15,18-18 11 16,-11 11 7-16,-7 7 6 0,12-11-3 0,-12 11 20 15,10-7 10-15,-10 7 18 0,0 0 30 16,0 0 6-16,0 0 3 0,0 0-1 16,26 18-4-16,-26-18-8 0,6 22-5 15,-4-5-11-15,0-2-11 0,3 2-10 0,-1 0-9 16,-2 2-6-16,2 2-6 0,0-3-7 0,2 0-7 16,-4 1-16-16,2-1-20 15,-1-1-30-15,1-2-38 0,-2-2-46 0,0-1-59 0,-2-12-73 16,7 17-73-16,-5-9-136 15,-2-8-152-15,0 0 24 0,0 0-534 16,0 0-724-16</inkml:trace>
  <inkml:trace contextRef="#ctx0" brushRef="#br1" timeOffset="-141592.12">27516 16243 3589 0,'10'-17'-67'15,"-10"17"-1"-15,0 0 8 16,11-10 25-16,-11 10 60 0,0 0 47 0,0 0 30 15,14-11 7-15,-14 11-10 0,0 0-11 16,0 0-11-16,15-4-5 0,-15 4-9 16,0 0-2-16,0 0-8 0,20-4-7 15,-20 4-3-15,0 0-4 0,16-2-7 0,-16 2-6 16,0 0-5-16,22 0-2 0,-22 0-3 0,0 0-3 16,27 3-3-16,-27-3 1 15,21 3-3-15,-21-3 0 0,20 7 1 0,-8-3 3 0,-12-4 12 16,17 10 18-16,-17-10 16 15,9 12 6-15,-9-12 9 0,5 14 4 0,-5-14 27 0,0 0-4 16,0 0-4 0,-16 25 0-16,16-25 1 0,-15 11-7 0,15-11-3 0,-13 12-11 15,13-12-8-15,-12 7-6 16,12-7-9-16,0 0-13 0,-10 12-2 0,10-12-7 16,0 0-5-16,0 0-10 0,0 0-2 15,18 19-4-15,-18-19-2 0,17 11-3 0,-8-3 0 16,1 2-15-16,-1-3 2 0,1 4 1 0,-1-1 20 15,-1 1 5-15,-8-11 11 0,9 20 14 16,-8-8 9-16,-1-12 4 0,0 0-1 0,-3 26-6 16,3-26-6-16,-13 15-8 15,4-7-17-15,9-8-25 0,-17 13-32 0,17-13-34 0,-14 12-32 16,5-9-30-16,1 1-48 0,8-4-56 0,-11 7-44 16,11-7-40-16,-10 7-89 15,10-7-109-15,0 0-83 0,0 0-411 0,0 0-507 0</inkml:trace>
  <inkml:trace contextRef="#ctx0" brushRef="#br1" timeOffset="-140971.69">28220 16139 3040 0,'9'-22'-114'0,"-6"10"40"16,-3 12 29-16,6-21 42 15,-6 21 42-15,0-22 47 0,0 22 42 0,-2-23 31 16,2 23 19-16,-9-19 12 16,9 19 3-16,-9-18 5 0,9 18 26 0,-12-9-4 0,12 9-12 15,0 0-13-15,-26 2-18 16,26-2-17-16,-21 11-20 0,12-2-13 0,1 5-18 16,-2 0-9-16,5 1-25 0,-1 0-7 0,0 2-8 0,3 0-8 15,1 1-6-15,0-2-8 16,2-16-8-16,2 31-13 0,0-16-12 0,3-4-10 15,-5-11-18-15,10 18-8 0,-5-11-19 16,-5-7-8-16,14 11-7 0,-14-11-5 0,13 1-2 16,-13-1 1-16,0 0 6 15,19-9 2-15,-13 2 6 0,1-3 2 0,2-1 6 0,-3-1 7 16,1-2 4-16,2 1 14 0,1-1 12 0,-2 3 9 16,-8 11 16-16,10-19 13 15,-3 11 8-15,-7 8 22 0,10-11 9 0,-10 11 21 0,0 0 12 16,0 0 7-1,0 0 3-15,0 0-3 0,0 0-8 0,25 22-7 16,-25-22-7-16,9 20-9 0,-5-8-9 16,0 1-9-16,0 0-5 0,4 0-7 0,-2 0-13 0,0 1-29 15,-6-14-31 1,8 21-38-16,-2-11-36 0,-1-1-45 0,-5-9-58 0,8 15-68 16,-3-9-47-16,-5-6-104 0,5 13-128 0,-5-13-54 0,5 8-485 15,-5-8-667 1</inkml:trace>
  <inkml:trace contextRef="#ctx0" brushRef="#br1" timeOffset="-140531.99">28498 16286 3339 0,'11'-15'-47'0,"-11"15"46"16,0 0 4-1,0 0 2-15,0 0 3 0,8-11 26 0,-8 11 19 0,0 0 9 0,10-9-3 16,-10 9-10-1,0 0-3-15,16-12-7 0,-16 12-4 0,16-5-1 0,-16 5-2 16,18-7-1-16,-18 7 3 16,23-4 4-16,-23 4-1 0,22-3 11 0,-22 3-1 15,20 0 6-15,-20 0 15 16,0 0 6-16,21 3 4 0,-21-3 2 0,0 0 1 0,0 0-2 16,0 0 3-16,0 18-3 0,0-18-2 0,0 0-3 15,0 0-1-15,-27 22 2 16,27-22 15-16,-14 8-17 0,14-8-7 0,-10 10-8 15,10-10-7-15,0 0 1 0,-8 11-9 16,8-11-8-16,0 0-11 0,0 0 0 0,0 0-8 16,20 25 0-16,-12-17-3 0,-8-8 3 15,14 16-5-15,-7-6-3 0,1 2 10 0,-8-12 10 16,6 21 12-16,-6-21 12 0,0 22 11 0,0-22 4 16,-11 23-1-16,5-13-3 15,-4 2-7-15,2-3-4 0,-4 1-13 0,12-10-13 0,-18 14-22 16,9-6-27-16,9-8-28 15,-13 10-35-15,7-7-39 0,6-3-48 16,0 0-53-16,-13 6-48 0,13-6-46 16,0 0-93-16,0 0-129 0,0 0-61 0,0 0-381 0,0 0-446 15</inkml:trace>
  <inkml:trace contextRef="#ctx0" brushRef="#br1" timeOffset="-140202.1">28807 16254 3012 0,'0'0'22'16,"9"-11"56"-16,-9 11 26 0,0 0 12 0,8-14 24 16,-8 14 10-16,0 0 3 0,0 0-5 15,10-10-9-15,-10 10-12 0,0 0-19 16,15-4-7-16,-15 4-3 0,0 0-16 0,0 0-10 0,30 1-4 16,-30-1-3-16,17 7-4 15,-17-7-16-15,15 11 7 0,-15-11 8 0,10 13 17 0,-6-4 21 16,-4-9 11-1,2 19 3-15,-2-19 1 0,-4 21 1 0,4-21 0 16,-9 25 0-16,4-14-5 0,1 2-7 16,4-13-5-16,-11 21-9 0,11-21-9 0,-5 20-9 0,5-20-7 15,-2 19-6 1,2-19-6-16,0 0-13 0,13 18-24 0,-13-18-33 0,14 11-39 16,-3-8-41-16,1 1-51 0,-12-4-61 0,22 2-77 15,-9-4-73-15,-13 2-153 16,23-2-98-16,-12 0 25 0,-11 2-502 0,0 0-665 0</inkml:trace>
  <inkml:trace contextRef="#ctx0" brushRef="#br1" timeOffset="-44982.28">29634 10412 896 0,'0'0'218'0,"0"0"-78"0,0 0-57 0,0 0-30 16,0 0 17-16,0 0-14 0,0 0-9 15,0 0-1-15,0 0-8 0,0 0 5 0,0 0-3 16,0 0-4-16,0 0 21 0,0 0 13 0,0 0 19 15,0 0 13-15,0 0 8 16,0 0 9-16,0 0 11 0,0 0 8 0,0 0 7 0,0 0-2 16,0 0 2-1,0 0-4-15,0 0-5 0,0 0-7 0,0 0-4 0,0 0 1 16,0 0 4-16,0 0 4 0,0 0-5 0,-29 29-11 16,29-29-7-16,0 0-5 15,-2 18-9-15,2-18-9 0,0 0-8 0,0 24-3 0,0-24-13 16,0 0-2-16,2 22-7 15,-2-22-6-15,-2 16-3 0,2-16-7 0,0 0-1 16,0 23-3-16,0-23-7 0,0 0 2 16,0 18-5-16,0-18-3 0,0 0-3 15,2 18 3-15,-2-18-8 0,0 0 0 0,2 19-2 0,-2-19-1 16,0 0 4-16,4 15-3 16,-4-15-4-16,0 0 0 0,5 17-1 0,-5-17-2 0,0 0 0 15,4 15 3-15,-4-15-4 16,0 0 2-16,6 16-3 0,-6-16 1 0,4 11-1 15,-4-11 3-15,0 0-2 16,8 16-1-16,-8-16-2 0,0 0 2 0,8 12-4 0,-8-12 1 16,0 0-1-16,4 14 2 15,-4-14-1-15,0 0 0 0,0 0 1 0,6 13 1 16,-6-13 0-16,0 0 4 0,0 0-1 0,6 14-5 16,-6-14 1-16,0 0-1 15,0 0-2-15,8 11 3 0,-8-11-1 0,0 0 0 0,0 0-1 16,7 12 5-16,-7-12-4 15,0 0 3-15,0 0 1 0,0 0-3 0,0 0-4 16,0 0 0-16,6 11 2 0,-6-11 1 16,0 0-2-16,0 0 5 0,0 0 3 15,0 0-3-15,0 0-6 0,0 0-2 0,9 10 4 0,-9-10 2 16,0 0 0-16,0 0-2 16,0 0 5-16,0 0-6 0,0 0 2 15,0 0-1-15,0 0 0 0,0 0-1 0,0 0 1 16,0 0 4-16,0 0-4 0,0 0 1 0,0 0 5 15,0 0-4-15,0 0-4 16,0 0 6-16,0 0-8 0,0 0 2 0,0 0 3 0,0 0-2 16,0 0 0-16,0 0 6 15,0 0-6-15,0 0 2 0,0 0-1 0,0 0-1 16,0 0 1-16,0 0 2 0,0 0-4 0,0 0 1 16,0 0 0-16,0 0 2 15,0 0-3-15,0 0 3 0,0 0 0 0,0 0 0 0,0 0-4 16,0 0 2-16,0 0 0 15,0 0-1-15,0 0-4 0,0 0-5 0,0 0-12 16,0 0-14-16,0 0-11 0,0 0-8 16,-9 19-12-16,9-19-11 0,0 0-18 15,0 0-18-15,0 0-15 0,0 0-18 16,0 0-13-16,0 0-26 0,0 0-24 0,0 0-33 16,0 0-79-16,0 0-134 0,0 0-453 0,0 0-304 15</inkml:trace>
  <inkml:trace contextRef="#ctx0" brushRef="#br1" timeOffset="-43872.12">29603 10489 2639 0,'0'0'-109'0,"0"0"28"0,0 0 16 16,0 0 17-16,0 0 0 0,-4-18 21 0,4 18 16 0,0 0 14 16,0 0 18-1,0 0 9-15,0 0-3 0,0 0 1 0,0 0 24 0,0 0-11 16,0 0 9-16,0 0 1 0,2-21 1 0,-2 21 1 16,0 0-3-16,0 0 0 0,0 0 11 15,0 0 6-15,0 0 10 0,0 0 5 0,0 0 1 16,0 0 2-16,0 0 4 15,6-15 1-15,-6 15 0 0,0 0 0 0,0 0-3 16,0 0-6-16,0 0-6 16,0 0-6-16,0 0-7 0,0 0-4 0,0 0-4 0,0 0-3 15,0 0-3-15,0 0-3 16,0 0 3-16,0 0-1 0,0 0 2 0,0 0 2 16,0 0-4-16,-13 46-4 0,13-46 0 0,0 0-2 15,0 26-8-15,0-26 1 16,5 21-2-16,-5-21 0 0,4 21-8 0,0-9 2 0,-4-12-4 15,7 25 1-15,-1-12-5 16,-2 1 4-16,-4-14-3 0,8 20 4 0,-6-11-4 16,-2-9 3-16,7 22-1 15,-2-13-2-15,-5-9 1 0,4 21 6 0,0-11-7 16,-4-10-10-16,4 19 8 0,-4-19-1 0,4 17-2 0,-4-17-1 16,4 19-4-16,-4-19 2 15,2 17 4-15,-2-17-2 0,4 18 6 0,-4-18-4 0,0 16 0 16,0-16 4-1,-2 19-4-15,2-19 4 0,-2 17-24 0,2-17-3 0,0 0 4 16,-2 23-3-16,2-23 3 16,0 0-1-16,-2 21-1 0,2-21 2 0,0 0 6 15,-2 17 1-15,2-17-1 0,0 0 2 16,0 0 5-16,4 16 5 0,-4-16 7 0,0 0 7 16,0 0 11-16,13 9-5 0,-13-9 2 0,0 0-3 15,23 1 0-15,-23-1-3 0,21 0-6 16,-21 0 5-16,26-4-6 0,-26 4-11 0,28-6 7 15,-12 4-5-15,-1-2-4 16,-15 4-2-16,30-7-8 0,-16 4-14 0,-14 3-23 16,24-6-29-16,-14 5-45 15,-10 1-68-15,15-4-88 0,-15 4-69 0,9-6-144 0,-9 6-149 16,0 0-5-16,0 0-243 0,0 0-243 0</inkml:trace>
  <inkml:trace contextRef="#ctx0" brushRef="#br1" timeOffset="-43534.33">29979 10801 2632 0,'0'0'-36'0,"0"0"26"15,0 0 13-15,0 0 17 0,9-11 1 16,-9 11 13-16,0 0 19 0,0 0 30 0,0 0 18 0,0 0 10 15,0 0-1-15,0 0 3 16,0 0-3-16,0 0 0 0,0 0 3 0,0 0-6 16,0 0-5-16,-4 51 4 15,4-51-1-15,2 21-6 0,-2-21-9 0,2 21-8 16,-2-21-5-16,2 22-10 0,-2-22-5 0,2 24-8 0,1-13-4 16,-3-11-11-1,4 23 1-15,0-11-4 0,-4-12-8 0,4 20 0 0,-4-20-6 16,4 18-13-16,-4-18-24 15,7 13-40-15,-7-13-52 0,4 13-63 0,-4-13-67 16,0 0-91-16,12 11-167 0,-12-11-137 16,7 3-207-16,-7-3-176 0</inkml:trace>
  <inkml:trace contextRef="#ctx0" brushRef="#br1" timeOffset="-43072.49">30208 10780 2499 0,'0'0'-59'16,"0"0"16"-16,0 0 25 0,4-19 27 0,-4 19 14 16,0 0 19-16,0 0 14 15,5-15 12-15,-5 15 1 0,0 0 2 0,0 0-1 0,0 0 1 16,4-16 2-1,-4 16-11-15,0 0-4 0,0 0-2 0,0 0-8 0,13-7 2 16,-13 7-5-16,0 0-1 16,0 0 6-16,20 0 6 0,-20 0 0 0,0 0 3 0,0 0-3 15,0 0 0-15,30 9-1 0,-30-9 1 16,11 10-8-16,-11-10-3 0,9 13-2 16,-9-13 1-16,0 0-1 0,2 23 9 15,-2-23-3-15,-4 19 9 0,4-19 4 16,-11 21 8-16,6-10-7 0,-3 1 2 0,2-1-2 0,6-11-2 15,-12 21 1-15,6-11-3 16,6-10 3-16,-8 14 0 0,8-14-10 0,-6 16 0 16,6-16 0-16,0 0 5 15,0 0-2-15,10 23-14 0,-10-23 6 0,20 6-7 16,-20-6-20-16,23 8 17 0,-8-7-12 0,2 1-11 0,1 0-22 16,2-2-42-16,-20 0-49 15,34 0-56-15,-15-2-69 0,-5 0-65 0,-3-2-131 16,-11 4-174-16,17-5-41 15,-17 5-213-15,0 0-193 0</inkml:trace>
  <inkml:trace contextRef="#ctx0" brushRef="#br1" timeOffset="-38142.43">30693 10639 2416 0,'0'0'-97'0,"0"0"28"15,0 0 10-15,0 0 4 0,0 0 25 16,0 0 23-16,0 0 20 0,0 0 17 0,0 0 12 0,0 0 2 16,0 0 2-16,0 0 10 15,0 0 14-15,0 0 3 0,0 0 10 0,0 0 6 0,0 0 8 16,0 0 7-16,0 0 9 15,0 0-1-15,0 0 1 0,0 0 0 0,0 0-4 16,0 0 4-16,0 0 1 16,0 0 0-16,0 0-7 0,0 0-11 0,0 0-10 15,0 0-7-15,0 0-14 0,0 0-6 0,0 0-12 0,0 0-1 16,0 0-4-16,0 0-6 16,0 0-1-16,30-4-8 0,-30 4 3 0,19-4-2 15,-19 4-4-15,21-5-3 16,-9 1-2-16,-12 4-4 0,22-6 1 0,-22 6-5 0,19-3 7 15,-19 3-15-15,17-5-14 16,-17 5-29-16,0 0-35 0,19-5-43 0,-19 5-56 16,0 0-53-16,14-4-61 15,-14 4-106-15,0 0-143 0,0 0-318 0,0-9-205 16</inkml:trace>
  <inkml:trace contextRef="#ctx0" brushRef="#br1" timeOffset="-37822.44">30680 10514 2458 0,'0'0'-120'0,"0"0"25"0,-18-1 17 0,18 1 31 15,0 0 22-15,0 0 23 16,0 0 25-16,0 0 27 0,0 0-6 0,0 0 24 0,0 0 23 15,0 0 14-15,0 0 6 16,0 0 10-16,0 0 1 0,0 0 8 0,0 0-6 0,0 0-2 16,0 0-6-1,0 0-7-15,0 0-12 0,0 0-7 0,0 0-15 0,0 0-7 16,0 0-6-16,0 0-8 0,52-16-6 0,-37 13-3 16,-15 3-6-16,28-5-3 0,-14 2-14 15,4 2-21-15,-2-3-34 0,-16 4-44 0,30-4-75 16,-17 2-69-16,-13 2-118 15,18-4-633-15,-18 4-420 0</inkml:trace>
  <inkml:trace contextRef="#ctx0" brushRef="#br1" timeOffset="-23082.47">31423 10353 815 0,'2'-20'70'16,"-2"20"-10"-16,0 0 11 0,0-16 9 0,0 16 14 15,0 0-6-15,0 0 11 0,0 0-2 0,-2-25 26 16,2 25 7-16,0 0 12 0,-4-15-2 16,4 15-1-16,0 0-5 0,-6-16-4 0,6 16-4 15,0 0-3-15,-13-12-12 16,13 12-5-16,-15-8-11 0,15 8-9 0,-19-8-8 15,19 8-4-15,-21-4-6 0,21 4-10 16,-25-3-3-16,25 3-11 0,-26 1 3 0,26-1-5 16,-23 4-5-16,10 0-5 15,13-4-2-15,-21 7-2 0,8 1-1 0,13-8-3 16,-19 19 0-16,13-7 3 0,-2 3-3 0,4 0 7 0,2 2 6 16,0 1 2-16,2-18 1 15,4 34-4-15,2-15-3 0,0-4 0 0,2 2-3 16,1-3 0-16,4 0 0 15,-3 0-3-15,3-2-1 0,-1-1-2 16,0-3 6-16,-2-1-4 0,-10-7 5 16,21 10 7-16,-21-10 4 0,17 4 0 0,-17-4 0 0,0 0-2 15,25-4-3-15,-25 4-5 0,13-14-6 0,-13 14 2 16,13-17-7-16,-7 5-2 16,0 1-1-16,0-2-3 0,-6 13-1 0,12-25-1 15,-8 12-1-15,-4 13 1 16,6-19 8-16,-6 19 4 0,6-15 2 0,-6 15 1 0,4-14-9 15,-4 14 6-15,0 0-9 16,0 0 4-16,5-15 0 0,-5 15 10 0,0 0 14 16,0 0 4-16,0 0 2 0,0 0-7 15,19 38-2-15,-15-25 1 0,3 3-6 0,-1-1-5 16,0 2 4-16,0 0-15 0,2 3-9 0,2-2-35 16,-2 1-55-16,0 1-73 15,5-1-89-15,-7-6-115 0,3 0-217 0,-3 0-62 0,1-3 23 16,-7-10-215-16,6 15-161 15</inkml:trace>
  <inkml:trace contextRef="#ctx0" brushRef="#br1" timeOffset="-22642.51">31611 10711 2359 0,'0'0'-64'0,"0"0"40"0,0 0 12 16,0 0 32-16,0 0 26 15,0 0 26-15,0 0 24 0,0 0 26 0,0 0 9 0,0 0-2 16,0 0-7-16,9-25-7 0,-9 25-7 0,0 0-6 16,0 0-4-16,0 0-9 15,5-15-11-15,-5 15-8 0,0 0-12 0,12-9-4 16,-12 9-3-16,0 0-7 0,23-4-8 15,-23 4-3-15,18-2-5 0,-18 2-2 16,0 0-5-16,24 3-5 0,-24-3 0 16,0 0-4-16,20 10 0 0,-20-10-2 0,6 12-1 15,-6-12 2-15,0 19 3 0,0-19 3 0,0 0 5 0,-14 33 8 16,4-19 9 0,0 1 4-16,2-1 2 0,-2 0 4 0,1-1 2 0,2 0 0 15,-1 0-4-15,8-13 0 16,-9 21-8-16,7-9 1 0,2-12-4 0,2 21-3 15,-2-21-4-15,15 17-5 0,-4-10-19 16,2-1-29-16,3-2-43 0,2 0-52 16,0-2-66-16,4 0-64 0,-3-4-71 15,1-2-151-15,0 0-123 0,-1 0-244 0,-2 0-172 16</inkml:trace>
  <inkml:trace contextRef="#ctx0" brushRef="#br1" timeOffset="-22222.52">31948 10753 2661 0,'-10'-14'78'0,"10"14"12"16,-6-16-11-16,6 16 5 0,-7-13 10 0,7 13-2 0,0 0-5 15,-2-20 5-15,2 20-6 0,0 0-9 0,0 0-10 16,4-25-8-16,-4 25-2 16,0 0-11-16,13-13-5 0,-13 13-2 0,0 0-5 15,17-10 0-15,-17 10-8 16,0 0-4-16,19-3-3 0,-19 3-1 0,0 0-2 15,0 0 0-15,0 0-5 0,17 15 1 16,-17-15-2-16,0 0 7 0,0 0 0 0,-8 31 10 16,8-31 6-16,-16 16 3 0,8-6 6 15,8-10 1-15,-17 19-6 0,9-13-3 0,8-6-3 16,-13 13-6-16,13-13-1 0,-11 12-2 0,11-12 2 16,0 0-7-16,0 17-3 15,0-17-4-15,0 0-3 0,17 17-2 0,-6-9-5 0,-1-1-3 16,1 3 1-16,1-1 2 15,0 3 0-15,0-3-1 0,-4 3 0 16,3-3 1-16,-4 3-1 0,-7-12 2 16,8 22 2-16,-8-22 2 0,0 21 3 0,0-21-4 15,-6 20 1-15,6-20-4 0,-16 17-1 0,6-8-19 0,0-3-36 16,10-6-57-16,-22 11-68 16,12-6-60-16,10-5-78 0,0 0-150 0,-25 1-477 15,25-1-371-15</inkml:trace>
  <inkml:trace contextRef="#ctx0" brushRef="#br1" timeOffset="-21702.4">32183 10227 2718 0,'0'0'-131'0,"-2"-20"37"0,2 20 27 15,-6-20 20-15,6 20 26 0,-6-16 22 0,6 16-10 0,-11-16 13 0,11 16 26 16,-13-9 3-16,13 9 16 16,0 0 6-16,-25-4 7 0,25 4-2 0,0 0 8 15,-30 15 5-15,22-4-1 16,-3 1 1-16,3-1-6 0,1 5-4 0,1-1-3 0,4 0-6 15,0 2-3-15,2-17-3 16,2 34-6-16,2-18-3 0,2-1-4 0,3-2-3 16,0 1-1-16,1-3-8 15,0-1-2-15,-10-10-3 0,20 13-1 0,-10-10-1 0,-10-3 0 16,19 0-4-16,-19 0 1 0,0 0 5 0,26-12-12 16,-18 0 3-16,0 0 3 15,-2-3 5-15,4 0 18 0,-6 2 15 0,2-3 12 16,-2 1 7-16,-4 15 15 15,8-27-18-15,-3 18 0 0,-5 9-2 0,8-18-4 16,-8 18-8-16,5-10-3 0,-5 10 5 16,0 0 12-16,0 0 8 0,0 0-2 0,0 0 2 15,0 0-2-15,0 0-8 0,23 37-5 0,-19-24-9 16,2 3-3-16,0 1-7 16,1 0-4-16,0 4-24 0,-1-4-39 0,2-2-50 0,-2 1-65 15,3 1-84-15,0-3-71 16,-3-3-156-16,0 0-158 0,3-1-349 0,-9-10-395 15</inkml:trace>
  <inkml:trace contextRef="#ctx0" brushRef="#br1" timeOffset="-21242.35">32409 10497 2902 0,'0'0'-17'0,"0"0"37"15,0 0-6-15,0 0 13 0,0 0 5 0,0 0 2 16,0 0 6-16,0 0 2 15,0 0 4-15,0 0 4 0,0 0-3 0,10-33-2 0,-10 33-5 16,0 0-5-16,12-14-4 16,-12 14-4-16,12-9-3 0,-12 9-4 0,13-10 0 15,-13 10-7-15,13-8 2 0,-13 8-1 0,17-3-1 16,-17 3-1-16,0 0-4 16,26-2-1-16,-26 2 0 0,0 0-3 0,0 0 2 0,20 5 0 15,-20-5 10-15,0 0 14 16,0 0 16-16,-4 22 10 0,4-22 8 0,0 0 5 15,0 0-4-15,-23 22-4 0,23-22-4 16,-9 11-5-16,9-11-5 0,0 0-6 16,-10 12-2-16,10-12-5 0,0 0-5 15,0 0 0-15,2 20-4 0,-2-20-9 0,0 0 4 16,17 15-4-16,-8-8-2 0,-9-7-2 0,14 14-1 16,-8-7-4-16,-6-7 3 0,9 18 3 15,-4-9 9-15,-5-9 14 0,2 19 9 0,-2-19 5 16,-5 21 7-16,5-21 3 15,-11 19-5-15,5-9-4 0,-4-1-9 16,10-9-9-16,-18 17 7 0,8-9-11 16,10-8-4-16,-17 13-22 0,9-8-30 0,8-5-46 0,-15 6-57 15,15-6-71-15,-11 6-75 0,11-6-121 0,-10 2-189 16,10-2-42-16,0 0-199 16,0 0-161-16</inkml:trace>
  <inkml:trace contextRef="#ctx0" brushRef="#br1" timeOffset="-20762.62">32681 10613 2417 0,'17'-6'-109'0,"-17"6"12"0,0 0 12 0,0 0 5 16,0 0 1-16,14-4 26 15,-14 4 10-15,0 0 26 0,0 0 4 16,0 0 23-16,0 0 10 0,0 0 17 15,0 0 11-15,0 0 14 0,0 0 5 0,0 0 6 0,0 0 6 16,0 0 23-16,0 0-6 16,0 0 11-16,0 0-3 0,-50-6-7 0,50 6-4 0,0 0 3 15,0 0-14-15,0 0-7 0,-13-7-11 0,13 7-8 16,0 0-7-16,0 0-8 16,0 0-1-16,0 0-9 0,6-25-1 0,-6 25-2 15,0 0-5-15,11-21-2 16,-11 21-1-16,8-18 3 0,-8 18 4 0,15-13-1 15,-8 5-2-15,-7 8 2 0,14-15-5 16,-8 8 3-16,-6 7-1 0,16-10 0 0,-16 10 0 16,12-11 7-16,-12 11 7 15,0 0 13-15,17-8 10 0,-17 8 12 0,0 0 11 16,0 0 3-16,0 0 9 0,0 0 3 0,0 0-8 0,24 21-1 16,-24-21-11-16,4 19-6 15,0-8-8-15,0 3 1 0,-4-14-13 0,10 27-5 16,-3-12-1-16,-2 2-5 0,1-1-2 15,0-2-18-15,0 0 10 0,3 1-22 0,-1-2-13 16,1 1-25-16,-1-5-42 16,-1 3-49-16,1-3-65 0,0-2-74 0,-1-1-118 15,-7-6-211-15,15 10-39 0,-15-10-238 0,0 0-219 16</inkml:trace>
  <inkml:trace contextRef="#ctx0" brushRef="#br1" timeOffset="-19802.27">32736 10623 2536 0,'-20'-3'-66'16,"20"3"18"-16,0 0 5 0,0 0 0 0,-16-6 0 16,16 6 11-16,0 0 4 15,0 0 7-15,-15-6 9 0,15 6 17 0,0 0 9 0,0 0 1 16,0 0 13-16,0 0-5 15,0 0-4-15,0 0 8 0,0 0 10 0,0 0 12 16,0 0 13-16,0 0 12 16,0 0 15-16,2-22 5 0,-2 22 12 15,0 0 3-15,0 0 8 0,0 0 5 0,0 0-5 16,0 0-9-16,0 0-14 0,9-27-7 0,-9 27-12 16,0 0-7-16,8-10-8 0,-8 10-6 0,0 0-4 15,0 0-4-15,12-7-3 16,-12 7-1-16,0 0-3 0,0 0-2 0,20-6-3 0,-20 6 2 15,0 0-3-15,0 0 4 16,21-4 8-16,-21 4 6 0,0 0 10 0,0 0 1 16,19 1-1-16,-19-1-5 15,0 0 0-15,0 0-6 0,17 9-5 0,-17-9-5 0,10 7-5 16,-10-7-3-16,11 10-3 0,-11-10-4 16,11 12-4-16,-11-12 0 0,0 0 1 15,10 16-3-15,-10-16 4 0,4 12 10 0,-4-12 1 16,0 0 0-16,0 23 3 15,0-23 0-15,0 0-4 0,-2 24-1 16,2-24-7-16,-4 16-4 0,4-16 3 16,-2 16-2-16,2-16 4 0,-6 18-7 0,6-18-3 0,-6 17-2 15,6-17-1-15,-7 19 5 16,0-9-1-16,7-10-4 0,-10 17 2 0,2-5-6 16,8-12-8-16,-13 15-6 0,13-15-2 0,-11 15-1 0,11-15 5 15,-11 15-5-15,11-15 4 16,-10 11-1-16,10-11-1 0,-10 12 0 0,10-12 4 15,0 0 7-15,-9 11-9 16,9-11 1-16,0 0 4 0,-7 12-1 0,7-12-2 16,0 0 4-16,0 0 2 0,0 0-4 15,0 0 3-15,0 0 0 0,0 0 2 0,26 9-3 16,-26-9 0-16,19 0-3 0,-19 0 2 0,26-2-3 0,-26 2-5 16,36-1-8-16,-16-2-8 15,0 2-17-15,3-1-24 0,-1 0-26 0,-2 0-33 16,2-2-41-16,-1 2-61 15,0 0-46-15,-4-3-74 0,-1 1-155 16,-4 0-104-16,-12 4-304 0,16-8-294 16</inkml:trace>
  <inkml:trace contextRef="#ctx0" brushRef="#br1" timeOffset="-19192.41">33070 10104 2623 0,'-8'-14'-67'0,"8"14"23"16,-9-13-7-16,9 13 13 16,-8-12-5-16,8 12 19 0,0 0-14 0,-18-15 5 15,18 15 9-15,-12-8 8 0,12 8 18 16,-17-5 7-16,17 5 8 0,0 0 5 0,-25-2-2 16,25 2 9-16,-21 5 6 0,21-5-6 0,-18 10 7 15,10 1 4-15,2 1 0 16,-2 1 8-16,4 1-5 0,4-14 3 0,-3 28-5 15,6-13-4-15,-1 3-7 0,2-4 0 16,2 1-3-16,2-2 8 0,0-2-1 0,2 1 3 16,-2-3 0-16,-8-9-4 15,19 14-5-15,-11-11 0 0,-8-3-3 0,17 2-7 0,-17-2 5 16,0 0-4-16,25-9 2 0,-25 9-3 0,16-16-6 16,-8 5 5-16,-2-3-4 15,0 0 2-15,-1-1 25 0,-5 15 14 0,10-28 11 0,-5 14 15 16,-5 14 8-1,6-18 1-15,-6 18 1 0,4-18-2 16,-4 18-3-16,7-12-10 0,-7 12-2 0,0 0 7 16,0 0 12-16,0 0 13 0,0 0-5 0,0 0-24 0,0 0-6 15,0 0-2-15,0 0-7 0,30 34-9 0,-24-21-2 16,0 1-6-16,0 1-3 16,2 0-8-16,-1 3-9 0,4-2-21 0,-5 1-38 15,3-2-52-15,-3 1-61 16,4 3-73-16,-1-6-59 0,0-2-120 0,-3 3-152 15,2-3-420-15,-2 2-420 0</inkml:trace>
  <inkml:trace contextRef="#ctx0" brushRef="#br1" timeOffset="-18682.5">33394 10459 2861 0,'0'0'-58'0,"0"0"59"0,0 0 18 0,0 0 6 0,0 0 13 16,0 0 17-16,0 0-1 16,0 0 8-16,0 0-1 0,0 0 8 0,0 0 2 15,0 0 0-15,0 0-5 0,0 0-10 0,0 0 0 0,0 0 0 16,-58-5-12 0,58 5-2-16,0 0-6 0,-28 4-3 0,28-4-6 0,-18 1 1 15,18-1-7-15,0 0 0 16,0 0-1-16,-23 0 3 0,23 0-11 0,0 0-4 15,0 0-11-15,0 0-2 0,0 0-3 16,0 0-2-16,0 0 2 0,0 0 4 0,0 0-1 16,0 0-1-16,27-36 0 15,-27 36 1-15,16-9 2 0,-16 9-1 0,16-11 5 16,-8 5 6-16,-8 6 3 0,16-10 7 0,-16 10 6 16,14-7 10-16,-14 7 0 0,13-8 5 15,-13 8 4-15,13-7 2 0,-13 7-1 0,11-8-2 16,-11 8-5-16,0 0 1 15,0 0 0-15,14-6 5 0,-14 6 1 0,0 0 8 0,0 0 2 16,0 0 10 0,20 14 3-16,-20-14-1 0,0 0-1 0,10 18-6 0,-10-18-7 15,8 18 1-15,-4-9-8 0,-4-9-5 0,7 25 0 16,-3-14-5-16,1 2-7 16,-1 3-2-16,0-2-6 0,2 1-5 0,-6-15-20 15,7 26-30-15,-3-14-44 0,-4-12-49 16,6 20-64-16,-2-10-51 0,0-2-77 0,1-1-175 15,-5-7-129-15,7 8-278 16,-7-8-288-16</inkml:trace>
  <inkml:trace contextRef="#ctx0" brushRef="#br1" timeOffset="-18192.25">33655 10546 2692 0,'0'0'-7'0,"0"0"32"0,8-7 7 15,-8 7-10-15,0 0-3 0,0 0-1 0,0 0 4 16,0 0 8-16,0 0 16 16,0 0 11-16,0 0 17 0,0 0 6 0,-34-13-1 15,34 13-5-15,0 0-7 0,-28 2-2 0,28-2-12 0,-21 0-5 16,21 0-4-16,-18-2-1 16,18 2 1-16,-22 0-3 0,22 0-1 15,0 0 0-15,-23 0 0 0,23 0-4 16,0 0-2-16,-17-3 0 0,17 3-8 0,0 0-8 0,0 0-3 15,0 0-5-15,0 0-7 16,0 0-3-16,0-19-9 0,0 19 0 0,0 0 6 0,0 0-7 16,21-23 2-16,-10 13 1 15,-11 10 3-15,14-17 4 0,-8 9 1 0,-6 8 7 16,14-19 3-16,-8 10 2 0,-6 9 2 0,13-15-2 16,-7 6-1-16,-6 9-17 15,10-14 0-15,-10 14 3 0,13-12 2 0,-13 12 3 16,11-11 7-16,-11 11 7 0,6-10 10 15,-6 10 5-15,0 0 0 0,0 0-2 0,8-11 9 16,-8 11 23-16,0 0 15 16,0 0 6-16,0 0 2 0,0 0-7 0,0 0-5 15,12 35-8-15,-12-35-8 0,4 24-5 0,-2-10-8 0,0 3-8 16,2-1 3-16,2 1-5 16,-2 2-6-16,3 4-8 0,1-1-12 0,-1-1-31 0,1 0-38 15,-1 0-46 1,-1 0-60-16,2-1-64 0,-2-5-67 15,1 1-169-15,-2-1-135 0,-1-2-322 0,-4-13-324 16</inkml:trace>
  <inkml:trace contextRef="#ctx0" brushRef="#br1" timeOffset="8907.19">9390 6173 2698 0,'0'0'-101'0,"23"0"16"0,-23 0 17 0,21 0 4 15,-21 0 14-15,23 0 5 16,-23 0 13-16,22 0 7 0,-22 0 9 16,20 0-1-16,-20 0 9 0,22 0 4 0,-22 0 10 15,19 0 6-15,-19 0 7 0,0 0 8 0,28 0-3 16,-28 0 12-16,16 1-13 0,-16-1-3 0,20 3 20 16,-20-3-19-16,23 3-9 0,-9 1 2 15,2 0-1-15,-16-4 7 0,36 7-8 16,-18-3-25-16,6 0 2 0,1-2 2 15,3 2 3-15,1 0 6 0,1-3 7 0,2 1-5 16,0 0-8-16,-1 0 3 0,3-2 4 16,0 0-8-16,0-2 5 0,-1 0 1 15,8-1-10-15,-3 1 7 0,0-4-7 0,0 2 3 0,0-4 1 16,1 1-4-16,-2 1 5 16,1-4 0-16,-2 1-2 0,1-1 7 0,-1 1-4 0,-2-1-1 15,-3-1 1 1,1 1 7-16,-6-1-7 0,-1 2 2 0,-2 0-3 0,0-3 1 15,-3-2 4-15,-4 3 10 16,1 0-15-16,0-3 3 0,-4 3-2 0,-3-1 2 0,1-1-5 16,-2-1 4-16,-1 1-2 15,-2 0-2-15,0 0 6 0,-6 13 1 0,7-27-4 16,-7 14-1-16,0 13-3 0,-5-28 3 0,3 12 3 16,2 16-1-16,-12-29 0 15,6 13 2-15,-5 3-6 0,0 0-1 0,1-4 0 16,-5 4 3-16,2-2-5 0,-2 2 4 15,1-1 3-15,-2 2 12 0,0 2-16 16,-1-2 3-16,0 2 0 0,-2 0-4 16,-1 3 3-16,0-1-12 0,0 2 14 15,-3-2 7-15,0 5-14 0,2-1 0 0,-7 0 6 0,3 3 2 0,-3-1-2 16,-2 2-1-16,4-2 0 16,-4 4 3-16,0-2-7 0,1 3 13 0,-1 1-6 0,3 0 13 15,-3-1-9-15,2 5-10 16,1 0 4-16,-1 0 0 0,0 3 2 0,5-1 0 15,0 1 1-15,0 3-2 16,3-1 4-16,2 1 3 0,-2 0-3 16,4 1 1-16,1 3-2 0,2-1 2 15,0 0 7-15,3 0-3 0,4 1-7 0,2-2 10 0,1 2-5 16,1-1 4-16,2-17-1 0,11 34 0 0,-1-15 4 16,7-3 7-16,4-1-33 0,7 0-39 15,5-4-81-15,3-1-183 0,9-4-202 0,4-4 301 16</inkml:trace>
  <inkml:trace contextRef="#ctx0" brushRef="#br1" timeOffset="10387.61">20070 5835 1486 0,'0'0'-17'15,"0"0"-3"-15,26-4 20 0,-26 4 15 0,16-6-8 0,-16 6 15 16,20-7 5-16,-20 7 10 16,18-12 23-16,-7 5-7 0,0-3 4 0,-11 10 0 15,19-19-13-15,-9 8 16 16,2-1 2-16,0-1-6 0,0-2-4 0,-2-2 7 15,4 0-7-15,-2-2 2 16,1-2-1-16,-3 0-14 0,3-2-10 0,-2-2-3 16,-3-1-2-16,4-3-7 0,-4 0-2 15,0 0 0-15,-2 0-7 0,0 0 1 0,-1-6-9 16,-1 5 8-16,-2 0-7 0,0-3 2 16,-2 1-6-16,2-1 6 0,-2 3-1 0,0-1-10 15,-2 1 11-15,0 1 3 0,0 3 11 0,0 1-17 16,0 0-9-16,-3 2 1 15,-1 6-1-15,2-2 8 0,0 4-4 0,-2 0-1 0,-2 2 3 16,8 13-12-16,-14-22 12 16,8 15 1-16,6 7 2 0,-18-10 0 0,18 10-3 15,-18-2 5-15,18 2 2 0,0 0-8 0,-32 13 2 16,19-3 5-16,1 1 0 0,-4 3 8 16,2 5-7-16,-1 2-8 0,-2 6 7 0,0 1 9 15,-3 8-6-15,0 3-3 16,3 3 0-16,0-2 8 0,2 3-1 0,3-2-5 15,3 1 1-15,2-5 4 0,3 3-1 16,4-2 0-16,4-2-1 0,3-1 2 0,2-1 7 16,3-3-5-16,5-1 4 15,3-3 2-15,4-3-5 0,4-1 5 0,2-4-6 16,1-1-14-16,3-2-67 0,2-4-79 0,-1-2-151 0,-4-5-375 16,1-1 90-1</inkml:trace>
  <inkml:trace contextRef="#ctx0" brushRef="#br1" timeOffset="19197.18">5090 8490 645 0,'-28'6'146'0,"16"-5"-52"0,12-1-34 0,-27 4-28 0,27-4-1 16,-28 2-10-16,16-1 15 15,12-1 8-15,-30-1 14 0,30 1 8 0,-32-2 21 16,15 0 7-16,17 2-7 16,-32-6 1-16,16 3-5 0,-2-3-12 0,-1 0-2 15,3 1-2-15,-4-3-4 0,2 1-18 0,-2-4 6 16,-1 0-13-16,0 0-7 0,2 0 7 16,-1-4-16-16,4-1 9 0,-1-3-14 0,0 0 8 15,2-1-9-15,3-2-16 16,-1-2-3-16,2 0-17 0,3-2-8 0,2 3-13 15,2-4 5-15,4-1-19 16,0-1-8-16,2 0-2 0,6-3-13 0,0 0 3 0,3-4-5 16,2 3-3-16,6-5-1 15,2 0 1-15,2 1 3 0,5 0 8 0,1 2-6 0,3 1 1 16,12-8 2-16,-5 7 10 0,-1 6 9 16,-2 1 2-16,2 4 7 0,1-2 4 15,0 4 2-15,-1 1 7 0,-4 4 6 0,2 1 8 16,-2 3-1-16,-1 2 5 0,2 0-1 15,-5 3 4-15,-2 2-2 0,2 3 4 16,0 3 2-16,-3-2 3 0,3 4 8 16,-2 0 7-16,-1 4 2 0,-1 1 4 0,2 3 9 15,-3-1 15-15,0 6-7 0,2 2 10 0,-3 1 0 16,-1 2 3-16,-1 1 4 16,-2 2 4-16,2 3 0 0,-4 0 4 0,0 2-5 0,1 1 2 15,-3 1 4-15,0 3-1 16,-4 1 4-16,-2 1-1 0,-1-2-2 0,-4 6-2 15,-1-4-6-15,-6 0-3 0,0 4 3 16,-5-2-10-16,-2 0 0 0,-3-4-1 0,-2 2 2 16,-6 1-8-16,-1-3 15 15,-1-5-11-15,0-2 0 0,-2 0-11 0,1-3-4 16,-5-3 13-16,-2-2-2 0,1-1-6 0,-1-2 8 0,0-2-4 16,-3-3-4-1,1 1-2-15,2-5 1 0,0 0-9 0,4-3 0 0,-2 0-12 16,3-2-33-16,1-1-22 15,3-1-31-15,0-3-46 0,2-2-73 0,-1 0-380 16,6-3 223-16</inkml:trace>
  <inkml:trace contextRef="#ctx0" brushRef="#br1" timeOffset="25397.12">23755 5639 225 0,'7'-18'161'0,"-1"2"-78"16,-2 0-20-16,2 1-9 0,1 0 5 0,0 0-14 16,-1-1 3-16,4-2-10 15,-2 3-5-15,4-3-6 0,0 1 1 0,1 2-5 16,1-1-1-16,1 3-8 0,2-2 2 0,3 3-3 0,-4 3-2 16,3-2-2-16,2 3 0 15,0 0-2-15,3 1 2 0,-1 3-4 0,-2 0 4 0,2 2-9 16,1 2 0-1,2 0 4-15,-4 2 1 0,4 2 0 0,-1 4-1 16,3-1-4-16,-3 2 2 0,1 3-2 16,2 1 5-16,-4 5-3 0,2 1 3 0,-3 0-1 15,2 2-2-15,-8 0 5 0,1 1 3 0,-2 4 10 0,-5-2 3 16,0-2-4-16,-1 5-1 16,-3 0 10-16,-5 0 5 0,0 1 4 0,-4 1 1 15,-2 0 3-15,-5 3-8 16,-2-1 3-16,-3 1 3 0,-2-3-8 0,-7-1 10 15,3-3 4-15,-6-2 1 0,1 0 0 16,-3-4 6-16,-2 0-1 0,1-5 5 0,-1 2 1 16,-4-4 1-16,0-2-1 15,5-5-10-15,0-2-2 0,-2-3 1 0,2 0-13 0,1-3-5 16,3-2-17-16,0-4-17 0,6 0-27 0,-1-4-38 16,6-1-39-16,-2-3-80 15,4 0-376-15,4 0 239 0</inkml:trace>
  <inkml:trace contextRef="#ctx0" brushRef="#br1" timeOffset="60097.2">4085 5656 517 0,'0'0'91'15,"-9"15"-33"-15,9-15 3 16,-8 15-23-16,8-15 8 0,-10 18-4 0,3-11 7 0,7-7 6 16,-11 16 10-16,11-16 9 15,-10 15 0-15,10-15 3 0,-10 13-6 0,10-13-7 16,-11 15-8-16,11-15-1 0,-13 14-3 0,4-6-7 16,9-8-3-16,-16 17-5 15,5-10-6-15,0 2-4 0,-1 1 2 0,-1 0-7 16,0-1-3-16,-1 1-2 0,-3 0 1 15,-3 1 8-15,4 0-9 0,-6-1-2 0,1 3 6 16,-2-3 3-16,0-1-8 0,-1 0-3 16,1 1 2-16,-2 0 9 0,2-3-5 15,-5 1 3-15,2-1 5 0,-1-1-3 0,-1 0-1 0,4-1 3 16,-4 2 13-16,2-6-24 16,-1 3 4-16,3-4 1 0,1 2-7 15,-2-2-2-15,4 0 4 0,-3-2-9 0,-1-2 2 16,-1 3 4-16,1-6-7 0,0 3-8 0,1-3 0 15,-1 0-3-15,4-3 2 16,-2 1 0-16,-1-3-1 0,1-1-1 0,2 1 6 16,-2-2 2-16,1 0-1 15,1-1 5-15,2-3-1 0,-2 3-13 0,2-2 11 16,2 2 10-16,0-4-3 0,0 0-2 0,2 0-6 0,5-1-5 16,-3 0 9-16,2-1-3 15,3-2 0-15,0 0-3 0,2-2 0 0,-2 0 3 0,4 1-6 16,2-3 3-16,0 2 6 15,0-2-12-15,2-1 9 0,0 1-3 0,0 0 0 16,0 1 5-16,4-3 10 16,0 3-17-16,0 0 4 0,6-1-10 0,-4 0 4 0,4 0 7 15,-2 2-8-15,3 1 2 0,4-3 0 16,-4 2-3-16,1 3 0 0,4 0 6 16,-2 1-3-16,1 0-1 0,0 2-6 15,-1 0 13-15,3 2-9 0,-1 2 3 16,0-2 3-16,4 4-4 0,-4-3 1 0,3 5-1 0,0-3 4 15,0 4 1-15,1-3 1 16,-2 4 2-16,-1 2-7 0,0-2 0 0,0 4-3 16,3-1 3-16,-4 1 5 0,1 1-6 0,2 0 0 0,0 0 7 15,1 1-5-15,-2 0 4 16,0 0-4-16,0 0 1 0,1 2-1 0,3-1 8 16,-4 0-2-16,4 2-9 15,-22 0 8-15,40 0 2 0,-19 2-8 0,1-2-1 16,-2 3 12-16,2 0 1 0,-1-2-5 15,0 4-8-15,-2-2 1 0,0 1 0 0,0 4 3 16,0-3 3-16,3 2-3 16,-6 2 3-16,4 0-3 0,-2 2 5 15,-1 2 4-15,3-3-3 0,-4 6-2 0,2-1 32 0,-2 4-29 16,-1 0-12-16,4 4 26 16,0 0-7-16,-2 2-14 0,0-1-3 0,-3 5 5 15,2 0 5-15,0 1-1 0,-3 0 6 16,2 0 11-16,-4 3-3 0,-1-1 9 0,0 0-5 0,2 0 1 15,-4-2-5 1,0 3 2-16,-2-3-7 0,1-2-3 0,-1 1-18 0,-1-1-49 16,-1 1-70-16,0-3-110 0,-4 1-450 0,0 2 67 15</inkml:trace>
  <inkml:trace contextRef="#ctx0" brushRef="#br1" timeOffset="61262.64">5808 8199 1959 0,'2'12'-40'0,"-2"-12"13"15,0 0 20-15,0 0 12 0,0 0 13 16,0 0 22-16,0 22 26 0,0-22 18 0,0 0 9 15,0 0 6-15,-9 16-7 16,9-16-2-16,0 0-20 0,-12 14 2 0,12-14-7 0,-14 14-5 16,4-5-9-16,0-2-8 15,-3 3-4-15,1 1-3 0,-3 0-3 0,-2 2-3 16,0 0-2-16,-2-3-4 0,0 4-3 0,-2-2 3 16,2 4 0-16,-3-5 2 0,-1 2-5 15,2 0 4-15,-2-2 2 0,-1 3 2 0,2-2-4 16,-2-1-1-16,1-2-2 15,-1 3-3-15,2-3 1 0,-2-2-2 0,0 4-3 0,3-2-4 16,-2-3-6-16,2 1 6 16,-3 2-6-16,3-5 2 0,1-1-1 15,-2 1-7-15,1-3 2 0,-2 1-2 0,2-2 2 0,-3 0-3 16,0-2-16-16,2 1 2 0,-2-6 5 16,1-3-9-16,-1 3 1 0,0-4 4 0,2 0-5 15,-1-2 8-15,-1-2-6 16,4 3 4-16,-4-2 2 0,5-1 1 0,0-2-1 15,0 2 8-15,0-1-7 16,2 0 5-16,2-4 3 0,0 2 1 0,0 0 0 0,3-3 9 16,2 0-4-16,0-2 4 0,2 0-6 0,4-3 3 15,2 3-8-15,0-6-1 16,4 3-5-16,2-1 0 0,2 0 1 0,6-5 5 0,-4 3-2 16,4-1 2-1,1-2-9-15,4 7 6 0,0-5-1 0,2 3 7 0,2 0-5 16,3 0 1-16,3-1 3 15,1 5-3-15,1-4 5 0,5 2 9 0,-4 6-9 0,8-2 6 16,-7 4 4-16,1 2-6 16,2 1 1-16,0 3-3 0,-1-2-1 0,-3 6 3 15,-2 0-8-15,1 1-25 0,3 4-39 0,0-2-50 16,2 0-43-16,1-3-110 0,0 4-502 16,5-3-69-16</inkml:trace>
  <inkml:trace contextRef="#ctx0" brushRef="#br1" timeOffset="62926.97">23923 6123 2271 0,'-14'-10'-74'0,"14"10"14"0,-12-9 8 0,12 9 14 16,-10-9 9-16,10 9 17 15,0 0 1-15,-15-13 9 0,15 13 0 0,-11-12 18 16,11 12 13-16,-15-13-8 15,15 13 1-15,-12-12 13 0,3 4-5 0,9 8 4 0,-17-17-4 16,7 8 12 0,-1-1 3-16,-4-2 7 0,2 5 4 0,1-5 4 0,-5 1-9 15,2-2-3-15,1-1-4 0,-4 1-7 0,4 0 6 16,-1-1-9-16,2 1-2 0,-2-2-9 16,5 1-1-16,-2 1 8 0,4-3-15 0,0 4 6 15,4-4-8-15,-2 1 5 16,4-2 0-16,-1 0-6 0,3 17-4 0,3-34 1 15,-1 16-2-15,2-1-3 16,4-2 0-16,-2 0 3 0,6 0-4 0,-4 0-1 0,4-1 3 16,-1 2 0-16,4-2-4 0,-3 1 2 0,5 2-2 15,1-3 1-15,0-3-5 16,2 5 0-16,0-3 3 0,-1 2-3 0,1 4 0 0,0-2 2 16,0 2-2-16,-1 2 3 15,0 0-4-15,0 1 4 0,3 1-3 0,-4 3 2 16,1-1-11-16,0 3 7 15,-2 2 3-15,3 1-2 0,-4-1-8 0,1 2 2 16,0 2-1-16,0-1-3 0,-17 3 9 16,34-4-6-16,-20 4 5 0,-14 0 0 0,28-4-6 15,-13 4 7-15,-15 0-5 0,28 1 7 0,-16 2-5 16,-12-3 5-16,32 4-3 0,-17 1 4 16,2-1-6-16,0 3 11 0,-1-3 4 0,2 5-9 15,-4-1-3-15,1 2-1 16,0 1 6-16,-2-1-6 0,-1 2 3 0,-1-1-3 15,1 0 3-15,-3 3 1 16,-1-1 0-16,0 0-5 0,0 2 5 0,-2-1-2 0,0 1 3 16,-2 3-4-16,1-3 5 15,-1 0-3-15,-2 2 3 0,-2-17 2 0,-2 35 4 16,0-16 4-16,-5-1 7 0,1 3 2 0,-2 2-2 0,-2 0 8 16,-4 3-8-16,0-1-3 15,-6 4-8-15,3-2-50 0,-1 1-62 0,-2 1-83 16,-5 1-186-16,4-2-310 15,2 0 70-15</inkml:trace>
  <inkml:trace contextRef="#ctx0" brushRef="#br2" timeOffset="169376.61">387 16393 405 0,'0'0'49'0,"0"0"-5"15,0 0 14-15,0 0 13 16,0 0 21-16,0 0 11 0,15 4-5 0,-15-4-2 15,0 0-3-15,0 0 5 16,0 0 1-16,0 0 16 0,0 0-6 0,0 0 15 0,0 0 0 16,0 0 22-16,0 0-9 0,0 0 2 0,0 0-6 15,0 0-5-15,0 0-11 16,0 0-10-16,19-17-9 0,-19 17-10 0,0 0-18 16,6-19-4-16,-6 19-8 0,3-20-6 15,1 8-5-15,-4 12-3 0,4-30-10 0,1 15 2 16,-3 1-8-16,5-2-6 15,-4 1-1-15,-3 15 0 0,6-27 0 0,-2 13 15 16,-1 3 1-16,-3 11 0 16,4-21 4-16,0 9 1 0,-4 12-4 0,8-16 2 0,-8 16-3 15,4-13-2-15,-4 13-3 0,7-14-6 0,-7 14-3 16,0 0-2-16,6-13-3 0,-6 13 0 16,0 0-2-16,10-9-2 0,-10 9-6 0,0 0 5 15,0 0-3-15,22 0-4 16,-22 0 4-16,0 0 0 0,0 0-5 0,31 10 4 15,-19-6 3-15,-12-4-8 16,24 12 8-16,-10-5-5 0,1 1-1 0,1 0 1 0,2 1 1 16,-4-2-2-16,1 4-1 0,3-3 0 0,0 2-3 15,-4 0 3-15,6 2 0 16,-6-2 0-16,1-3-2 0,-2 2 1 0,2 1 1 16,-3-3-5-16,-1 3 2 0,-11-10-1 15,19 13 1-15,-11-7 1 0,-8-6-3 16,14 12 3-16,-14-12 2 0,12 9-1 15,-12-9 10-15,6 11 7 0,-6-11 6 0,0 0 5 16,4 16 0-16,-4-16 0 16,0 0-5-16,0 0-3 0,-19 19 0 0,19-19-5 0,-23 9 3 15,8-5-6-15,-2 0 1 0,-1 0-1 0,1-1 2 16,-6 1-3-16,6 0 4 16,-6-3 4-16,3 3 0 0,-3-1 1 0,6 0 3 15,-4-1 3-15,6 2 3 0,-2 0 5 16,17-4-2-16,-29 4 5 0,29-4-6 15,-23 1-3-15,23-1-4 0,-19 4-2 16,19-4-3-16,0 0-2 0,-23 5-3 0,23-5-7 16,0 0-13-16,-17 0-27 0,17 0-40 15,0 0-51-15,0 0-76 0,0 0-74 16,0 0-95-16,-19-5-171 0,19 5-89 0,0 0-213 0,0 0-172 16</inkml:trace>
  <inkml:trace contextRef="#ctx0" brushRef="#br2" timeOffset="169846.62">1075 16466 2509 0,'0'0'-60'0,"0"0"7"16,0 0 7-16,0 0 11 15,0 0 15-15,0 0 26 0,0 0 31 0,0 0 18 16,0 0 11-16,0 0 4 0,14 11 9 16,-14-11 8-16,0 0 21 0,0 0 4 0,0 0 3 15,24-2-6-15,-24 2-11 0,0 0-10 0,20-8-15 16,-20 8-5-16,23-4-12 16,-23 4 3-16,26-5-10 0,-12 1-8 0,-14 4-3 0,25-6-6 15,-12 3-1-15,-13 3-6 16,23-4-2-16,-23 4-9 0,17-4-5 0,-17 4-13 15,18-3-19-15,-18 3-24 16,0 0-37-16,15-5-48 0,-15 5-50 0,0 0-45 0,0 0-69 16,0 0-573-16,0 0-232 0</inkml:trace>
  <inkml:trace contextRef="#ctx0" brushRef="#br2" timeOffset="170066.87">1151 16386 2485 0,'0'0'-60'0,"-16"-5"41"0,16 5 27 15,0 0 33-15,0 0 25 0,-18-1 25 0,18 1 26 16,0 0 10-16,0 0-1 16,0 0-3-16,-20-7-4 0,20 7-4 0,0 0-8 15,0 0-8-15,0 0-4 0,0 0-5 0,0 0-9 16,0 0-4-16,0 0-6 0,0 0-5 16,0 0-6-16,0 0-11 0,0 0-6 0,0 0-2 15,47-16-8-15,-47 16-8 16,26-4-9-16,-12 2-43 0,-14 2-44 0,29-6-52 0,-11 5-61 15,-18 1-68-15,32-6-101 16,-14 2-630-16,-2 0-438 0</inkml:trace>
  <inkml:trace contextRef="#ctx0" brushRef="#br2" timeOffset="170556.48">1755 16102 2869 0,'0'0'-72'0,"5"-16"46"15,-5 16 7-15,0 0 25 16,0 0 23-16,0 0 14 0,0 0 5 0,0 0 9 16,0 0-3-16,0 0 29 0,0 0 17 15,0 0 10-15,0 0-6 0,0 0 3 0,0 0 18 16,0 0 4-16,10 50 3 15,-10-36 2-15,0-14-22 0,6 31-1 0,-4-14-4 16,0 5 6-16,2-3-13 16,-2 2 2-16,2 0-20 0,-2 0-2 0,1-2-17 0,0 1 0 15,2 0-9-15,-1-4-2 0,-2 4 2 0,3-5-14 16,-3 0-5-16,-2-15-2 0,6 26-2 16,-6-26-12-16,2 20-31 0,-2-20-46 0,2 16-69 15,0-9-102-15,-2-7-103 16,0 0-167-16,0 0-137 0,0 12 24 0,0-12-234 15,0 0-189-15</inkml:trace>
  <inkml:trace contextRef="#ctx0" brushRef="#br2" timeOffset="170956.84">2224 16391 2509 0,'0'0'3'16,"0"0"35"-16,0 0 21 0,0 0 12 15,0 0 13-15,0 0 17 0,0 0 10 16,0 0 7-16,0 0-7 0,0 0-9 0,0 0-11 0,0 0-3 16,0 0-3-16,15 10-2 0,-15-10 1 0,19 1 1 15,-19-1 1-15,25 0 1 16,-9 3-3-16,-16-3-8 0,29 0-7 0,-10 0-9 16,0 0-4-16,-19 0-5 0,32 1-6 15,-18-2-3-15,-14 1-6 0,30 0-3 0,-30 0-3 16,23 1-4-16,-23-1-5 15,22 0-12-15,-22 0-20 0,0 0-46 0,20 0-78 16,-20 0-108-16,0 0-172 16,10-5-215-16,-10 5-316 0,0 0-373 0</inkml:trace>
  <inkml:trace contextRef="#ctx0" brushRef="#br2" timeOffset="-90675.41">2895 16089 1033 0,'0'0'254'16,"0"0"-116"-16,-12-14-25 16,12 14-42-16,0 0-11 0,0 0 6 0,0 0 19 15,0 0 1-15,0 0 7 0,0 0 6 16,0 0-10-16,0 0 0 0,0 0-4 0,0 0 10 15,0 0 0-15,0 0 8 16,0 0 2-16,0 0-2 0,0 0 4 0,0 0 27 16,0 0 13-16,0 0 1 0,0 0-9 15,0 0-6-15,0 0-9 0,0 0-14 0,0 0-5 16,-2 50-10-16,2-50-8 0,6 22-9 0,-6-22-9 16,2 23-6-16,0-12-5 15,-2-11-7-15,6 24 0 0,-2-13-7 0,-4-11-3 0,4 21-4 16,-4-21-8-16,6 19 4 15,-6-19-10-15,6 17-3 0,-6-17 0 16,4 16 0-16,-4-16 0 0,6 10-4 0,-6-10 0 0,0 0 2 16,6 16-1-16,-6-16 4 15,0 0-11-15,6 14 2 0,-6-14-6 0,0 0 6 0,0 0-2 16,0 0 2-16,5 15-2 16,-5-15 3-16,0 0 2 0,0 0-3 15,0 0-2-15,0 0-3 0,0 0 1 16,0 0 0-16,4 13-5 0,-4-13 4 0,0 0-5 0,0 0 7 15,0 0-8-15,0 0 1 16,0 0-1-16,0 0 2 0,5 13-1 0,-5-13-3 16,0 0 5-16,0 0-4 0,0 0 0 0,0 0-1 15,0 0 7-15,0 0 0 0,4 16 21 16,-4-16 1-16,0 0 5 0,0 0-2 0,6 15-5 16,-6-15-1-16,0 0-4 15,0 0 2-15,6 15-1 0,-6-15-6 0,0 0 1 16,0 0-3-16,5 15 2 0,-5-15-2 15,0 0 8-15,0 0-16 0,0 0 4 0,6 12-4 16,-6-12-5-16,0 0 8 0,0 0-7 0,0 0 5 16,0 0 3-1,0 0-5-15,4 15-2 0,-4-15 9 0,0 0-9 0,0 0 1 0,0 0-3 16,0 0 5-16,0 0 0 16,0 0 0-16,0 0-20 0,0 0 8 0,15 4-4 15,-15-4 3-15,0 0-3 16,0 0 4-16,0 0 1 0,0 0 0 0,38-14-3 0,-38 14 7 15,15-5-8-15,-15 5 8 16,17-8-2-16,-17 8-1 0,21-6-2 0,-21 6 4 16,21-6-1-16,-21 6 0 0,22-4 1 0,-22 4-2 15,20-7 5-15,-20 7-3 0,18-1-3 16,-18 1 3-16,19-5-1 0,-19 5 2 0,16-4-3 16,-16 4 3-16,0 0 2 15,24-1-18-15,-24 1-16 0,16-2-30 0,-16 2-34 16,16-6-51-16,-16 6-67 15,16-2-59-15,-16 2-112 0,13-7-169 0,-13 7-83 0,0 0-273 16,0 0-306-16</inkml:trace>
  <inkml:trace contextRef="#ctx0" brushRef="#br2" timeOffset="-89645.47">3469 16330 2739 0,'0'0'-57'0,"0"0"26"0,0-19 15 0,0 19 24 15,0 0 13 1,0 0 35-16,0 0 30 0,0 0 16 0,0 0 14 0,0 0 15 16,0 0 15-16,0 0-1 0,0 0-2 0,0 0 3 15,0 0-14-15,0 0-12 16,4 42-7-16,-4-42-8 0,4 19-15 0,-4-19-4 0,3 23-11 16,-1-12-7-1,2 3-8-15,-4-14-7 0,6 25-7 0,-1-12-4 0,-1 2-3 16,0-2-8-16,0 1-6 15,0-1-12-15,-4-13-28 0,8 23-35 0,-5-14-49 16,-3-9-49-16,7 20-55 0,-5-12-44 0,-2-8-44 0,0 0-102 16,8 17-119-16,-8-17-365 15,0 0-243-15</inkml:trace>
  <inkml:trace contextRef="#ctx0" brushRef="#br2" timeOffset="-89405.44">3653 16372 2674 0,'0'0'18'0,"0"0"30"0,0 0-3 16,0 0 21-16,0 0 18 0,0 0 15 0,0 0 14 15,0 0 8-15,0 0-1 0,0 0-4 16,0 0-6-16,0 0-8 0,0 51-13 0,3-39-6 16,-1 4-1-16,-2-16-16 15,6 28-3-15,-2-13-7 0,0 0-9 0,0-2-1 16,3 1-8-16,-3-1-5 15,0 1-9-15,-4-14-30 0,6 21-47 0,-6-21-48 0,5 17-58 16,-5-17-55-16,4 14-70 0,-4-14-150 0,2 11-500 16,-2-11-346-16</inkml:trace>
  <inkml:trace contextRef="#ctx0" brushRef="#br2" timeOffset="-88335.27">3844 16273 2749 0,'0'0'-63'0,"0"0"41"0,0 0 18 0,0 0 18 16,0 0 20-16,0 0 22 15,0 0 19-15,0 0 7 0,0 0-3 0,0 0-6 0,0 0-4 16,0 0 0-16,0 0 4 0,0 0-1 0,0 0 2 16,0 0-3-16,0 0-9 15,16 21-8-15,-16-21-3 0,22-2-8 0,-22 2-1 16,23-2-4-16,-23 2-9 0,24-1-19 16,-24 1-36-16,20-5-48 0,-20 5-62 0,22-7-59 15,-22 7-74-15,19-4-160 16,-13 1-401-16,-6 3-163 0</inkml:trace>
  <inkml:trace contextRef="#ctx0" brushRef="#br2" timeOffset="-87905.74">4129 16015 2521 0,'0'0'-30'0,"2"-16"18"0,-2 16 2 0,0 0 5 16,0 0 38-16,0 0 17 0,0 0 9 0,0 0 6 16,0 0 0-16,0 0 0 0,0 0-3 15,0 0-4-15,0 0-8 0,14 38 3 0,-14-38-1 16,8 22 0-16,-2-8-9 16,-2 3 2-16,2-2-9 0,-1 2-4 0,1 2 0 15,1-1-1-15,-1-1-8 16,-2 0 2-16,2-1-4 0,-1 4-2 0,-3-1 8 0,4-1 23 15,-4 0 0-15,2-3-2 16,-2 1 5-16,0-1-4 0,-2-15 6 0,5 25 1 16,-3-14-4-16,-2-11 1 0,3 21-4 0,-3-21-5 15,4 15-1-15,-4-15 1 16,4 14-5-16,-4-14-1 0,0 0 0 0,8 15-6 0,-8-15 4 16,10 8-2-16,-10-8-2 15,0 0-5-15,28 4 0 0,-28-4-5 0,28-2-5 16,-28 2-1-16,31-6-5 15,-11 5-29-15,-4-4-39 0,1 2-43 0,1-1-47 0,0 1-48 16,-18 3-33-16,34-4-57 0,-21 1-150 0,-2 2-478 16,-11 1-308-16</inkml:trace>
  <inkml:trace contextRef="#ctx0" brushRef="#br2" timeOffset="-87425.65">4709 16315 2609 0,'0'0'-100'16,"0"0"35"-16,0 0 8 0,0 0 9 0,0 0 8 0,0 0 12 16,0 0 24-16,0 0 13 15,0 0 8-15,0 0 14 0,0 0-1 0,0 0-2 16,0 0 10-16,5-21 3 16,-5 21 0-16,0 0 7 0,19-8 4 0,-19 8-6 15,12-3-5-15,-12 3 9 0,0 0 27 16,0 0 18-16,0 0-9 0,0 0 3 0,20 20-11 15,-20-20-5-15,-2 18-7 16,2-18 1-16,-7 26-1 0,7-26 5 0,-7 30 1 16,3-16 3-16,0 3 2 0,2-2-7 0,2-15-3 0,-4 30-2 15,2-20-4-15,2-10-4 16,0 26-6-16,0-26 0 0,4 20-3 0,-4-20-9 16,8 17 0-16,-8-17-5 15,16 14-6-15,-6-9-3 0,-10-5-1 0,23 8-4 16,-23-8-13-16,23 5-38 0,-23-5-59 15,23 0-66-15,-23 0-60 0,26-1-64 0,-26 1-133 16,24-8-556-16,-14 3-415 0</inkml:trace>
  <inkml:trace contextRef="#ctx0" brushRef="#br2" timeOffset="-87155.7">5074 16387 2823 0,'0'0'-100'0,"0"0"37"16,0 0 18-16,0 0 8 0,0 0 21 0,0 0 19 15,0 0 53-15,0 0 38 16,0 0 30-16,0 0 19 0,0 0-3 0,0 0-8 16,0 0-3-16,0 0-13 0,0 0-10 15,16 47-8-15,-14-33-9 0,2 0-9 0,1 1-9 16,-1 0-7-16,1 1-8 15,-1-2-9-15,0 4-2 0,0-3-18 0,0-1-34 16,1-2-49-16,-5-12-81 0,6 22-84 0,-6-22-157 0,6 17-215 16,-6-17-262-16,4 11-202 15</inkml:trace>
  <inkml:trace contextRef="#ctx0" brushRef="#br2" timeOffset="-86205.7">5456 16286 2590 0,'0'0'-39'0,"0"0"9"0,0 0 9 0,0 0-4 0,0 0 11 15,0 0 40-15,0 0 28 16,0 0 32-16,0 0 2 0,0 0-3 0,26 31-11 16,-26-31-4-16,0 0-10 0,32-6 1 15,-32 6 4-15,27-6-5 0,-12 3-8 0,-15 3-7 16,29-3-4-16,-13 2-4 0,-16 1-19 0,27-6-31 16,-14 4-43-16,-13 2-45 15,21-1-68-15,-21 1-79 0,19-5-164 0,-12 4-332 16,-7 1-18-16</inkml:trace>
  <inkml:trace contextRef="#ctx0" brushRef="#br2" timeOffset="-85695.76">5861 16022 2200 0,'0'0'0'0,"0"-20"34"15,0 20 0-15,0 0 3 0,0 0 16 0,4-16 14 16,-4 16 16-16,0 0-1 15,0 0-8-15,0 0-2 0,0 0-11 0,0 0 7 16,0 0 8-16,0 0 10 0,0 0-1 0,0 0-3 0,0 0 2 16,0 0-9-16,0 0-5 15,21 44-9-15,-17-30-7 0,0 1-4 0,1 1-6 16,0 1-3-16,1-2-2 16,-2 3-6-16,0-2-3 0,-2 2 1 0,2-1 6 15,1-4 3-15,-5-13-3 0,4 31-3 16,-2-20-1-16,-2-11-4 0,4 23-2 0,-4-23 0 15,4 17 2-15,-4-17 4 16,3 15-2-16,-3-15 6 0,0 0 0 0,8 17 2 16,-8-17 4-16,11 8-3 0,-11-8-4 0,14 4-3 0,-14-4-3 15,18 4-5-15,-18-4 1 16,20 2-6-16,-20-2-5 0,26 0 1 0,-11 0-6 0,-15 0-6 16,28 0-25-1,-28 0-40-15,22 0-61 0,-22 0-73 0,22-2-87 0,-22 2-180 16,15-4-137-16,-15 4-267 15,0 0-222-15</inkml:trace>
  <inkml:trace contextRef="#ctx0" brushRef="#br2" timeOffset="-85202.73">6248 16234 2505 0,'0'0'-49'15,"0"0"36"-15,24-5 4 16,-24 5-6-16,0 0 7 0,0 0 5 16,0 0 29-16,0 0 6 0,0 0-5 0,0 0-2 15,14-7 1-15,-14 7-8 0,0 0 6 0,0 0-2 16,22-6-4-16,-22 6-9 15,0 0 5-15,23-1-8 0,-23 1 0 0,0 0 7 16,27 1-7-16,-27-1 2 0,17 6 3 0,-17-6 8 16,16 5 5-16,-16-5 9 0,10 10 18 15,-10-10 17-15,4 14 3 0,-4-14 9 0,0 0 4 16,-2 20 0-16,2-20 6 16,0 0 2-16,-6 21-11 0,6-21-6 0,0 0-8 0,-4 17-9 15,4-17-7-15,0 0-2 16,0 0-6-16,0 0-2 0,4 20-2 0,-4-20-7 15,0 0-2-15,16 7-4 16,-16-7-6-16,15 8-1 0,-15-8-2 0,15 7-3 16,-15-7 0-16,15 10 0 0,-15-10-8 0,10 12 2 0,-10-12 3 15,4 14-1-15,-4-14-2 16,0 18 2-16,0-18-5 0,0 0-3 0,-6 21-14 16,6-21-29-16,-6 13-33 15,6-13-42-15,-6 14-48 0,6-14-45 0,0 0-57 0,0 0-123 16,-7 13-487-16,7-13-244 15</inkml:trace>
  <inkml:trace contextRef="#ctx0" brushRef="#br2" timeOffset="-84955.54">6690 16260 2732 0,'0'0'19'0,"0"0"21"0,0 0 17 0,0 0 24 15,26 13 10-15,-26-13 13 0,8 11 15 16,-8-11 8-16,7 19-5 0,-7-19-8 0,4 23-7 16,1-9-11-16,-1 1-11 0,0 0-6 0,0 2-9 15,0-2-8-15,-2 2-5 16,3-1-8-16,-1 0-8 0,0-1-11 16,-4-15-36-16,6 24-45 0,-1-12-64 0,-5-12-57 15,6 19-68-15,-6-19-122 0,5 11-168 0,-5-11-330 16,2 6-208-16</inkml:trace>
  <inkml:trace contextRef="#ctx0" brushRef="#br2" timeOffset="-84702.51">6962 16302 2569 0,'0'0'-37'16,"0"0"11"-16,0 0 16 0,21-3 19 0,-21 3 16 15,16-1 29-15,-16 1 17 16,20-2 10-16,-20 2-7 0,23-2-12 0,-23 2-5 16,28-4-20-16,-14 4-30 15,-14 0-48-15,36-1-48 0,-16-2-49 16,-4 1-67-16,-16 2-130 0,37-7-346 0,-21 7 75 15</inkml:trace>
  <inkml:trace contextRef="#ctx0" brushRef="#br2" timeOffset="-84285.4">7402 16070 2091 0,'0'0'32'16,"4"-16"1"-16,-4 16 16 0,0 0 14 0,0 0 28 16,9-11 28-16,-9 11 24 0,0 0 13 0,0 0-4 15,0 0 4-15,0 0-10 0,0 0-10 16,0 0-11-16,0 0-4 0,32 24-3 16,-32-24-3-16,12 19-5 0,-6-9-14 15,1 1-11-15,-1 3-9 0,-2-1-7 0,1 3-8 16,-1-1-8-16,0 0-4 15,-2 0-5-15,-2-15-4 0,3 31 2 0,-3-14-11 0,2-4-2 16,-2-13-5-16,0 25-1 0,0-25-1 0,0 21 0 16,0-21 0-16,0 20-1 15,0-20-4-15,4 16 2 0,-4-16 1 0,6 13 23 16,-6-13-3-16,12 10-5 0,-12-10 0 16,20 5-9-16,-20-5-2 0,27 2-3 0,-12-2-1 15,-15 0-5-15,34 0-3 16,-15-2-3-16,0 1-22 0,-19 1-20 0,36-4-29 15,-19 2-44-15,0-2-46 0,-1 2-50 16,-16 2-66-16,30-6-118 0,-19 4-177 0,0-2-51 16,-11 4-216-16,0 0-164 0</inkml:trace>
  <inkml:trace contextRef="#ctx0" brushRef="#br2" timeOffset="-83820.61">8061 16336 2374 0,'0'0'-59'0,"0"0"39"16,0 0 20-16,-26 30 12 0,26-30 11 0,-13 6-9 0,13-6 30 15,0 0 11-15,-21 9 13 16,21-9 2-16,-15 6-5 0,15-6-9 0,0 0-2 15,-14 6-7-15,14-6-8 0,0 0 0 16,0 0-5-16,0 0-8 0,0 0-1 16,0 0-5-16,0 0 4 0,0 0-6 0,0 0-8 0,0 0-4 15,0 0-5-15,0 0-5 16,25-48 0-16,-17 37-3 0,-2-1 4 16,3-1-4-16,-2 2 0 0,1-3 7 15,-8 14 6-15,14-22 13 0,-7 11 14 0,-7 11 3 0,11-17 8 16,-11 17-5-16,10-12 10 15,-10 12 9-15,11-7 20 0,-11 7 10 0,0 0 7 16,0 0 6-16,0 0 3 0,0 0-3 0,25 24-3 16,-20-15-6-16,1 5-5 0,-2 1-5 15,2 2-8-15,0 0-10 0,2 1-8 16,-2 0-1-16,0 0-8 0,2 3-4 16,-2-2-8-16,1-2-19 0,-1 0-45 0,-1-3-48 15,1-1-58-15,0 0-75 0,-6-13-84 16,9 15-190-16,-5-9-126 0,-4-6-240 0,0 0-196 15</inkml:trace>
  <inkml:trace contextRef="#ctx0" brushRef="#br2" timeOffset="-83635.69">8352 16326 2615 0,'0'0'11'0,"0"0"20"0,0 0 19 16,0 0 5-16,22 18 13 0,-22-18 13 15,4 15 14-15,-4-15 3 0,2 22-2 0,0-8-9 16,-2-14-7-16,6 32-7 0,-1-14-9 0,-1-1-10 16,2 0-19-16,0-2-48 15,5 4-67-15,0-2-81 0,-5-2-148 0,4-3-609 0,2 0-316 16</inkml:trace>
  <inkml:trace contextRef="#ctx0" brushRef="#br2" timeOffset="-80035.73">8911 16366 1794 0,'0'0'157'15,"0"0"-72"-15,0 0-26 0,0 0-29 0,0 0-4 16,0 0 28-16,0 0 17 15,0 0 12-15,17 27 17 0,-17-27 15 0,0 0 0 0,0 0-1 16,0 0-1-16,0 0 4 0,0 0-3 0,0 0-3 16,0 0 1-16,26-2-8 15,-26 2-11-15,0 0-6 0,25-2-9 0,-25 2-4 16,21-2-8-16,-21 2-5 0,25-3-9 16,-7 0-3-16,-18 3-9 0,34-4-1 0,-18 0 0 15,1 3-9-15,0-1-2 16,-17 2-6-16,29-4-4 0,-15 3-6 0,-14 1-22 15,20-4-17-15,-20 4-33 0,20-2-37 16,-20 2-53-16,0 0-43 0,17-2-53 0,-17 2-83 16,0 0-620-16,0 0-374 0</inkml:trace>
  <inkml:trace contextRef="#ctx0" brushRef="#br2" timeOffset="-79745.43">9093 16296 2748 0,'-8'-13'-77'0,"8"13"58"0,0 0 16 0,0 0 30 0,-6-17 14 16,6 17 19-16,0 0 21 0,0 0 19 0,0 0 13 16,0 0 9-16,0-19 1 15,0 19-13-15,0 0-2 0,0 0 10 0,0 0 2 16,0 0 0-16,0 0 1 16,0 0-15-16,0 0-11 0,0 0-7 0,0 0-3 15,0 0-14-15,10 55 4 16,-6-44-14-16,-2 5-1 0,0-1-6 0,3 0-8 0,-1 2-14 15,2 0 9-15,-1 1-9 16,1-2 0-16,0 0-1 0,1 1-9 0,-1-2-12 0,0 0-30 16,0-3-43-16,1-1-43 0,-7-11-53 0,13 21-60 15,-7-14-76-15,-6-7-156 16,8 10-156-16,-8-10-312 0,0 0-318 0</inkml:trace>
  <inkml:trace contextRef="#ctx0" brushRef="#br2" timeOffset="-79225.49">9536 16062 2832 0,'0'0'-23'0,"0"0"-2"0,12-11 5 0,-12 11-4 0,0 0 14 16,0 0 39-16,0 0 39 0,0 0 21 0,0 0 23 15,0 0 10-15,0 0-4 16,18 20-3-16,-18-20-3 0,2 19-2 0,-2-19-4 16,0 23 1-16,0-7-11 15,0-16-9-15,2 28-8 0,0-13-8 0,0 0-5 0,0 3-6 16,-2-18-5-16,4 30-5 15,0-12-8-15,-2-4-5 0,2 2 3 0,-2-1-9 16,3-2-4-16,-5-13 2 0,5 25 5 0,-3-11-3 16,-2-14 2-16,4 20-4 15,-4-20-2-15,4 19-4 0,-4-19 0 0,2 17 2 0,-2-17-2 16,4 14-5-16,-4-14 6 16,0 0 0-16,4 15 3 0,-4-15 2 0,0 0 6 15,5 13-22-15,-5-13 3 16,0 0-2-16,0 0 4 0,0 0 2 0,6 15 0 0,-6-15-5 15,0 0 1-15,13 7-3 16,-13-7 1-16,0 0-5 0,23 1 0 16,-23-1 0-16,26 2-8 0,-26-2-3 0,27-2-13 0,-10 1-20 0,-17 1-31 15,35-4-43-15,-17 0-53 16,1 0-50-16,2 0-49 0,-4-2-66 0,-3 1-127 16,2-1-115-16,-4 0-333 15,-1 2-286-15</inkml:trace>
  <inkml:trace contextRef="#ctx0" brushRef="#br2" timeOffset="-75175.41">10063 16483 769 0,'0'0'161'0,"-2"-20"-39"16,2 20-4-16,0 0-22 0,0 0 8 16,0 0 2-16,0-18 5 0,0 18 2 0,0 0 23 15,0 0-6-15,0 0-5 0,0 0 9 16,0 0-11-16,0 0 10 0,6-16 10 0,-6 16 11 15,0 0 13-15,0 0 6 16,0 0-3-16,0 0 1 0,0 0-8 0,0 0-2 16,16 44-18-16,-12-33-10 0,-2 7-15 0,-2-18-9 0,2 32-13 15,0-15-12-15,2 1-12 16,-2 0-3-16,0 0-7 0,0 1-7 0,0-2-4 16,0 0-6-16,0-2-8 15,-2-15-9-15,4 25-17 0,-4-25-24 16,2 21-31-16,-2-21-46 0,5 15-55 0,-5-15-72 15,4 10-64-15,-4-10-140 0,0 0-161 0,0 0-356 16,0 0-349-16</inkml:trace>
  <inkml:trace contextRef="#ctx0" brushRef="#br2" timeOffset="-74845.71">10186 16505 2965 0,'4'-16'7'0,"-4"16"13"16,0 0-2-16,6-22 3 0,-6 22 7 0,4-11-9 0,-4 11 18 15,0 0 21-15,8-17 12 16,-8 17 7-16,10-10-11 0,-10 10-9 0,12-9-3 16,-12 9-8-16,17-8 3 0,-17 8-11 0,21-6-4 0,-21 6-3 15,25-1-4-15,-25 1-4 16,24-3-4-16,-24 3 2 0,21 4 4 0,-21-4 15 16,15 13 18-16,-9-6 14 15,-6-7 4-15,9 21 6 0,-9-8 7 0,0-13 7 0,-4 26 5 16,4-26 1-1,-5 33-10-15,1-18-3 0,0 0-5 0,-1 1-11 0,5-16-6 16,-6 30-12-16,6-17-3 0,0-13-1 0,0 23-1 16,0-23-12-16,11 21 1 15,-1-13-14-15,3-1-20 0,3-3-29 16,4-2-33-16,3-4-52 0,9 1-58 0,6-6-68 16,0-4-103-16,5-2-206 0,3-2-70 0,15-14-336 15,1 0-380-15</inkml:trace>
  <inkml:trace contextRef="#ctx0" brushRef="#br2" timeOffset="-68625.69">568 17426 462 0,'0'0'185'0,"0"0"-63"0,0 0-46 16,0 0-23-16,0 0-4 0,0 0 8 0,0 0 0 16,0 0 8-16,0 0 7 15,0 0 5-15,0 0 2 0,0 0-2 0,0 0 2 16,0 0-10-16,0 0 4 15,10 19-12-15,-10-19 12 0,0 0-1 0,0 0 12 16,0 0-8-16,0 0 5 0,0 0-4 0,0 0 4 0,0 0-3 16,0 0 15-16,0 0-3 15,0 0 3-15,15 2-6 0,-15-2-7 0,0 0-12 16,0 0-3-16,0 0-5 16,0 0-8-16,0 0-7 0,21-21-1 0,-21 21-5 15,9-11-7-15,-9 11-2 0,9-18-5 16,-9 18-7-16,13-20 2 0,-6 12-1 0,-1-6-4 15,-6 14 1-15,17-22-3 0,-9 10-5 0,-3 0 0 16,-5 12-2-16,16-24 3 16,-10 14-8-16,3-1 6 0,-2-1-5 0,0 1 5 15,-7 11-4-15,13-19-1 0,-6 9 1 16,-7 10-4-16,11-15 5 0,-11 15 1 0,7-13 2 16,-7 13 6-16,7-12 4 15,-7 12-1-15,0 0 0 0,9-11-2 0,-9 11 1 16,0 0-3-16,0 0 9 15,13-7 17-15,-13 7 1 0,0 0 2 0,0 0-5 0,0 0-3 16,27 16-1-16,-27-16-4 0,13 16 0 0,-5-7-4 16,1 1 3-16,1 1-3 15,-1 0-1-15,5 3-4 0,-3-3 0 0,-1 1-5 16,1 1 5-16,2 0-3 16,-2-1-1-16,1-1-4 0,-2 1 0 15,2-1-1-15,-5-2-3 0,2 1 1 0,-9-10-2 16,15 14-4-16,-15-14 8 0,11 15 3 0,-11-15 0 15,7 9 2-15,-7-9 5 16,5 12 2-16,-5-12 1 0,0 0-5 0,0 0 2 0,0 0-3 16,-16 21-4-16,16-21-2 0,-15 7 2 0,15-7 1 15,-21 6-3-15,21-6-3 16,-27 4 4-16,14 0-6 0,13-4 0 0,-32 4-1 16,12-3 2-16,0-1-2 15,20 0 2-15,-36 5-3 0,21-4 1 0,-4-1-1 0,-1 2 0 16,2 0-1-16,18-2 0 15,-33 0 1-15,19 0-1 0,14 0 0 0,-25 2 2 16,25-2 0-16,-20 2-2 0,20-2 2 16,0 0-14-16,-25 0-32 0,25 0-23 15,0 0-35-15,-22-6-35 0,22 6-58 0,0 0-69 0,-14-8-172 16,14 8-521-16,0 0-385 16</inkml:trace>
  <inkml:trace contextRef="#ctx0" brushRef="#br2" timeOffset="-67705.43">1254 17402 2804 0,'0'0'-118'0,"0"0"23"0,0 0 15 15,-4-28 13-15,4 28 20 0,0 0 26 0,0 0 39 0,0 0 34 16,0 0 26-16,0 0 25 0,0 0 13 0,0 0 15 16,0 0 2-16,0 0 4 15,0 0-2-15,0 0-4 0,0 0-7 0,0 0-3 16,0 0-9-16,0 0-10 16,0 0-10-16,0 0-5 0,0 0 8 0,0 0 2 0,0 0 0 15,0 0 1-15,0 0-3 16,0 0-12-16,0 0-2 0,15 35-8 0,-15-35-13 15,4 18-1-15,0-6-9 0,-4-12 0 0,8 23-1 16,-4-10-7-16,-1 1-8 0,1-1 0 16,-4-13-3-16,7 20-4 0,-3-6-4 0,-4-14-6 15,9 19 0-15,-8-9-7 16,-1-10-7-16,7 19-17 0,-7-19-29 0,5 15-32 16,-5-15-38-16,3 13-44 0,-3-13-45 15,5 10-43-15,-5-10-54 0,0 0-128 0,0 9-150 16,0-9-364-16,0 0-361 15</inkml:trace>
  <inkml:trace contextRef="#ctx0" brushRef="#br2" timeOffset="-67245.46">1562 17419 2816 0,'0'0'-42'0,"0"0"-3"0,0 0 11 16,0 0 12-16,0 0 13 0,0 0 38 0,0 0 11 16,0 0 33-16,0 0 15 15,0 0 3-15,0 0-8 0,0 0-7 0,0 0-7 16,0 0-4-16,0 0-7 0,0 0-8 16,0 0-6-16,0 0-3 0,0 0-5 0,0 0-1 15,0 0-5-15,0 0-5 16,0 0 0-16,36 5-2 0,-36-5-5 0,17-2-2 15,-17 2-2-15,21-3-1 16,-21 3-6-16,0 0-7 0,23-7-2 0,-23 7-15 0,15-3-15 16,-15 3-19-16,0 0-24 15,16-7-21-15,-16 7-30 0,0 0-22 0,0 0-32 16,11-9-28-16,-11 9-109 0,0 0-447 0,0 0-55 16</inkml:trace>
  <inkml:trace contextRef="#ctx0" brushRef="#br2" timeOffset="-67005.36">1530 17329 2268 0,'0'0'-25'0,"-18"-4"15"0,18 4 22 0,0 0 22 16,0 0 23-16,0 0 21 16,0 0 22-16,0 0 9 0,0 0 5 0,0 0 0 15,0 0-3-15,0 0-2 16,0 0-4-16,41-13-16 0,-41 13-1 0,0 0-13 0,24-9-8 15,-24 9-7-15,21-3-6 16,-21 3-8-16,23-4-1 0,-23 4-16 0,21-2-31 16,-21 2-41-16,23-4-57 0,-23 4-61 0,22-3-80 15,-22 3-132-15,16-4-486 16,-16 4-213-16</inkml:trace>
  <inkml:trace contextRef="#ctx0" brushRef="#br2" timeOffset="-27932.54">2146 17158 505 0,'0'0'90'15,"2"-14"-19"-15,-2 14-7 0,0 0-5 0,0 0-8 16,0 0 2-16,0 0-1 0,0 0 3 15,0 0-6-15,0 0 9 0,0 0 7 0,11-10 8 16,-11 10 5-16,0 0 3 0,0 0-8 0,0 0 17 16,0 0-3-16,0 0-3 15,0 0 6-15,0 0 7 0,0 0-5 0,0 0 6 0,0 0 4 16,0 0 8-16,0 0-6 16,0 0 9-16,0 0-2 0,0 0 5 0,0 0 1 15,0 0 2-15,0 0 6 16,0 0 6-16,0 0-3 0,0 0 5 0,0 0-2 15,0 0 0-15,0 0-4 16,0 0-2-16,0 0-8 0,0 0-15 0,0 0-7 0,0 0-12 16,0 0-9-16,0 0-4 15,0 0-3-15,0 0-5 0,0 0-3 0,0 0 0 16,0 0-5-16,0 0-12 0,0 0-4 0,21 35 1 16,-21-35-9-16,10 14-2 0,-6-6 8 15,-4-8-14-15,12 18 3 0,-7-8-7 0,-5-10 2 16,11 16-3-16,-5-6 4 15,-6-10-6-15,8 19-2 0,-1-12 0 0,-7-7-1 16,9 18-1-16,-9-18-5 0,6 17 2 0,-6-17-1 0,9 15-1 16,-9-15-1-16,6 13 3 15,-6-13-7-15,6 14-7 0,-6-14 8 0,6 9-1 16,-6-9 4-16,7 12 0 16,-7-12 3-16,0 0 0 0,9 14 5 0,-9-14 1 15,0 0-5-15,6 12 0 0,-6-12 1 16,0 0-3-16,6 11 4 0,-6-11-6 0,0 0 1 15,0 0-2-15,8 14 8 0,-8-14-8 0,0 0 3 16,0 0-1-16,9 13-1 16,-9-13 4-16,0 0-3 0,0 0-1 0,0 0 4 0,9 10 3 15,-9-10 12-15,0 0 11 16,0 0 6-16,0 0 1 0,0 0 7 0,0 0-7 16,0 0-2-16,0 0-3 15,6 14-3-15,-6-14-3 0,0 0-4 0,0 0 3 0,0 0-1 16,0 0 0-16,0 0-1 15,0 0-6-15,0 0 2 0,0 0-5 0,0 0-3 16,0 0 1-16,0 0-1 0,0 0-1 16,0 0-1-16,0 0-1 0,0 0-2 15,0 0-1-15,0 0-1 0,0 0 0 0,0 0 0 0,0 0-1 16,0 0 0-16,0 0 0 16,0 0-1-16,0 0 3 0,0 0-1 0,0 0 2 15,0 0-4-15,0 0-2 16,0 0 1-16,0 0-1 0,0 0-3 0,0 0 0 0,0 0 0 15,0 0 2-15,0 0-5 16,0 0 2-16,0 0 0 0,0 0 0 0,0 0 1 16,0 0 1-16,0 0-3 0,0 0-2 15,0 0 2-15,0 0 0 0,0 0-3 0,0 0 2 16,0 0-1-16,0 0 1 0,0 0 0 0,0 0 0 16,0 0 1-16,0 0 0 15,0 0-11-15,0 0-20 0,0 0-37 0,0 0-49 16,0 0-76-16,13-5-115 15,-13 5-198-15,0 0-100 0,0 0 12 0,0 0-533 0,0 0-753 16</inkml:trace>
  <inkml:trace contextRef="#ctx0" brushRef="#br2" timeOffset="-14755.71">5133 17540 3395 0,'0'0'-147'0,"21"4"34"0,-21-4 15 16,0 0 2-16,0 0 11 0,0 0 14 0,0 0 15 15,0 0 23-15,0 0 38 16,0 0 24-16,17 1 29 0,-17-1 23 0,0 0 8 16,0 0 4-16,0 0 3 15,0 0-1-15,0 0-5 0,0 0 6 0,0 0 1 0,0 0 0 16,0 0-1-16,0 0-2 15,0 0-11-15,0 0-7 0,0 0-9 0,0 0-8 16,0 0-6-16,21-12-5 0,-21 12-6 0,9-11-4 16,-9 11-5-16,8-10-3 0,-8 10-4 15,13-19-3-15,-7 7-2 0,0 1 3 0,1-2-9 16,1-1-1-16,-1 1-2 16,1-2-3-16,-2-1-1 0,2 3 4 0,0-3-5 15,0 1 0-15,-2 1 3 0,0 3-7 16,0-2 5-16,-6 13 0 0,11-21-2 0,-11 21 3 15,7-17 2-15,-7 17 0 0,6-13 1 0,-6 13 0 16,9-14 3-16,-9 14-6 16,0 0-4-16,6-11 2 0,-6 11 3 0,0 0 4 0,0 0 2 15,0 0 2-15,0 0-3 16,0 0-4-16,30 25 0 0,-22-14-2 0,0-1 6 16,1 1-5-16,-1 0 7 15,3 2-4-15,-1-1-6 0,-1 2 4 0,1 1-2 16,4-1-4-16,-4 0 1 0,0 0-4 15,1 0 3-15,0-3-1 0,-1 0 2 0,-1 0 0 16,-1-1-2-16,0 2-2 0,-8-12 0 0,11 15 3 16,-11-15-2-16,11 13 21 15,-11-13 2-15,6 13-3 0,-6-13 2 0,0 0-4 0,0 0-3 16,0 0-1-16,-15 26-2 16,15-26-3-16,-21 8-3 0,10-2 0 0,-5-2-5 15,16-4 0-15,-34 8-4 16,14-6 3-16,-1 2-9 0,0-1 2 0,0-2 1 0,-1 2-5 15,4 0-6-15,-1-3-5 0,0 1-10 0,19-1-8 16,-29 0-25-16,29 0-25 16,-26-4-43-16,26 4-45 0,-19-4-56 0,10 1-85 15,9 3-176-15,-10-6-115 16,10 6-269-16,0 0-241 0</inkml:trace>
  <inkml:trace contextRef="#ctx0" brushRef="#br2" timeOffset="-14225.88">5738 17416 2551 0,'11'-7'-15'0,"-11"7"57"0,0 0 9 0,12-12-9 0,-12 12-2 16,11-9-3-16,-11 9-4 15,11-11 2-15,-11 11 18 0,14-8 3 0,-14 8 2 16,15-11 9-16,-15 11-2 15,15-4 6-15,-15 4 4 0,17-6 5 0,-17 6-1 0,17-4 2 16,-17 4 2-16,0 0-3 0,25 0 0 0,-25 0 1 16,16 7-4-16,-16-7-3 15,12 10-3-15,-12-10 2 0,6 16-2 0,-6-16-1 16,2 22 2-16,-2-22-1 0,0 23-3 16,0-23 5-16,-4 23 24 0,4-23-13 15,-6 21-10-15,6-21-2 0,-4 19-2 16,4-19-12-16,-2 15-7 0,2-15 8 0,0 0-15 15,0 17-1-15,0-17 0 0,0 0-28 16,12 9 3-16,-12-9-7 0,0 0 2 0,30-1-2 16,-13-2-10-16,-17 3-9 0,38-5-12 0,-19 0-24 15,6-1-32-15,0-2-47 0,1 0-57 16,2 1-72-16,-1-6-101 0,3 0-185 0,0-1-72 16,-8 2-326-16,6-3-355 15</inkml:trace>
  <inkml:trace contextRef="#ctx0" brushRef="#br2" timeOffset="68421.59">6492 17584 2107 0,'0'0'-97'0,"0"0"16"16,0 0 6-16,0 0 18 0,0 0 15 0,0 0 17 15,0 0 12-15,0 0 13 16,0 0 5-16,0 0 14 0,0 0 14 0,0 0-8 16,0 0 9-16,0 0 7 0,0 0-14 0,0 0 4 0,0 0-1 15,0 0 3 1,0 0-5-16,0 0 1 0,0 0-5 0,0 0 3 0,0 0 6 15,0 0 0-15,0 0-4 16,0 0 1-16,0 0-7 0,0 0 2 0,0 0 3 16,0 0-8-16,0 0-19 0,0 0 18 15,14 10-7-15,-14-10 8 0,0 0 0 0,0 0-8 16,20 3-1-16,-20-3 1 0,0 0-11 16,16 5 2-16,-16-5 5 0,0 0-2 15,20 0 9-15,-20 0-1 0,0 0-10 0,21 1 1 0,-21-1-5 16,0 0 9-16,18-1-5 15,-18 1-2-15,0 0 1 0,0 0 3 0,24-3-5 16,-24 3-1-16,0 0 14 16,0 0 14-16,0 0-7 0,19-2 4 0,-19 2 1 15,0 0-1-15,0 0-12 0,0 0 8 16,0 0-4-16,0 0 2 0,0 0-4 0,0 0-6 16,19-2-1-16,-19 2 4 0,0 0 6 0,0 0-14 15,0 0-3-15,0 0 8 16,0 0-6-16,0 0 1 0,0 0 1 0,0 0 2 0,0 0-3 15,0 0-4-15,0 0-1 16,0 0 5-16,21 0-1 0,-21 0-3 0,0 0 1 16,0 0 7-16,0 0-10 15,0 0 5-15,0 0-1 0,0 0 0 0,0 0-6 16,20 2 4-16,-20-2-3 0,0 0-10 0,0 0-14 0,0 0-4 16,0 0-26-16,0 0-19 15,0 0-23-15,0 0-37 0,0 0-66 0,0 0-170 16,0 0-209-16,0 0 220 15</inkml:trace>
  <inkml:trace contextRef="#ctx0" brushRef="#br2" timeOffset="69041.34">6462 17487 1590 0,'0'0'-38'0,"0"0"23"0,0 0 20 15,0 0 8-15,0 0 6 16,0 0 1-16,0 0 11 0,0 0 21 0,0 0-12 0,0 0 16 15,0 0 7-15,0 0-6 16,0 0 9-16,0 0-7 0,0 0-4 0,0 0 0 16,0 0-11-16,0 0 1 15,0 0-9-15,0 0-1 0,0 0 7 0,0 0 4 16,0 0-2-16,0 0-3 0,0 0-3 0,0 0-4 0,0 0-4 16,0 0-2-16,0 0-7 15,38-2 0-15,-38 2 10 0,0 0-10 0,0 0 2 16,26 4-10-16,-26-4 2 15,0 0 2-15,21 5-1 0,-21-5-1 0,0 0 4 0,21 2-12 16,-21-2 2-16,15 2-2 16,-15-2 2-16,0 0-2 0,20 2 0 0,-20-2-1 15,0 0 0-15,18 2-1 16,-18-2-8-16,0 0 9 0,0 0-13 0,0 0-13 0,21 2-26 16,-21-2-23-16,0 0-34 0,0 0-28 0,0 0-46 15,0 0-105 1,17 0-362-16,-17 0 132 0</inkml:trace>
  <inkml:trace contextRef="#ctx0" brushRef="#br2" timeOffset="69661.43">6928 17293 1845 0,'0'0'-38'0,"0"0"23"16,0 0 19-16,0 0 9 15,0 0 1-15,0 0 8 0,0 0 2 0,0 0-1 16,0 0 6-16,0 0 8 15,0 0-10-15,0 0 0 0,0 0 2 0,0 0 17 0,0 0-8 16,0 0 1-16,0 0 2 16,0 0-9-16,0 0 13 0,0 0-2 0,6 32-3 15,-6-32 7-15,4 16-9 16,-4-16 0-16,4 20 3 0,-4-20 7 0,5 22-2 0,-3-12 2 16,-2-10-2-16,6 23-2 0,-4-9-4 0,-2-14-1 15,5 30-7-15,-3-15 2 16,0 0-8-16,-2 1-2 0,0-16 23 0,2 27-2 15,0-16-7-15,-2-11-7 16,2 25 5-16,-2-25-9 0,0 21-1 0,0-21-5 0,5 17-2 16,-5-17 0-16,0 15 3 15,0-15-10-15,0 0-1 0,2 19 1 0,-2-19-4 16,0 0 1-16,0 0-7 0,2 17-10 0,-2-17-24 16,0 0-52-16,0 0-37 0,0 0-60 15,4 16-138-15,-4-16-483 0,0 0-114 0</inkml:trace>
  <inkml:trace contextRef="#ctx0" brushRef="#br2" timeOffset="70831.45">9229 17643 2288 0,'0'0'-107'0,"0"0"22"0,0 0 14 0,0 0 8 16,0 0 17-16,0 0 17 0,0 0 16 0,0 0 19 15,-7 14 15-15,7-14 40 16,0 0-11-16,0 0 20 0,0 0 1 0,0 0-4 0,0 0 11 15,0 0-14-15,0 0-6 16,0 0 0-16,0 0-12 0,0 0-4 0,0 0-2 16,0 0-4-16,0 0-7 15,0 0-2-15,0 0-11 0,0 0 9 0,23-41-5 16,-23 41-7-16,7-19-4 0,-7 19-3 0,7-21-2 0,-3 12-2 16,-4 9 2-16,6-27 0 15,-2 12-8-15,0-1 6 0,-4 16-1 0,4-24 2 16,1 13-3-16,-5 11-2 15,7-22 4-15,-7 22 1 0,4-19-3 0,-4 19 3 0,6-17-5 16,-6 17 2-16,4-13-1 16,-4 13 4-16,0 0-8 0,6-17 4 0,-6 17-5 15,0 0 9-15,5-14-6 16,-5 14 0-16,0 0 6 0,0 0-7 0,10-9-1 0,-10 9 13 16,0 0-7-16,0 0 5 0,0 0 0 0,0 0-1 15,0 0 1-15,0 0 3 16,34 14-2-16,-34-14 5 0,12 16-7 0,-12-16 3 15,14 18-6-15,-8-9 4 16,2 2-3-16,1 1 3 0,-1 2-3 0,1-4 8 0,-1 2-7 16,1 2 2-16,-1-3-3 15,0 0 3-15,2 0-3 0,-2-1-2 0,0-1 3 16,-8-9-4-16,12 20 0 0,-5-12 3 0,-7-8 1 16,11 13 1-16,-11-13-7 15,10 13 5-15,-10-13 0 0,9 10 0 0,-9-10 3 0,0 0 1 16,8 11 1-16,-8-11 6 15,0 0 9-15,0 0-12 0,0 0-1 16,0 0-3-16,0 0 4 0,-15 23-5 0,15-23 4 16,-19 6-2-16,19-6 8 0,-21 3-11 0,21-3 0 15,-28 5 0-15,16-4 2 16,12-1 1-16,-32 0 5 0,15 2-2 0,17-2-5 16,-36 0 2-16,20 2-4 0,16-2 3 0,-30 0-3 0,17 2 0 15,13-2 0-15,-26-2-4 16,26 2-16-16,-18 2-5 0,18-2-26 0,0 0-23 15,-24 0-28-15,24 0-29 16,-8 0-39-16,8 0-113 0,0 0-453 0,0 0 0 16</inkml:trace>
  <inkml:trace contextRef="#ctx0" brushRef="#br2" timeOffset="71901.66">9760 17690 2121 0,'0'0'-52'16,"0"0"22"-16,0 0 16 0,0 0 1 0,0 0 8 15,0 0 4-15,0 0-2 16,0 0 12-16,0 0-3 0,0 0 6 0,0 0 13 16,0 0 8-16,0 0 0 0,0 0-9 15,0 0 6-15,0 0 0 0,0 0-6 0,8-33 9 16,-8 33-7-16,0 0-6 0,12-10-1 0,-12 10-10 16,0 0 8-16,16-6-5 0,-16 6-3 15,15-3 5-15,-15 3-8 0,19-5 5 0,-19 5-7 16,0 0 1-16,27 0-2 15,-27 0 0-15,22 5 9 0,-22-5-9 0,16 3-4 16,-16-3 2-16,16 4 5 16,-16-4-6-16,14 9-1 0,-14-9 4 0,11 13 9 0,-11-13 9 15,6 16 6-15,-6-16 6 16,-2 17 2-16,2-17-1 0,0 0 4 0,-13 29-2 16,9-22-1-16,-4 5-1 0,8-12-5 0,-13 15-2 0,13-15 4 15,-15 14-3 1,7-4-2-16,8-10-7 0,-16 12 1 0,16-12 1 0,-12 10 2 15,12-10 0-15,-10 7-5 16,10-7-5-16,0 0-2 0,0 0-7 0,0 0 7 0,0 0-12 16,0 0 1-16,0 0 3 15,0 0-9-15,0 0-7 0,0 0 2 0,0 0-10 16,0 0 0-16,0 0 8 0,0 0-2 0,0 0-1 16,0 0 4-16,36-26 0 0,-36 26 7 15,0 0-5-15,18-3 0 0,-18 3-1 0,0 0-1 16,20-3 9-16,-20 3-5 15,0 0-2-15,0 0 1 0,23 3-1 0,-23-3 9 16,0 0-2-16,0 0 8 0,12 7-12 16,-12-7 9-16,0 0-2 0,11 9 4 0,-11-9 3 15,0 0 5-15,0 0-1 16,5 16 14-16,-5-16 3 0,0 0 7 0,0 0 0 16,0 0 6-16,0 20-6 0,0-20 3 0,0 0-2 0,0 0 0 15,-18 21-6-15,18-21 2 16,-10 11-9-16,10-11 0 0,-13 10-2 0,13-10-8 15,-14 12-4-15,14-12-1 16,-16 9-6-16,16-9-6 0,-16 7-5 0,16-7-2 16,-20 6-3-16,20-6 2 15,-21 4-8-15,21-4 1 0,-16 2-9 0,16-2-10 0,-20 1-18 16,20-1-5-16,0 0-24 0,-28-1-21 0,28 1-22 16,-14-2-39-16,14 2-103 0,-17-6-449 15,17 6 18-15</inkml:trace>
  <inkml:trace contextRef="#ctx0" brushRef="#br2" timeOffset="72601.38">10222 17565 2046 0,'0'0'-40'0,"0"0"30"16,0 0 7-16,0 0 13 0,0 0 20 15,0 0 11-15,0 0 5 0,0 0 15 0,0 0 8 16,0 0 11-16,0 0-2 0,0 0-10 0,0 0 0 0,0 0-9 16,0 0-10-16,0 0 0 15,0 0-5-15,0 0-2 0,0 0-7 0,0 0-1 16,0 0-2-16,31 9-2 15,-31-9-2-15,0 0-8 0,24 2 4 16,-24-2 0-16,18 1-5 0,-18-1-2 0,22 0 1 16,-22 0-1-16,23 3-5 0,-23-3 1 0,21 3-6 15,-21-3 1-15,21 0-1 16,-21 0-4-16,18 0 6 0,-18 0-2 0,0 0-3 16,22 3 5-16,-22-3-5 0,0 0 1 0,20 2-2 15,-20-2 0-15,0 0 1 0,0 0 0 16,19 0 2-16,-19 0 7 0,0 0-13 0,0 0-1 15,0 0-11-15,16 2-21 16,-16-2-29-16,0 0-29 0,0 0-32 0,14 0-32 0,-14 0-65 16,0 0-128-16,0 0-332 15,0 0 77-15</inkml:trace>
  <inkml:trace contextRef="#ctx0" brushRef="#br2" timeOffset="72941.39">10232 17521 2069 0,'-12'-12'11'0,"12"12"8"15,0 0-4-15,0 0 0 0,-14-9-4 16,14 9 10-16,0 0 5 0,0 0 13 0,0 0 0 15,0 0 9-15,0 0 4 16,0 0 2-16,-10-11-9 0,10 11 0 0,0 0-6 16,0 0 0-16,0 0-3 15,0 0 2-15,0 0 8 0,0 0-5 0,0 0-5 0,0 0 0 16,0 0 0-16,0 0 0 0,34-14-9 0,-34 14-2 16,17-1 2-16,-17 1-10 15,21-4-1-15,-21 4-7 0,23-6-22 0,-23 6-8 0,24-4-44 16,-12 1-32-16,1 0-25 15,0 0-52-15,-13 3-128 0,19-6-396 0,-11 2 55 16</inkml:trace>
  <inkml:trace contextRef="#ctx0" brushRef="#br2" timeOffset="81081.25">2054 6978 39 0,'0'0'6'15,"35"-3"2"-15,-19 1 2 16,2 2-4-16,-18 0 5 0,36-3-1 0,-19 3-6 0,1 3 4 16,-18-3-8-16,36 2 8 0,-18-2 0 0,1 2-1 15,-1-2 5-15,2 1 2 16,1 2-1-16,-2-1 5 0,0-1 1 0,2 1 1 15,-2 2-5-15,3-2 3 0,-2 2-3 16,-1-1-1-16,3-3 1 0,-2 4 0 0,0-1-3 16,1-3-1-16,0 5-1 15,-2-3 1-15,3 0 1 0,-4 1-6 0,4-3 3 16,-3 0 1-16,2 2 3 0,2-2-2 0,-1 2 1 16,1-2 5-16,0 0 4 0,0 0-1 15,3-2 9-15,-3 2 2 0,2 0-1 0,-2 0 6 16,3 0 10-16,-2-2-14 15,1 2 5-15,5 0-1 0,-6 0-8 0,4-3-3 16,0 3 1-16,-3-2-6 16,1 2 1-16,-3-2-1 0,2 2-7 0,-2 0 1 0,3 0 4 15,-3 0-5-15,1 2-2 16,1-2-4-16,-2 2 5 0,1-2 6 0,1 3-7 16,-4-3-2-16,2 0 1 0,-1 2-10 0,-2 0 15 15,0 1-8-15,-1-3-4 0,-1 0 6 16,2 0-4-16,-3 3 3 0,2 0 0 0,-19-3-8 15,36 0 7-15,-19 1-1 16,1-1-3-16,2 0 3 0,-20 0 4 0,36-1 2 16,-15 1-6-16,-1-3 1 15,0 0-4-15,4 0 8 0,-3-1-15 0,-1 4 11 0,2-3-1 16,-1-1-1-16,0 3-3 0,0-3 1 0,3 1-1 16,-3 2 1-16,0-2 6 15,2 0-9-15,-1 0 4 0,3 0-1 0,2-1-3 16,-1 2 11-16,1-1-11 0,1-1 3 15,0 0 4-15,-3 0-5 0,3 3-2 16,-1-4 3-16,0 3 4 0,1-2-8 16,1 3 6-16,-1-4-4 0,0 4 1 0,-1-3 2 15,1 2-3-15,1 1 8 16,-1-1-7-16,0-2-2 0,1 2 3 0,-2 0-1 0,3-2-5 16,-3 4 8-16,3-4 0 0,-2 4-3 0,-1-1 5 15,-1-1-7-15,-3 2 8 16,2-3-1-16,1 3 0 0,-1 0-7 0,1 0 7 15,3 3 0-15,1-3-2 16,-4 0 4-16,3-3-1 0,-3 3 1 0,0 0-4 0,0 0-1 16,0-1 2-16,-1 1-2 15,-1 0 4-15,0 0-9 0,2 0 4 0,-1-2 2 16,1 2-5-16,-2 0-1 0,0 0 6 0,2 2-4 16,-1-4 3-16,1 2-4 0,-1 2 3 15,1-2 6-15,-1-2-6 0,0 2-6 0,-1 0 8 16,-1 0-3-16,1 2-1 15,-2-2 1-15,0 0 0 0,-1 1 3 0,0-1-7 16,-2 3-1-16,1-3 6 16,0 2-4-16,0-1 6 0,-1 3-5 0,-1-2 0 0,4 0 3 15,-4 0-3-15,0 1 0 16,1 0-2-16,-3 0 4 0,2 1-10 0,0-1 9 16,0 2 1-16,-2-4 6 0,1 3-4 0,3 0-8 15,-4 1 8-15,4-2 1 0,-2 1-5 16,2 0-3-16,1-1-3 0,0 1 10 15,2-2 4-15,1 1-6 0,-1 0 0 16,2 0 0-16,2 0 1 0,-1 1-5 0,-1-4 4 16,3 5 1-16,-4-3 2 15,-2 0-1-15,2 1-2 0,-1-3 9 16,1 2 5-16,-2 0-8 0,2 1 4 0,-1-3 0 0,1 3-5 0,-4 0 1 16,4-2 0-16,-3 3-1 15,1-2 5-15,-4 0-5 0,2-1-7 0,-2 1 3 16,2 2 0-16,-1-1 1 15,-1-2 12-15,0 1-11 0,0 0-6 16,0 0 7-16,-1 0-1 0,-1 2-6 0,-16-4 2 16,32 1-1-16,-14 2 10 0,-4-2-6 0,-14-1-4 15,30 2-2-15,-13 0 4 16,-17-2 1-16,30 0 0 0,-16 0 1 0,-14 0-3 0,28 2 6 16,-28-2-7-16,29-2 0 0,-14 2 5 0,-15 0-5 15,29 0 5-15,-13 2 0 16,-16-2-7-16,33 0 2 0,-15 0 4 0,-2 1-3 15,4-1-2-15,-20 0 1 16,29 0-4-16,-14 3 6 0,-15-3 0 0,25 1-4 0,-25-1 4 16,26 3-1-16,-26-3-6 15,23 4 5-15,-13-1 0 0,-10-3-3 0,24 6 3 16,-14-2 0-16,3 2 7 0,-13-6-7 0,27 10-7 16,-12-2 5-16,-2 0 2 0,2-1 7 15,1 1-5-15,0 2-4 0,-2-2 14 0,4-1-7 16,-4 1-5-16,1-1-7 15,2 0 10-15,0 2-3 0,-3-2 4 0,4 1 2 16,0 0-7-16,2 5 2 16,-1-4 3-16,-3 1-8 0,4 1 6 0,-4 1 3 15,4 1-2-15,-1-1-3 0,-3 3 4 16,4 0-6-16,-2 2 4 0,0 1 1 0,5 2-3 16,-2 1 15-16,0 3-14 0,1-2 1 15,-2 0-4-15,2 2 12 0,1-2-5 0,-1 1 0 16,-2-1 0-16,4 3 0 0,-5-5 2 0,2 3-4 15,0-4 2-15,-4 1-2 16,0-4 5-16,0 3-3 0,0-2-5 0,0 0-1 16,-3 4 4-16,2-5-2 15,-2 1 4-15,-1 1-5 0,2 0 9 0,-2 1-5 0,1 0-5 16,-1 0 9-16,2 2-3 0,-3 0-3 0,3 0 4 16,4 2-3-16,0 0 1 15,-1 2-1-15,0-2 3 0,-2 0-6 0,-2-3 4 16,3 5-6-16,-2-4 5 0,0 0 5 15,-1 0-11-15,2-2 11 0,-4 3 2 16,5-2-3-16,-2 1 2 0,4 2-2 16,-1 0-6-16,2-3 1 0,-1 2 9 15,2-3 1-15,0 2-9 0,-1-4-2 16,-2 0-4-16,4-2 8 0,-4 0 1 0,1 3-4 0,1-3 5 16,-2 0-3-16,4 0 3 0,-3 0-9 0,0 3 7 15,0-2-2-15,3-2-4 16,-4 4 5-16,4-3-2 0,1 0 8 0,-2-2-2 15,2 0-2-15,1 1 18 0,-3-1-6 16,2 0 6-16,0 1-15 0,1-1 7 0,-1 1 1 16,-2-1 4-16,0 1-10 15,1-2 6-15,-2 2-6 0,4 0-3 0,-3-3 8 16,0 1-13-16,0 3 0 0,3-2 10 0,-3 0-7 0,2 1 5 16,4 1-5-1,1-2-5-15,-5-1 10 0,7 3-4 0,-2-2 0 16,-1 1 0-16,-2-3 2 0,0 0-6 15,-1 3 2-15,6-1-5 0,-3 1 0 0,1-1 1 0,0 0-1 16,-1 2-1-16,0 0 5 16,0 3-5-16,3-3-1 0,2 2 10 0,0 0 0 15,-1-2-5-15,3 2-5 16,1 1 2-16,-1-2 6 0,3 6-1 0,1-4-3 0,2 1-2 16,-3 0 6-16,1 3-5 0,-4-5 2 15,4 2 0-15,-5-2 5 0,3 2 0 16,-1 1-11-16,1-1 3 0,0 1 0 0,-5-1 6 15,-1 1 3-15,6 2 2 16,-7-1-8-16,3 4 11 0,-4-2-16 0,3 1 4 0,-3-1 2 16,0-1 5-16,3 2-4 15,-1-3-2-15,-2 0 0 0,1-3 3 0,1 2 23 16,0-2-23-16,-2 0-3 0,2 0 0 0,0-3-3 0,1 4-32 16,4-4 23-16,3 6-8 15,2-4 8-15,-4-1-5 0,7-1 7 0,-7-3 1 16,8 6-7-16,-1-2 7 15,1-1 5-15,2-2-5 0,-1 1 2 16,4-1-9-16,0 0 6 0,1-2 7 0,2 2-4 16,-3 1 1-16,0-1 4 0,0 1 7 0,1-1-10 15,0-1-4-15,-2-1 6 16,1 0 6-16,-1 3-12 0,2-3 2 0,0-1 1 16,-4 2 1-16,4-2-1 0,-1 0-5 0,1 2 8 0,2-1-3 15,-3-2 6-15,5 1-4 16,0 1 10-16,-3-1 3 0,5-1-6 0,-4 1-12 15,3 0 6-15,0-1 5 16,-1 1-8-16,0-3 0 0,3 1 7 0,-1-1 3 0,-1 1-9 16,1-1 5-16,-1 2 2 15,-1-2-1-15,1-2-8 0,-3 3 4 0,2-2 9 16,-11 0-14-16,4 0 5 0,-2-1-1 0,0 1 1 0,-1 0 7 16,-2-1-7-1,2 1 2-15,4-1 3 0,-4 3-5 0,0-2 0 0,0 0 9 16,-2 1-3-16,4-1-3 15,-2 0 2-15,1-2-5 0,2 0 6 0,-1-1-5 0,1 1 1 16,0 0-4-16,-1-3 1 16,0 2-2-16,1-2 0 0,0-1 3 0,-2 0 6 15,3 0-6-15,-2 0 1 16,-1-1 7-16,-2 1-3 0,-1 0-10 0,2 0 8 16,-6 0-4-16,0-3 4 0,-3 3-2 0,2 0 2 0,-1 0 3 15,0 0 8-15,0 3 1 16,-3-3-10-16,3 0-2 0,-1 0 11 0,0 0-10 15,0 1-1-15,1-1-3 16,-1 0 0-16,0 0-3 0,0 0 8 0,2 0-2 0,-1 0-9 16,-3 0 3-16,3 0 1 15,-2 0 13-15,0 0-8 0,0 0 9 0,-1 0-11 16,2 0 1-16,1 0 4 0,-3 0-6 0,1 0 0 0,2 0 6 16,-2 2-6-16,2-2 0 15,0 0-1-15,-2 0 1 0,2 0 1 0,0 0 2 16,-2 0 20-16,-2 0-34 15,1 0 16-15,-1 0-4 0,-2 3-2 16,-1-3 2-16,1 1 2 0,-4-1-6 0,3 0 8 16,-3 0 1-16,2 2-3 0,-2-1 1 0,0-1 7 15,1 3-5-15,1-1-5 16,0 0 5-16,-3-2 3 0,3 2-9 0,-1 0 3 0,0-1-1 16,-1-1 4-16,1 2-5 0,3-2 1 0,-5 2-1 15,1-2 10-15,2 2-11 16,-3-4 1-16,0 4 1 0,2-2-2 0,-1 0 7 15,4 1-1-15,-1-1-4 0,1 0-8 16,0 0 22-16,-1 0-19 0,3-1 5 0,-2 1 0 16,-1 0 10-16,1-2-15 15,0 2-1-15,0 0 4 0,-1 0 3 0,-1-2 0 16,4 0-5-16,-3 2 1 0,1-1 2 0,0-1-4 0,-2 2 6 16,4 0-1-1,-2-2-4-15,-1 2 2 0,3-2-4 0,0 2 1 0,-1 0 3 16,2 0 3-16,-1 0-6 15,2 0 7-15,-5 0-8 0,3 0 5 0,0 0-1 0,-1 0-1 16,-1 0 2 0,-2 0 7-16,1 2 2 0,0-2 1 0,1 2-4 0,-1 0 9 15,1-2-8-15,0 1 4 16,-1-1-11-16,1 2 11 0,2-2 4 0,-2 2 4 0,-1-2-12 16,3 0 5-16,-4 0-4 0,-1 0-2 0,-1 0 5 15,3 0-7-15,-1-2 1 16,-5 0 3-16,2 2-8 0,-1-1 4 0,-1-1-2 15,-1 0 0-15,0 0 1 0,2 0-3 16,-1-2 1-16,3 2 1 0,-4-2 0 0,6 1 1 16,-2-4-3-16,-1 4 1 15,1-2-1-15,1-1-1 0,-2 0 6 0,3 0-6 16,1 0 0-16,1-1-4 0,-2-1 2 0,1 3 2 0,3-3 3 16,-4 2-4-16,1-2-1 15,-1 1 2-15,0 1-4 0,-1 0 8 0,1 1-5 16,-4 0-1-16,2-2 1 15,-1 0 1-15,1 2 1 0,-2-3-2 16,0 0-3-16,0 2 2 0,-1-4 4 0,1 3-2 16,1-3-3-16,-2 1 0 0,-2-1 4 15,3 0-2-15,-4 1 4 0,4-1-5 16,-3 1-2-16,5-2 18 0,-4 2-3 0,4-3 3 16,2 4-7-16,1-3 6 0,-1 2-3 0,4-3-3 0,-1 2-5 15,-1 3 5-15,-2-2 2 16,1 2-7-16,1-2-2 0,0 3 0 0,1-1-5 0,-1 1 8 15,0-2-3-15,6 1 2 16,-7 1-3-16,3-2 7 0,-2 2-5 0,1 1-1 16,-3-3 3-16,2 3-2 15,-1-1 2-15,1 0-4 0,0 0 1 0,-1 2-3 0,-1-1 3 16,-3 1-3-16,0-2 3 0,1 2 0 0,-5 1 6 16,0-3-8-16,0 0 1 15,-1 2 1-15,0-1 0 0,2-1-4 0,-1-2 7 16,3 1-1-16,-4 1-3 15,4-2 1-15,-1 3 0 0,0-2-3 0,2-2 0 0,1 2 8 16,1-1-7-16,1 1 1 16,6-1-1-16,-4 1-1 0,3-1-4 0,1-2 10 15,0 3-3-15,0-1 2 0,-5 1-7 16,5-1 2-16,1-2 6 0,1 2-4 0,-3-1 4 16,1 1-3-16,0-1-5 0,2-1 3 0,-2 3 2 15,1-2-3-15,2-1 1 16,1-2 2-16,-2 3 2 0,2-3-5 0,1 1 0 15,5-2 3-15,0-1-4 0,1-1 2 16,-1 0 1-16,-1-3 8 0,3-1-8 0,-1 2-7 16,-1-3 7-16,0-2-3 15,-1 0-5-15,-1-1 10 0,1 0-5 0,-4 0 3 0,1 0-4 16,3 2-2-16,-5-2 10 0,-2 0-6 0,2 1 2 16,0-1-4-16,-4 2-2 15,2-3 13-15,-2 2-10 0,-4 3 1 0,4-4 1 0,-1 0-2 16,-3 3 4-16,2 1-3 15,-3-3 0-15,5-1 5 0,-2 4-5 16,-2-2 3-16,-1 4 1 0,3-2-2 16,-2 0-1-16,-1-2 1 0,5-2-8 0,-4 4 8 15,-1 0-5-15,1 1 6 0,0-3-7 16,-1 1 4-16,3 1 4 0,-4-2-1 0,1 0 6 16,1 1-9-16,0-2-4 0,-1 2 2 0,-1 0 1 15,2-1-3-15,1 1-2 0,-4 0 5 16,3 1-2-16,-1-2 0 0,1 3 2 0,-2-1-4 15,-1 0 1-15,1-3 3 16,0 3-2-16,-3-2-3 0,1 2 9 0,-2 0-7 16,2-2 5-16,-3 1-5 0,1-1 2 15,-2 1 11-15,2-1-10 0,0 2-5 0,-3 0 0 16,2-1 2-16,0 4 4 0,-3-1-3 0,0 2 1 16,1-1 8-16,1 3-7 15,-4-2-3-15,4 1 2 0,-3 3-1 0,0-4 3 0,0 3 3 16,1-1-3-16,0-1 8 15,0 1-11-15,-1 0 0 0,-1 0 0 0,2 0 1 16,0-3 4-16,0 3 1 16,-1-1-5-16,2 1 1 0,-1-1 0 0,1 1 1 15,-1 0 1-15,-1 0-2 0,5-2 5 16,-4 1-8-16,2 0 5 0,-1-2-4 0,1-2 5 16,0 1-5-16,2 1 0 0,-1-3 3 0,3 3-6 0,-3-1 12 15,2 0 3-15,-3 2-14 16,1-2 7-16,-2 5-1 0,0-1-1 15,3-1-3-15,-4-1-3 0,0 1 18 16,1 2-10-16,-2-2-5 0,0 1 1 0,0 1-1 0,0-1 2 16,-2-1 4-16,3 2 6 15,-4 1-3-15,3 0-3 0,-2-2-3 0,-2 2-3 16,4 0 7-16,-3 0-5 0,-3 2 4 0,3-1-5 16,-2 0 4-16,1 2-2 0,-2 0 15 15,-1-3 15-15,3 3-11 0,-3 0-8 0,0-2 7 16,0 1-5-16,1 1 1 15,-13 8-6-15,21-15 1 0,-10 7 2 0,-11 8-4 16,18-13-7-16,-6 5 8 0,-12 8 1 16,16-12 0-16,-8 6-3 0,-8 6 1 0,16-12 0 15,-16 12 5-15,13-12-3 16,-13 12-6-16,12-11 8 0,-12 11 3 0,11-10-9 16,-11 10 2-16,0 0-1 0,13-12 0 0,-13 12-6 0,0 0-9 15,10-9-2-15,-10 9-7 16,0 0-12-16,0 0-8 0,15-8-24 15,-15 8-29-15,7-3-38 0,-7 3-59 16,12-6-153-16,-12 6-212 0,0 0 257 0</inkml:trace>
  <inkml:trace contextRef="#ctx0" brushRef="#br2" timeOffset="85681.05">16298 5616 1438 0,'15'-9'-120'16,"-3"-3"23"-16,-2 3 25 0,4-1 19 15,-14 10 14-15,18-17 22 0,-5 8 15 16,-2-1-2-16,0 1 3 0,1-1 9 0,0-1-6 16,2 1 0-16,-2 1 2 0,3 0 3 15,-2-2-9-15,2 3 5 0,1-1 1 16,2 0 0-16,0 1-4 0,2-1 3 0,3 1-5 16,0 1 6-16,2-1-2 0,1 2-2 15,-1 2 0-15,5 0 3 0,-2-1-5 0,1 2 8 16,1 2 1-16,2-1-4 0,-3 2-4 15,3 0-1-15,0 0 2 0,0 2 0 16,-1-1-4-16,1 4 6 0,2-2-4 16,-2-1 2-16,5 6 2 0,1-2 0 0,1 1-2 15,-1 0 3-15,0 3 3 0,0 2-6 16,1 1-2-16,-4-1 2 0,1 2-2 16,-2 0 2-16,0 1 4 0,-2 2-3 0,-3-1-1 15,-1 1 4-15,-3-2-8 0,-1 2 10 16,-4-1-10-16,0-1 4 0,-4 2 4 0,2-2 6 15,-3 2 1-15,-3 1-2 0,1-2-4 16,-2 4 6-16,-3-1-3 0,-2-4-1 16,0 2 7-16,-1 0-3 0,-3-2 5 15,-2 3 10-15,0-18 9 0,-5 29 4 16,-1-11 3-16,-2-2 2 0,0-1 1 0,-6 0 4 0,0 2-7 0,-1-1-5 16,-2-1 0-16,0 0-10 15,1 0 6-15,-4 0-11 0,1 0 13 0,0-1-16 16,0-1 0-16,0 1-6 15,-2-1 6-15,2 0-7 0,-2 1-2 0,0-3 3 16,-1 0 0-16,-3 1 5 0,2 0-12 16,-5-3 2-16,1 0-8 0,-3-1 4 0,2-1 5 15,-1-1-6-15,-1 0 2 0,-2-1 2 16,1 2-6-16,-1-4 3 0,0 3 7 0,1-3-8 16,1 0 0-16,0 1 12 15,1-2-13-15,-3 2-2 0,4-4 1 0,-4 0 2 16,5 0-3-16,-3 0 4 0,0-3-1 15,3 2-3-15,-1-2 0 0,4-3-2 16,-2 1 1-16,0-1-1 0,1-2 4 0,1 1-2 0,2-3-5 16,-2 1 13-16,1-4-10 15,4 2 5-15,-2-3 5 0,1 1-8 0,2-3-4 0,1-1-1 16,2 0 3-16,0-2-7 0,3 2-4 16,-2-2 11-16,6 0-4 0,0 0-9 15,1 0-3-15,3 2-11 0,2-1-20 16,2 1-43-16,2 1-68 0,5-1-340 0,-1-2 328 15</inkml:trace>
  <inkml:trace contextRef="#ctx0" brushRef="#br2" timeOffset="88631.36">20219 5818 1322 0,'0'0'-63'0,"-28"-2"20"0,28 2 17 15,-15-3 10-15,15 3 9 0,-20-7 3 0,20 7 11 0,-16-7 9 16,16 7-2-16,-18-11 0 16,18 11 5-16,-20-14-5 0,9 7-3 0,0-1 1 15,1-1-7-15,-1-3 4 16,-1 3 1-16,1-2 6 0,0-3-6 0,1 1-3 16,0-3 15-16,1-2-5 0,0 2-10 0,1-5 19 0,2 0-14 15,-1 0 3-15,3-4-4 16,0 3 2-16,2-3 1 0,0-2-4 0,2 0-7 15,0-1 1-15,0-1-3 16,2 0 1-16,-2 1 2 0,4 0-4 0,-2-1 3 0,2 0 0 16,0 2-1-16,1 1-4 15,1 1 6-15,0-2-6 0,3 3 2 0,-3 1-3 16,5-2 6-16,-3 2-6 0,2 2 4 0,2 0-6 16,-2 0 4-16,0 2-10 15,3 2 6-15,0 0 7 0,0 2-9 0,1 0 6 0,2 1-1 16,-2 1-2-16,5 1 3 15,0 1-4-15,0 0 8 0,3 1-6 0,-2 2-1 16,2 1 1-16,-1-1 1 16,0 2-1-16,0 2 3 0,1 1-5 0,-4-1 5 0,4 0-2 15,-1 2 4-15,-1 1-2 16,2-2 1-16,-3 3-4 0,-19 0 6 0,40 3-8 16,-22-3 2-16,0 3-1 0,0-1 16 0,0 0-12 15,1 2-3-15,-3-2 1 16,0 3 7-16,-4-1-8 0,4 0 3 0,-4 2 2 0,-12-6-8 15,24 13 3-15,-13-5 6 16,1 0 1-16,-4 0 4 0,3 2 3 0,0 2-6 16,-3 0 3-16,0-1-1 15,-1 5 1-15,-1-1 1 0,1-1 3 0,-1 3 5 0,-4 1 1 16,0-1 2-16,0 2 4 0,-2 1 6 0,-2 2-8 16,0 1 4-16,-4 1-2 15,2 2-6-15,-5-4 2 0,2 5-2 0,-1-4-7 16,-2 3 16-16,-1-1-11 0,0-2 2 15,1 2 8-15,2-2 5 0,-5 1 1 0,2-1 2 16,-2 2-3-16,3-3-7 16,-3 2 8-16,0-1-5 0,1 0 3 0,1 0 8 15,-2 0 1-15,1-3-3 0,-1-1 1 16,1 2 2-16,-2-2-6 0,2-1-3 0,0-2-10 16,-2 2 11-16,2-1-5 0,-1-2-5 0,0 0 2 15,-2-1 9-15,1-1-7 16,-2 0 16-16,0-1-16 0,1-3-1 0,-2 1-8 0,2-1 9 15,-1-2-10-15,0 1 1 16,2 0 1-16,-1-1-3 0,-2-1-2 0,4 0-8 16,-1 0 7-16,14-6-1 15,-22 10-4-15,12-7-27 0,10-3-40 0,-14 8-52 16,14-8-76-16,-16 6-141 0,16-6-312 0,-12 4 131 0</inkml:trace>
  <inkml:trace contextRef="#ctx0" brushRef="#br2" timeOffset="95551.43">10933 17370 1820 0,'0'0'-46'0,"0"0"27"0,0 0 19 0,0 0 8 0,0 0 5 16,0 0 15-16,0 0 14 0,0 0 7 0,0 0-4 16,0 0 14-16,0 0-5 15,0 0 5-15,0 0 7 0,0 0-7 0,0 0 12 16,0 0 6-16,0 0 8 0,0 0 13 15,0 0 8-15,0 0 5 0,0 0 9 0,0 0-1 16,0 0 8-16,-20-9 0 16,20 9-1-16,0 0-1 0,0 0 0 15,0 0-7-15,0 0-7 0,0 0-9 16,0 0-1-16,0 0-12 0,0 0-2 0,0 0-3 0,0 0-1 16,0 0-8-16,0 0 9 0,0 0-3 0,0 0-5 15,0 0-2-15,0 0-20 16,0 27 11-16,0-27-1 0,0 0-6 15,0 24-20-15,0-24 1 0,0 21-5 0,0-21-3 16,2 21 3-16,-2-21 2 0,0 25-4 0,0-25-1 16,2 25-4-16,-2-25 5 15,3 21-7-15,0-10-2 0,-3-11-1 0,2 21 18 0,-2-21-3 16,0 20-4-16,0-20 1 0,0 20 3 16,0-20-3-16,2 18-1 0,-2-18 1 15,2 18-1-15,-2-18-4 0,0 0 2 0,2 21-4 16,-2-21-5-16,0 0 1 0,0 21-1 15,0-21-2-15,0 0 2 0,2 15-1 0,-2-15 1 16,0 0-4-16,0 0-1 16,0 19-3-16,0-19-1 0,0 0-1 0,0 0 1 0,0 0-3 15,2 16 0-15,-2-16-6 16,0 0 1-16,0 0-2 0,0 0-5 0,0 0-22 16,0 0-30-16,0 0-37 0,2 15-59 0,-2-15-81 15,0 0-88-15,0 0-216 0,0 0-76 16,0 0 31-16,0 0-466 0,0 0-570 0</inkml:trace>
  <inkml:trace contextRef="#ctx0" brushRef="#br2" timeOffset="96161.45">11336 17549 3219 0,'0'0'-111'0,"0"0"22"0,0 0 11 0,0 0 19 16,0 0 29-16,0 0 29 0,0 0 36 0,0 0 23 0,0 0 10 16,0 0 9-16,0 0-6 15,0 0 1-15,-2 25 16 0,2-25 10 0,0 0 6 16,0 0 2-16,0 0 4 15,0 0-4-15,16 6-4 0,-16-6-8 0,0 0-6 0,22 0-10 16,-22 0-6-16,0 0-6 16,30-4-6-16,-30 4 2 0,24-3-2 0,-7 0 1 15,0 0 0-15,1-1-6 16,-18 4-2-16,33-6-8 0,-17 4 0 0,0 1-3 16,-16 1 4-16,27-6 2 0,-27 6-7 0,22 0 1 15,-22 0 11-15,20-4-9 0,-20 4 11 16,16-3-6-16,-16 3 4 0,0 0 6 0,0 0-11 15,22-1-2-15,-22 1 1 0,0 0-1 16,0 0-3-16,0 0 0 0,19-2-3 0,-19 2-8 16,0 0-2-16,0 0-5 15,0 0-3-15,0 0-3 0,0 0-6 0,17-4-23 0,-17 4-28 16,0 0-46-16,0 0-59 0,0 0-91 16,0 0-83-16,0 0-187 0,0 0-86 15,0 0 19-15,0 0-426 0,0 0-469 0</inkml:trace>
  <inkml:trace contextRef="#ctx0" brushRef="#br2" timeOffset="105831.32">12089 17247 2926 0,'0'0'-99'0,"0"0"34"0,0 0 30 16,0 0 13-16,0 0 25 0,0 0 31 15,0 0 33-15,0 0 22 0,0 0 12 0,0 0 7 0,0 0 1 16,0 0-7-16,0 0 3 16,0 0 5-16,0 0 2 0,0 0 6 0,0 0 2 15,0 0-6-15,0 0-1 16,0 0-3-16,0 0-6 0,0 0-3 0,0 0-10 0,0 0-12 16,0 0-4-16,0 0-12 0,0 0-8 0,0 0 1 15,0 0-4-15,0 0 2 16,0 0-3-16,0 0-4 0,0 0 12 0,9 40-5 15,-9-40-3-15,4 25-7 0,-3-11 0 16,3 1-3-16,-2 1-7 0,4 1 0 0,-5 0-23 16,4 3-1-16,-1-1 4 15,0 0-3-15,0-2 2 0,1 2-8 0,-1 2 7 16,-3-5-7-16,3 2 1 0,1-1 2 16,0-1 0-16,-3 1-1 0,2-4-6 0,-4-13 3 15,4 21 3-15,-4-21 5 0,7 21 1 0,-7-21 0 16,4 15 5-16,-4-15 3 15,4 14 5-15,-4-14-1 0,0 0 4 0,4 15-3 0,-4-15 8 16,0 0-4-16,4 13-1 16,-4-13 3-16,0 0-9 0,13 7-1 0,-13-7 0 15,0 0-4-15,23 0-3 16,-23 0 2-16,22 0-4 0,-22 0-3 0,22-2-3 0,-22 2 0 16,27-3-2-16,-27 3-14 0,25-2-11 0,-25 2-16 15,23-4-21-15,-10 3-20 16,-13 1-26-16,21-3-39 0,-21 3-46 0,20-1-54 15,-11-2-48-15,-9 3-72 0,17-5-143 16,-10 1-78-16,-7 4 12 0,0 0-289 16,12-14-215-16</inkml:trace>
  <inkml:trace contextRef="#ctx0" brushRef="#br2" timeOffset="106571.18">12571 17583 2589 0,'0'0'-36'16,"0"0"45"-16,0 0 28 0,0 0 9 0,0 0 7 0,0 0 1 15,0 0 3-15,0 0 10 16,-6-29-2-16,6 29-3 0,0 0-6 16,0 0-5-16,0 0-3 0,23-20-6 15,-23 20-1-15,15-4-2 0,-15 4-6 0,0 0 11 0,20-4 5 16,-20 4 9-16,0 0 12 0,0 0 13 0,27 8 6 16,-27-8 4-16,9 11-4 15,-9-11 1-15,5 18 0 0,-5-18-1 0,-2 21-4 0,2-21 2 16,-1 27-3-16,-1-12 5 15,2-15-1-15,-7 28-21 0,5-15 2 0,-4 1 4 16,6-14-3-16,-8 23 1 16,8-23 1-16,-4 21-11 0,4-21-3 0,0 16-6 15,0-16-2-15,0 0 14 0,6 26-10 16,-6-26 1-16,14 9-13 0,-14-9-9 0,16 8-18 16,-16-8-21-16,20 4-21 0,-9-2-27 0,-1-2-34 15,-10 0-39-15,22-3-43 16,-22 3-43-16,20-4-42 0,-11-2-46 0,-9 6-87 0,19-7-115 15,-13 2-89-15,-6 5-258 16,14-10-194-16</inkml:trace>
  <inkml:trace contextRef="#ctx0" brushRef="#br2" timeOffset="106762.16">12852 17694 2615 0,'0'0'24'16,"0"0"29"-16,14-9 40 0,-14 9 26 0,0 0 32 16,0 0 46-16,0 0 31 15,0 0 13-15,0 0-32 0,0 0-4 0,0 0-22 0,22 19-14 16,-22-19-22-16,7 17-13 15,-7-17-15-15,5 19-18 0,-5-19-6 0,6 19-15 16,-4-8-17-16,5 2-29 16,-7-13-38-16,8 19-35 0,-4-10-43 0,0-1-49 0,0-1-54 15,-4-7-49-15,11 15-52 16,-9-9-113-16,-2-6-142 0,12 8-49 0,-12-8-258 16,9 7-195-16</inkml:trace>
  <inkml:trace contextRef="#ctx0" brushRef="#br2" timeOffset="107136.34">13329 17570 2596 0,'0'0'33'0,"0"0"53"0,0 0 19 0,-12-15 16 0,12 15 9 16,0 0 5-16,0 0 6 0,0 0 3 0,0 0-5 15,0 0-10 1,0 0-6-16,0 0-4 0,31-4-12 0,-31 4-10 0,21-2-5 15,-21 2-7-15,25 0-8 0,-25 0-7 16,25-4-6-16,-8 3-16 0,-17 1 0 0,29-3-11 16,-12 0-11-16,-17 3-40 15,27-5-46-15,-16 2-52 0,-11 3-72 0,27-8-57 16,-19 3-117-16,6-3-180 0,-5 3-436 0,-9 5-419 16</inkml:trace>
  <inkml:trace contextRef="#ctx0" brushRef="#br2" timeOffset="107551.3">13664 17293 2995 0,'2'-22'-27'0,"-2"22"28"16,0 0 18-16,0 0 5 0,2-14 16 0,-2 14 2 0,0 0 7 15,0 0 3-15,0 0 17 16,0 0 11-16,0 0 10 0,0 0 1 0,0 0 1 15,0 0-1-15,0 0 2 16,0 0-10-16,27 33-3 0,-21-23-6 0,-1 3-7 16,-5-13-2-16,9 28-8 0,-2-14 1 15,-3 1-3-15,-1 1-3 0,1 0-3 0,0-2 1 16,-1 1 2-16,-1 1-1 0,0-1-1 0,-2-15-4 16,4 25 16-16,-4-25-3 15,2 22-7-15,-2-10-3 0,0-12 1 0,4 23 2 0,-4-23-6 16,2 19 2-16,-2-19-16 15,2 17-8-15,-2-17 7 0,6 15-3 0,-6-15 1 16,5 14 4-16,-5-14-11 16,14 10 1-16,-14-10-3 0,17 5-3 0,-17-5 3 0,21 2-7 15,-21-2-1-15,24 0-2 16,-24 0-5-16,26-4-26 0,-26 4-23 0,26-3-26 16,-13-1-35-16,-13 4-35 0,22-6-48 0,-22 6-50 15,21-6-32-15,-12 0-67 16,0 3-126-16,-9 3-106 0,13-8-336 0,-13 8-294 0</inkml:trace>
  <inkml:trace contextRef="#ctx0" brushRef="#br2" timeOffset="108061.4">14087 17498 2788 0,'0'0'21'0,"0"0"48"0,0 0 15 16,0 0 23-16,0 0 22 16,0 0 13-16,0 0 13 0,0 0-8 0,0 0-12 15,-4-27-18-15,4 27-10 0,0 0-16 16,0 0-13-16,0 0-11 0,14-11-9 0,-14 11-9 16,0 0-9-16,13-6-7 0,-13 6-7 0,0 0-4 15,20-5-2-15,-20 5 0 16,14-2-6-16,-14 2-2 0,0 0-4 0,24 5 3 0,-24-5-4 15,9 8-2-15,-9-8 13 16,8 11 8-16,-8-11 7 0,0 0 3 16,0 22 6-16,0-22-1 0,0 0 8 15,-10 24-1-15,10-24 2 0,-2 16-5 0,2-16 3 0,0 0-26 16,-3 18-3-16,3-18-2 0,0 0 3 0,0 0-5 16,0 0-2-16,3 19-5 15,-3-19 1-15,0 0-7 0,16 10-1 0,-16-10 3 16,11 6-3-16,-11-6-1 0,11 8-2 15,-11-8 0-15,14 9 1 0,-14-9-2 0,11 12 1 16,-11-12 4-16,6 13-2 16,-6-13-2-16,5 17 7 0,-5-17 0 0,3 17 6 15,-3-17 4-15,-1 19 3 16,1-19 2-16,-7 19-4 0,7-19-4 0,-8 19 1 0,8-19-9 16,-7 15-19-16,7-15-26 0,-8 11-36 0,8-11-46 15,0 0-53-15,-11 14-61 16,11-14-47-16,-8 2-118 0,8-2-137 0,0 0-27 0,0 0-285 15,0 0-198-15</inkml:trace>
  <inkml:trace contextRef="#ctx0" brushRef="#br2" timeOffset="108421.35">14477 17438 2484 0,'0'0'-11'16,"0"0"74"-16,0 0 33 0,0 0 25 0,0 0 31 15,0 0 16-15,0 0 15 16,0 0 4-16,22 22-3 0,-22-22-7 0,4 21 2 16,0-9 0-16,-1 1-28 0,1 2-25 15,1 0-25-15,2 0-13 0,-3 1-10 0,1 0-10 16,-1-2-4-16,2 0-19 0,-3 1-26 0,-3-15-48 0,8 21-57 16,-8-21-79-16,6 20-67 15,-6-13-106-15,4 0-197 0,-4-7-31 0,0 0-332 16,0 0-277-16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08:0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25774 4263 3069 0,'0'0'-117'0,"-7"16"44"15,7-16 32-15,0 0 48 0,0 0 42 16,0 0 52-16,0 0 36 0,0 0 22 15,0 0 9-15,0 0 1 0,0 0-14 0,0 0-13 0,0 0-13 16,0 0-9-16,0 0-17 16,0 0-8-16,0 0-15 0,29-40-6 0,-22 25-4 0,-4-3-13 15,3 1 0 1,0-6-6-16,-3 0-9 0,4-3-1 0,-3-2-5 0,3 1-4 16,-3-4 20-16,-1 2-10 15,1-1 3-15,1 4 3 0,-2-3 1 0,1 4-2 0,2 2-3 16,-2 0 6-16,-1 4-5 0,1 2 1 15,-2 2-3-15,0-1-5 0,-2 16-8 16,4-22-2-16,-4 22-1 0,4-19-6 0,-4 19-3 0,2-14 1 16,-2 14-3-16,0 0-9 15,0 0 3-15,0 0 3 0,0 0-3 0,0 0-19 16,0 0-1-16,34 29 1 16,-28-17 1-16,1 1 7 0,-1 2-4 0,2 0 3 15,-2 0 0-15,-1 1 3 16,1-2 0-16,2 4-3 0,-2-2 0 0,1-3 2 0,-1 2-2 15,-1-3 5-15,2 0 0 0,-7-12 1 0,9 20-4 16,-3-10 7-16,-6-10 12 16,9 13 5-16,-9-13 0 0,12 5 0 0,-12-5-5 0,0 0 1 15,0 0-3-15,31-13-5 16,-22 4 8-16,0-5-10 0,1 1 1 0,0-4-2 16,1-2-3-16,1-1 1 0,-1 1-2 15,0 1 3-15,0 0-3 0,-2 3 4 0,-2 1 5 16,2 1 9-16,0 2 5 0,-9 11 2 0,13-19-3 15,-8 10-2-15,-5 9-4 0,9-14-2 16,-9 14-5-16,0 0 1 0,13-8 3 0,-13 8 11 16,0 0 4-16,0 0 6 15,19 23 2-15,-13-10 6 0,1 3 5 0,-1 1 3 0,2 4-2 16,0-1-2-16,-1 3-7 16,-1 2-4-16,4 0-4 0,-5 0-4 0,1 0-3 15,1 0-4-15,2 1-1 0,-2-1-4 0,-3-2-2 16,1 2-2-16,-1-3-7 0,0-2-20 15,0-1-29-15,0-2-31 0,0 0-35 0,0-2-34 16,-2-4-42-16,1 1-61 16,-1-2-72-16,-2-10-124 0,0 0-176 0,0 15-23 15,0-15-516-15,0 0-817 0</inkml:trace>
  <inkml:trace contextRef="#ctx0" brushRef="#br0" timeOffset="319.77">26547 4131 3526 0,'0'0'-136'0,"0"0"32"0,0 0 24 15,0 0 38-15,0 0 32 16,0 0 34-16,0 0 36 0,0 0 22 0,0 0 16 0,0 0 16 15,0 0 12-15,0 0 10 0,0 0-4 0,0 0-2 16,27 15-10-16,-27-15-6 16,17 1 12-16,-17-1-16 0,27 4-10 0,-13-4-7 15,-14 0-17-15,29 0-2 0,-29 0-16 16,30 0-10-16,-18 0-13 0,-12 0-31 16,23 0-25-16,-12-1-45 0,-11 1-48 15,0 0-56-15,25-7-54 0,-25 7-52 0,4-5-84 16,-4 5-139-16,0 0-483 0,0 0-442 0</inkml:trace>
  <inkml:trace contextRef="#ctx0" brushRef="#br0" timeOffset="499.59">26584 4042 2951 0,'-15'-8'-53'0,"15"8"56"16,0 0 34-16,0 0 27 16,-18-5 28-16,18 5 25 0,0 0 29 0,0 0 23 15,0 0 11-15,0 0 2 16,0 0 28-16,0 0-42 0,0 0-8 0,0 0-17 0,54 2-13 15,-54-2-21-15,34 2-16 0,-12-2-28 0,-2-2-39 16,2 2-39-16,-1-2-61 16,-4-2-75-16,2 3-78 0,1-3-64 0,-4-1-153 15,-2 0-160-15,-1 1-355 0,-2 0-394 16</inkml:trace>
  <inkml:trace contextRef="#ctx0" brushRef="#br0" timeOffset="2949.71">27373 4012 2769 0,'0'0'-149'0,"0"0"19"0,0 0 13 0,0 0 5 0,0 0 16 16,0 0 10 0,0 0 24-16,0 0 7 0,0 0 25 0,0 0-2 0,0 0 12 15,0 0 17-15,0 0-3 16,0 0 33-16,0 0 20 0,0 0 26 16,0 0 8-16,0 0 20 0,0 0 10 0,0 0 4 15,0 0 9-15,0 0 3 0,0 0 5 0,0 0-2 16,0 0 6-16,0 0 9 0,0 0 6 15,0 0 4-15,0 0 1 0,0 0 1 0,0 0-4 16,0 0-2-16,0 0-18 16,0 0-7-16,0 0-19 0,0 0-12 0,0 0-12 15,0 0-6-15,0 0-10 0,0 0-8 16,0 0-6-16,0 0 0 0,0 0 16 0,0 0-12 16,7-43-9-16,-7 43 1 0,0 0-6 15,4-22-14-15,-4 22 0 0,4-20-8 16,-4 20 1-16,8-25 4 0,-6 10-9 0,0-1-1 15,2-2-5-15,-3-1-2 0,3 2 8 16,0-2-12-16,-1 0 1 0,1 0 2 16,0 2-2-16,1-2 1 0,-3 2-2 0,1 2 0 15,3-2-1-15,-6 17 7 0,5-29 8 16,-3 17 3-16,-2 12 0 0,7-20-1 0,-7 20-2 16,3-19-5-16,-3 19-2 0,4-16-1 15,-4 16-7-15,0 0 7 0,2-16-8 16,-2 16-3-16,0 0 4 0,0 0-3 0,0 0 9 15,0 0-15-15,0 0 9 0,0 0-4 16,0 0 0-16,0 0 3 0,0 0 2 0,6 52-1 0,-5-34-4 16,1-3 6-16,-2 3-3 15,2 0-2-15,0 0-1 0,-2-2-1 0,3 2 4 16,-1-3 4-16,-2-15-7 0,4 34 4 16,-4-21-2-16,3 1-1 0,-3-14-1 0,2 22 5 15,-2-22-5-15,3 22 4 0,-3-22-1 16,2 15-1-16,-2-15 2 0,0 0 0 0,6 16-6 15,-6-16-6-15,0 0-1 16,0 0 1-16,0 0 1 0,0 0-6 0,0 0 2 16,30-42 2-16,-22 28-4 0,-2 0 3 15,2-1 0-15,-1 2 3 0,1-2 1 0,1 1-1 16,-2 1 2-16,0 2 2 0,-7 11 1 0,11-19 2 16,-5 11 2-16,-6 8 1 15,10-14-10-15,-10 14 5 0,8-14 8 0,-8 14-10 0,0 0 6 16,7-10-9-16,-7 10 10 15,0 0-6-15,0 0 12 0,0 0 1 0,0 0-1 16,0 0 3-16,14 36 11 0,-10-25-16 16,-4-11 11-16,5 25-1 0,1-11 4 15,-3 1-8-15,1 0 1 0,2 0-5 0,-4-2 2 16,2 3-1-16,0-1-2 0,-4-15-2 16,7 29 1-16,-3-16-8 0,-1 1-14 15,2-1-43-15,-1-1-38 0,-2-1-58 16,1-2-73-16,1 3-64 0,-4-12-116 0,2 17-176 0,-2-17-29 15,2 11-392-15,-2-11-485 0</inkml:trace>
  <inkml:trace contextRef="#ctx0" brushRef="#br0" timeOffset="3220.47">27876 3903 3136 0,'0'0'-32'0,"0"0"20"16,0 0 17-16,0 0 19 0,0 0 16 16,0 0 15-16,0 0 23 0,0 0 15 15,0 0 4-15,19 31 2 0,-15-22-14 0,-4-9 2 16,4 22-3-16,-2-9 5 0,-2-13-16 16,6 28-8-16,-3-13-3 0,-1 1-8 0,4-3-9 15,0 3-4-15,-6-16-11 0,5 23-16 0,-3-10-23 0,-2-13-37 16,6 21-42-16,-6-21-49 15,4 16-46-15,-2-9-65 0,-2-7-118 0,0 0-604 16,0 11-417-16</inkml:trace>
  <inkml:trace contextRef="#ctx0" brushRef="#br0" timeOffset="5049.78">28968 3857 2885 0,'0'0'-110'15,"0"0"28"-15,-23-12 29 16,23 12 28-16,0 0 37 0,0 0 27 0,0 0 25 0,0 0 9 15,0 0 18-15,0 0-3 0,0 0-5 0,0 0-1 16,0 0-10-16,0 0-4 16,0 0-4-16,0 0-9 0,38-3-6 15,-38 3-5-15,23 0-6 0,-23 0-5 16,22-1-6-16,-22 1-15 0,22 0-30 0,-22 0-44 0,22 0-56 16,-22 0-48-16,17-4-55 15,-17 4-95-15,12-4-517 0,-12 4-164 16</inkml:trace>
  <inkml:trace contextRef="#ctx0" brushRef="#br0" timeOffset="5269.81">29048 3791 2548 0,'0'0'11'0,"-10"-9"17"16,10 9 6-16,0 0 9 0,0 0 33 0,0 0 37 15,0 0 26-15,0 0 8 16,0 0-4-16,0 0-2 0,0 0-5 0,-6 38-16 15,6-38-8-15,2 22-9 0,-2-22-12 0,4 27-6 0,-2-9-12 16,0-3-10 0,0 0-14-16,2 2-25 0,-2-1-38 0,-2-16-45 0,5 28-55 15,1-15-60-15,-2 1-55 16,-2-5-72-16,-2-9-141 0,7 17-454 0,-5-11-276 0</inkml:trace>
  <inkml:trace contextRef="#ctx0" brushRef="#br0" timeOffset="6019.65">29252 4042 2544 0,'0'0'-113'0,"0"0"35"0,0 0 12 0,0 0 33 0,0 0 40 15,0 0 30 1,0 0 38-16,0 0 22 0,18-1 23 0,-18 1 10 0,0 0 12 15,0 0 5-15,0 0-6 0,0 0 3 0,13-8-7 0,-13 8-6 16,0 0-9 0,7-18-15-16,-7 18-11 0,4-14-6 0,-4 14-5 0,4-22-13 15,-4 22-6-15,4-24-3 16,-1 7-3-16,-1 2-14 0,0-5-3 0,2 1-3 0,0 1-7 16,0-2-2-16,0-1-3 15,0 2-1-15,4 0-9 0,-4 0 0 16,2 2 0-16,-2 0 2 0,2 1 3 0,0 1 1 0,-1 0-1 15,-1 2 0-15,-4 13-1 0,9-22-2 16,-9 22-1-16,6-16 1 0,-6 16-7 16,6-16-5-16,-6 16 1 0,0 0-4 15,5-13 3-15,-5 13-1 0,0 0-1 0,0 0 0 16,0 0-2-16,0 0 0 16,0 0 2-16,0 0-3 0,25 26-1 0,-25-26 2 0,5 22 1 15,-3-9-2-15,-2-13 1 16,4 29-2-16,-2-16 3 0,2 3-2 0,0-1 3 15,-4-15-4-15,4 24 0 0,-2-11-2 0,-2-13 2 0,4 22-2 16,-4-22 2 0,5 19-1-16,-5-19 2 0,2 17 2 0,-2-17-2 0,5 11 3 15,-5-11 0-15,0 0-1 16,0 0-3-16,0 0 1 0,0 0-3 0,0 0 0 0,0 0-3 16,0 0 15-16,29-25 1 15,-23 12-9-15,3 0 0 0,-3-2 6 0,1-1-5 16,-1 1 1-16,0 2-2 0,2-1 4 0,-2 1 1 15,0 0 3-15,-6 13 2 16,10-20 1-16,-10 20-1 0,8-15-5 0,-8 15 2 16,6-13-3-16,-6 13-5 0,0 0 7 15,0 0 0-15,0 0 0 0,0 0-1 0,0 0 0 0,0 0 5 16,0 0 5-16,18 28 0 16,-18-28 3-16,4 25-2 0,-2-10 1 0,0 3 1 15,2-3-6-15,-2 0-1 16,1 3-1-16,1-1 2 0,0-3-1 0,-2 4-4 0,2-3-2 15,0 0-4-15,0 1 5 0,-4-16-1 16,10 28-9-16,-8-14-12 0,2-3-26 16,-2-1-34-16,0-1-40 0,-2-9-57 0,4 19-57 15,-4-19-70-15,2 12-136 16,-2-12-170-16,0 0-4 0,0 0-270 0,0 0-242 16</inkml:trace>
  <inkml:trace contextRef="#ctx0" brushRef="#br0" timeOffset="6369.37">29775 3877 2527 0,'0'0'-86'0,"0"0"29"15,0 0 3-15,0 0 6 16,14-10 19-16,-14 10 12 0,0 0 7 0,0 0 12 15,17-5-4-15,-17 5-1 0,0 0 3 0,0 0 8 0,24 1-2 16,-24-1 5-16,0 0 14 16,0 0 7-16,18 10 4 0,-18-10 14 0,0 0 0 15,4 15 18-15,-4-15 6 16,0 0 7-16,-4 21 7 0,4-21 11 0,0 0-1 16,-10 25 12-16,10-25 6 15,-6 17 0-15,6-17-3 0,-7 15-5 0,7-15-6 0,-6 17-8 16,6-17-7-16,-2 15-7 0,2-15-5 0,0 0-7 0,6 23-7 15,-6-23-7-15,11 12-14 16,-11-12-28-16,14 8-42 0,-14-8-50 16,20 5-67-16,-20-5-63 0,23 0-52 15,-23 0-112-15,21-5-557 0,-10 1-342 0</inkml:trace>
  <inkml:trace contextRef="#ctx0" brushRef="#br0" timeOffset="7789.4">30862 3845 2827 0,'0'0'-110'0,"0"0"11"0,0 0 2 0,0 0 11 0,0 0 12 16,0 0 1-16,0 0 11 16,0 0 6-16,0 0 1 0,53 0 8 0,-53 0 7 15,28-3-1-15,-14 2 5 0,-14 1 10 16,32-4 1-16,-19 1-8 0,-13 3-22 0,25-1-29 16,-14-3-60-16,-11 4-94 15,15-8-199-15,-15 8 406 0</inkml:trace>
  <inkml:trace contextRef="#ctx0" brushRef="#br0" timeOffset="8019.52">30964 3765 1285 0,'0'0'35'0,"0"0"17"16,0 0 25-16,0 0 22 0,0 0 38 16,0 0 23-16,-23 11 28 0,23-11 10 0,0 0 0 15,-7 19-3-15,7-19-13 16,-4 17-19-16,4-17-20 0,0 22-13 0,0-22-13 0,0 23-14 15,0-23-10-15,2 25-13 0,-2-25-7 0,0 25-6 16,2-11-11-16,-2-14-4 16,3 22-10-16,-1-10-23 0,0-2-38 0,-2-10-56 15,4 18-62-15,-2-10-61 0,-2-8-79 16,6 11-158-16,-6-11-423 0,6 10-209 0</inkml:trace>
  <inkml:trace contextRef="#ctx0" brushRef="#br0" timeOffset="8929.65">31189 3993 2478 0,'8'13'-70'0,"-8"-13"35"0,0 0 32 16,0 0 36-16,0 0 31 16,0 0 35-16,0 0 15 0,8 11 18 0,-8-11-5 15,0 0-4-15,0 0-7 16,0 0-10-16,0 0-3 0,0 0 2 0,0 0 0 0,0 0-3 16,0 0-6-16,0 0-6 15,0 0-8-15,0 0-11 0,17-30-4 0,-17 30-7 16,5-17-8-16,-5 17-4 0,4-24-7 0,0 6-6 15,0 4-1-15,0-5-5 0,1-1-5 16,-1-2-2-16,2-2 1 0,0 1-8 16,1-1-2-16,0 1-1 0,-1 2-1 15,0-2-2-15,-2 6 1 0,0-3 4 0,2 4 0 16,-1 0-2-16,2 1-2 16,-3 1-4-16,-4 14 2 0,6-20-2 0,-6 20-1 0,4-18-6 15,-4 18-1-15,4-13 0 0,-4 13-3 0,0 0 3 16,0 0 1-16,7-11 0 15,-7 11 0-15,0 0-2 0,0 0 3 0,0 0 2 0,0 0-5 16,0 0 2-16,0 0 2 16,0 0 0-16,6 40 1 0,-6-40 4 0,4 19-2 15,-4-19-1-15,6 25-3 16,-1-12 3-16,-1 1 0 0,1-2-1 0,1 1 0 0,-6-13 0 16,8 22-1-16,-4-11 2 15,-4-11-2-15,6 18 1 0,-6-18 1 0,10 15 2 16,-10-15-1-16,4 13 0 0,-4-13 3 0,0 0 5 0,6 14-4 15,-6-14 3-15,0 0-2 16,0 0-5-16,0 0 3 0,0 0-5 0,0 0-2 16,0 0-4-16,0 0-1 15,32-25-8-15,-32 25 2 0,10-20-1 0,-3 8 2 0,-7 12-3 16,10-25 4-16,-4 14 1 16,0-3-1-16,-6 14 5 0,12-24 1 0,-8 15 2 15,-4 9 1-15,10-21 0 0,-6 13 2 0,-4 8 1 16,11-17-2-16,-11 17 1 15,11-14 0-15,-11 14 3 0,8-10-5 0,-8 10 0 0,0 0 0 16,11-11-2-16,-11 11-4 16,0 0 6-16,0 0 1 0,0 0 0 0,0 0 3 15,0 0 2-15,0 0 3 16,0 0 4-16,0 0 2 0,16 32 4 0,-16-32 1 0,2 17 2 16,-2-17 0-16,5 21 3 15,-5-21 4-15,5 20-1 0,-3-7-1 0,-2-13 0 16,2 22 4-16,0-8-1 0,-2-14 4 0,4 22 2 15,-2-8-1-15,-2-14-5 16,2 22-6-16,0-10 0 0,-2-12-3 0,4 23-1 16,0-13-3-16,-4-10 0 0,2 22-2 15,-2-22-2-15,5 19-2 0,-5-19-2 0,2 20-2 0,-2-20-10 16,2 16-26-16,-2-16-37 16,5 16-55-16,-5-16-73 0,2 11-76 0,-2-11-142 15,2 8-203-15,-2-8-18 16,0 0-255-16,0 0-260 0</inkml:trace>
  <inkml:trace contextRef="#ctx0" brushRef="#br0" timeOffset="9849.83">31745 3831 2503 0,'0'0'-115'0,"0"0"35"15,0 0 34 1,0 0 31-16,-21-2 4 0,21 2 18 0,0 0 15 0,0 0 11 15,0 0 14-15,0 0 2 0,0 0 4 0,0 0 0 16,0 0 6-16,0 0-3 0,0 0 0 16,0 0-10-16,0 0-1 0,0 0-1 0,40-23-7 15,-40 23-4-15,19-1-1 16,-19 1-6-16,20-3-1 0,-20 3-4 0,0 0 3 16,27 0 3-16,-27 0-1 0,19 0-4 15,-19 0 6-15,19 4-6 0,-19-4-1 16,0 0-3-16,19 6 0 0,-19-6-3 0,11 5 1 0,-11-5-1 15,0 0 7-15,8 12 0 16,-8-12 4-16,0 0 8 0,0 0 4 0,0 0 0 0,0 0 4 16,-17 28 0-16,17-28 2 15,0 0-3-15,-15 9 9 0,15-9 0 0,0 0-2 16,-15 7-2-16,15-7 0 16,0 0-4-16,0 0-1 0,0 0-2 0,-12 9-2 0,12-9-4 15,0 0-4-15,0 0-1 0,0 0-4 16,0 0-3-16,0 0-1 0,0 0-8 15,0 0 4-15,0 0-4 0,0 0 0 0,29 13-1 16,-29-13-4-16,0 0 2 16,18 7-3-16,-18-7-1 0,14 7 1 0,-14-7-4 0,10 9 3 15,-10-9 0-15,14 14-5 16,-14-14 6-16,6 11 3 0,-6-11 11 0,0 0 8 16,6 17 10-16,-6-17 0 15,0 0 2-15,0 0-2 0,-10 25-2 0,10-25-6 0,-9 12 0 16,9-12-5-16,-15 9-11 0,15-9-33 0,-16 8-55 15,16-8-60-15,-18 3-79 16,10 0-72-16,8-3-142 0,0 0-183 0,-21-3-256 16,21 3-223-16</inkml:trace>
  <inkml:trace contextRef="#ctx0" brushRef="#br0" timeOffset="11949.51">32112 3947 2493 0,'0'0'-108'0,"4"-44"19"16,-4 44 24-16,0 0 26 0,6-15 30 0,-6 15 18 16,6-13 16-16,-6 13 8 0,11-15 8 15,-11 15 1-15,8-18 16 0,-8 18-5 0,9-15-1 16,-9 15 2-16,6-17-2 16,-6 17-5-16,7-15 5 0,-7 15-1 0,4-21 1 0,-4 21-5 15,4-19-4-15,-4 19-2 0,4-21-1 16,-2 10-1-16,-2 11 6 0,4-24 4 15,-4 24-4-15,4-21-8 0,-4 21 0 0,5-18 1 16,-5 18-5-16,5-18-5 0,-5 18-1 16,4-15-2-16,-4 15 5 0,4-15 2 0,-4 15 4 15,0 0-3-15,4-17-1 16,-4 17-5-16,0 0-3 0,0 0-2 0,6-17-4 16,-6 17-4-16,0 0 1 15,0 0-6-15,0 0 2 0,0 0-3 0,13-8 2 16,-13 8-1-16,0 0 3 0,0 0 0 0,0 0 0 0,0 0 1 15,23 23 1-15,-23-23 1 16,11 17 0-16,-5-6-1 0,2 1 0 0,-1-1-2 0,2 2 2 16,-1-1 0-16,-2 3-1 15,2-1-2-15,-1-1-1 0,2 3-3 16,-3-4 4-16,2 2-3 0,-1 1 3 16,-1-4-5-16,0 1 2 0,1-1-3 0,-7-11 0 0,6 18 1 15,-6-18-3-15,9 14 4 0,-9-14 1 0,4 14 1 16,-4-14-1-16,0 0 3 15,8 14-3-15,-8-14 2 0,0 0 4 0,2 13 0 16,-2-13 1-16,0 0 5 0,0 0-9 16,0 0 1-16,4 13-3 0,-4-13 7 0,0 0-6 15,0 0-1-15,0 0 4 16,0 0 6-16,0 0-1 0,0 0 5 0,4 14-10 16,-4-14 2-16,0 0-3 0,0 0-3 15,0 0 6-15,0 0-3 0,0 0 0 16,0 0 3-16,0 0-1 0,-20 15 2 0,20-15 4 0,0 0 9 15,-22 4 4-15,22-4 8 16,-19 2-1-16,19-2-2 0,-18 1 1 0,18-1 4 16,-22 0 1-16,22 0 0 0,0 0-4 15,-34-1-1-15,34 1-5 0,-25-2-6 16,25 2-1-16,-26-3 2 0,26 3-6 16,-22-1-6-16,22 1-6 0,-24 0-9 0,24 0-29 0,-17-2-36 15,17 2-55-15,0 0-67 0,-19-4-72 0,19 4-118 16,-7-4-172-16,7 4-62 15,0 0-251-15,0 0-212 0</inkml:trace>
  <inkml:trace contextRef="#ctx0" brushRef="#br0" timeOffset="12609.32">32528 3837 2493 0,'20'-10'-108'0,"-20"10"24"0,0 0 26 16,0 0 35-16,0 0 26 16,10-7 36-16,-10 7 14 0,0 0 23 0,0 0 15 0,0 0 10 15,8-12 5 1,-8 12 8-16,0 0 2 0,0 0 3 0,11-11 5 0,-11 11-3 16,0 0-5-16,8-12-14 15,-8 12-9-15,0 0-6 0,11-9-11 0,-11 9-10 0,0 0-6 16,13-8-9-16,-13 8 1 0,0 0-11 0,18-2-6 15,-18 2-3-15,0 0-4 16,26 4-4-16,-26-4-2 0,17 9 3 0,-6-1-11 16,-11-8-1-16,19 11-3 0,-11-1 0 15,-8-10-5-15,12 15 0 0,-4-5-3 0,-8-10-2 16,4 15-2-16,-4-15 4 16,0 0-3-16,-2 21 2 0,2-21 4 0,0 0-3 15,-16 18 7-15,16-18 0 0,-12 8 4 0,12-8-1 0,0 0 4 16,-15 5-1-16,15-5 3 15,0 0 0-15,0 0-3 0,0 0 2 0,-13 7-6 16,13-7-7-16,0 0-9 16,0 0 0-16,0 0-4 0,0 0-4 15,0 0 2-15,0 0 0 0,34 16 1 0,-34-16 2 16,12 9-5-16,-12-9 5 0,16 7 4 0,-16-7-6 16,12 12 2-16,-12-12 2 15,9 14 13-15,-9-14-3 0,4 14 1 0,-4-14 8 16,-2 18 0-16,2-18 2 0,0 0-1 0,-13 23 0 0,5-16-5 15,-4 0 0-15,-2 1-25 16,0-2-57-16,-3 2-92 0,0-4-85 0,-6 2-149 16,-5-3-208-16,0 1-274 0,-3-2-248 15</inkml:trace>
  <inkml:trace contextRef="#ctx0" brushRef="#br0" timeOffset="14219.76">27495 4298 2524 0,'0'0'-98'0,"17"-3"30"16,-17 3 11-16,0 0 30 0,0 0 35 0,27-6 34 16,-27 6 40-16,16 0 23 15,-16 0 21-15,0 0 8 0,32-1-1 0,-32 1-10 16,29-2-13-16,-18 2-5 0,-11 0-2 0,37-4-2 0,-20 4-7 15,1-1-6-15,4-1-4 16,-1 0-2-16,0 2-8 0,4-2-4 0,-2 2-4 0,6-2-1 16,-4 2 1-1,5-2-3-15,0 2-5 0,-2 0 3 0,3 0-5 16,-1 0-4-16,-1 2-1 0,-1 0-5 16,6-2-2-16,-4 2-6 0,3-2-6 0,-1 2-2 15,2 0-1-15,-1-1-4 0,3 2-4 0,4 0 0 16,1-2 4-16,1 5 1 0,0-5 0 15,0 1 6-15,5 0-3 0,-2 0 2 0,-1-2-9 16,-1 1 0-16,0 2-2 16,0-2-3-16,2 1 0 0,-3-2-4 0,1 2 0 15,-5-2-3-15,-3-2-4 0,1 4 5 16,0-2 0-16,0 3-4 0,-1-3 0 0,-2 0-3 16,1 1 2-16,2-1-1 15,0 2 1-15,0 0-4 0,7 0 4 0,-3 0-5 16,2 2 2-16,0-3-1 0,0 2 2 0,0 0 3 0,1-1-1 15,-1 0 1-15,1 2 2 16,1-4 1-16,-2 1-2 0,1 2-1 0,-1-2-5 16,0-1 4-16,-3 0 0 0,-1 0 2 15,-2 0 4-15,2 0 1 0,0 0 4 0,-2 0-3 16,0 0 8-16,2 0-4 16,-2 0-3-16,3 0 5 0,1 3-4 0,-3-3-5 0,-1 1-2 15,7-1 1-15,-7 2-1 0,4 0 1 16,0 0 6-16,-3 0 21 0,0 0 8 15,-3 0-3-15,2 0 0 0,-2-2 3 0,0 0 2 16,-3 1-2-16,3-1-2 16,-1 0-1-16,-5 0-5 0,4 0-2 0,-2 0-5 0,0 0-4 15,-1 0-2-15,-1 0-3 16,2 3 0-16,-1-3-1 0,1 0-6 0,0 0 1 16,-5 1-4-16,5-1 3 15,-1 0-4-15,1 0 0 0,-2-1 1 0,1 1-2 0,-1 0-2 16,2-3-1-16,-4 3 1 0,2-1 3 0,0 1-2 15,-3-2 1-15,3 0 1 16,-3 0-2-16,3 2 0 0,0-4 0 0,-2 2-4 0,4 0 1 16,-2 2 0-16,1-1 0 15,-1 1-2-15,2-3-1 0,-5 3 1 0,-1-1 0 16,1 1 1-16,-2 0-3 0,0-3 1 16,-1 3 0-16,-4-1-2 0,-18 1 0 0,34 0-5 15,-19 0-11-15,-15 0-23 0,24 0-24 0,-16 0-43 16,-8 0-45-16,0 0-68 15,14 0-81-15,-14 0-82 0,0 0-148 0,0 0-97 0,0 0-483 16,-52 0-714-16</inkml:trace>
  <inkml:trace contextRef="#ctx0" brushRef="#br0" timeOffset="14989.47">29127 5235 3403 0,'0'0'-124'15,"0"0"50"-15,0 0 47 0,0 0 47 0,0 0 38 16,0 0 27-16,0 0 20 0,0 0 8 0,0 0 1 0,0 0-9 15,0 0-6-15,0 0-8 16,0 0-1-16,0 0-5 0,50-15-5 0,-50 15-1 16,13-13-6-16,-9 3 0 15,-4 10-7-15,18-23-6 0,-12 10 4 0,2-1 10 0,2-2-14 16,2-6-8-16,-2 4-5 16,0-3-2-16,1-3-9 0,2 3 3 0,-3 1 1 15,-1-2-1-15,1 5 9 0,-2 2-3 0,2 2 5 16,-2 0-8-16,0 3 1 0,-2-1 2 15,-6 11-14-15,13-18-4 0,-13 18-4 0,11-11-2 16,-11 11 1-16,0 0-1 16,21-4-10-16,-21 4 4 0,0 0 1 15,28 8 0-15,-18-1-25 0,2 2-2 0,2-2-2 16,0 2 2-16,1 1 3 0,2 2-5 0,-2-3 6 16,-3 2-5-16,6 2 4 15,-6-3-6-15,3-1 0 0,-4 3 5 0,1-2 2 0,-1-1-2 16,-11-9-1-16,14 15 2 0,-4-8 2 15,-10-7-4-15,8 12 2 0,-8-12 1 16,0 0 1-16,8 16 2 0,-8-16 4 0,0 0 6 16,0 0-1-16,0 0 6 0,-14 25-1 15,14-25 3-15,-20 9 9 0,8-5 7 0,-5 1 9 16,17-5 0-16,-34 10 3 16,16-6 4-16,0 1 2 0,-1 0-1 0,0 0-3 0,-2-1-6 15,1 0-3-15,2 0 1 16,-2-3-7-16,1 3-10 0,0-2-24 0,2 0-30 15,-1 0-32-15,0-2-32 0,4 0-44 0,-6 2-60 16,8-2-68-16,-5-2-87 0,5-2-164 16,12 4-110-16,-28-2 35 0,15 0-297 0,13 2-277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12:47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19825 6632 804 0,'0'0'146'0,"0"0"-44"0,0 0-22 0,0 0-8 16,0 0-17-16,0 0 3 16,0 0 10-16,-2-19 6 0,2 19 4 0,0 0 14 0,0 0 1 15,0 0 7 1,0 0 7-16,0 0-3 0,0 0 2 0,0 0-2 0,0 0-6 16,0 0-5-16,10-14-6 0,-10 14-9 0,0 0-9 15,0 0-8-15,14-10-13 16,-14 10 1-16,18-3-7 0,-18 3-6 15,21-6-2-15,-7 3-7 0,4-4-6 0,0 4 0 16,4-3-1-16,3 1-2 0,3-3-8 0,-1 2-1 16,3-1-5-16,6-1-4 15,0-1 3-15,0 1-3 0,-1-2-3 0,1 3 1 16,1-3-2-16,-1 1-1 0,0-1-1 16,0 0 5-16,-5-1-5 0,3 2 6 0,0-4-9 15,0 3 0-15,2-2-7 0,0-3-2 0,2 4-5 16,0-1 0-16,1 1-8 0,-1-1 10 15,0-1 1-15,-1 3 1 0,1-1 9 0,-1-2-2 16,-1 1-4-16,-2 1 18 16,1-3-14-16,-1 3 4 0,-2 0-4 0,0-3 2 15,1 2-5-15,-3-1 9 0,2 2-10 16,0-1 0-16,-3 1 0 0,-1 2 3 0,-3-1 0 16,1 1 8-16,-2-1-5 0,-2 0 4 0,0 3 3 0,-1-1 3 15,-3 1-1-15,0 0-7 16,1 0 8-16,-2 0-3 0,-2 2-3 0,1-2 5 15,2 1-2-15,-4 1 2 16,-14 5 5-16,28-10-3 0,-16 7 1 0,1-1 1 16,-13 4 0-16,22-10 3 0,-22 10-2 15,20-7 1-15,-20 7 14 0,18-9-5 0,-18 9-2 16,16-7 0-16,-16 7 0 16,15-6 1-16,-15 6-5 0,0 0 3 15,15-7 0-15,-15 7-5 0,0 0 9 0,13-5-7 0,-13 5-2 0,0 0-2 16,0 0-2-16,0 0 2 15,0 0-12-15,10-10 8 0,-10 10-6 0,0 0 1 16,0 0 1-16,0 0 3 0,0 0-5 16,0 0 3-16,0 0-1 0,0 0-1 0,0 0 2 15,0 0-3-15,0 0-1 16,0 0 1-16,-31-16 3 0,31 16-4 0,0 0 4 0,-18-5 5 16,18 5-5-1,0 0-2-15,0 0 16 0,-20-4-8 0,20 4-1 0,0 0 1 16,-16-5 3-16,16 5-1 15,0 0 6-15,0 0 4 0,-16-6-2 0,16 6 8 16,0 0 1-16,-11-4-2 0,11 4 3 0,0 0-4 16,0 0-8-16,0 0 1 0,-11-4-5 15,11 4-4-15,0 0 2 0,0 0-3 0,0 0-8 16,0 0 2-16,0 0-2 0,0 0 3 16,0 0 3-16,0 0-1 0,0 0-2 15,38 17 1-15,-38-17 0 0,24 7-6 0,-24-7 10 0,19 7-5 16,-8-4-1-16,-11-3 4 15,15 6 0-15,-15-6 0 0,0 0-3 0,16 7 3 0,-16-7-2 16,0 0 4-16,2 14 1 16,-2-14-9-16,0 0-36 0,-21 27-28 0,11-14-52 15,-5 0-62-15,-2 3-145 16,2-1-350-16,-2 0 78 0</inkml:trace>
  <inkml:trace contextRef="#ctx0" brushRef="#br0" timeOffset="527.29">21144 6147 1846 0,'0'0'-88'0,"0"0"27"16,-12-10 8-16,12 10 13 0,0 0 15 0,0 0 6 15,0 0 6-15,-12-10 8 16,12 10-5-16,0 0 6 0,0 0 4 0,0 0 4 0,0 0 11 16,-13-8-2-16,13 8 6 15,0 0 2-15,0 0-2 0,0 0 6 0,0 0-2 16,0 0 5-16,0 0 7 0,-15-8-4 15,15 8 8-15,0 0-3 0,0 0-11 0,0 0 2 16,0 0 1-16,0 0-9 0,0 0 10 0,0 0-3 16,0 0-1-16,0 0-4 15,0 0 1-15,0 0-6 0,0 0-5 0,0 0-5 16,0 0 2-16,0 0-4 0,0 0-1 16,0 0 9-16,0 0-7 0,0 0-3 15,0 0 4-15,0 0-6 0,46 21 13 0,-32-16-15 0,-14-5 4 16,27 10-1-16,-14-3-1 15,-13-7 2-15,21 9-7 0,-13-5 0 0,-8-4 5 16,16 7-8-16,-16-7 7 16,12 8-1-16,-12-8 1 0,0 0 4 0,2 15-6 0,-2-15-15 15,0 0-9-15,0 0-23 16,-19 28-18-16,10-19-17 0,9-9-24 0,-16 15-35 0,16-15-93 16,-11 14-214-16,5-9 393 0</inkml:trace>
  <inkml:trace contextRef="#ctx0" brushRef="#br0" timeOffset="6077.26">10059 8603 1580 0,'0'0'189'0,"0"0"-10"0,0 0-15 0,14 9-17 15,-14-9-30-15,0 0-38 16,0 0-19-16,0 0-10 0,0 0-10 0,0 0 0 0,0 0 10 16,0 0 1-16,0 0 0 15,0 0 4-15,0 0-5 0,0 0-6 0,0 0-17 16,0 0-24-16,0 0-40 0,16 3-46 0,-16-3-43 15,0 0-57-15,0 0-124 0,0 0-395 16,0 0 42-16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12:57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 6013 1421 0,'0'0'244'0,"0"0"-69"0,0 0-80 15,0 0-18-15,-2 21 20 16,2-21-6-16,0 0 24 0,0 0 4 16,0 0 9-16,0 0-4 0,0 0-1 15,0 0-3-15,0 0 2 0,0 0-4 0,0 0 3 0,0 0 4 16,0 0-4-16,0 0-4 16,0 0-6-16,0 0-6 0,0 0-10 0,0 0-10 15,0 0-9-15,0 0-5 16,0 0-10-16,0 0-3 0,0 0-6 0,0 0-6 0,40-35-3 15,-34 24-5-15,1-3-6 0,2-1-6 0,-3-2 1 16,1-2-2-16,0-4-6 16,0-2-1-16,2-1-4 0,-3-2 0 0,0 0-2 15,0 0-1-15,1 0-1 0,-3 1 0 16,2-1-2-16,-2 0 1 0,3 3 3 0,-2 3 4 16,-1 4 4-16,-2 2-2 15,2-2-4-15,0 5 3 0,-4 13-7 0,4-23-5 16,-4 23 1-16,4-15-4 0,-4 15-1 0,0 0 0 0,0 0 0 15,0 0 2-15,0 0-2 16,0 0 1-16,0 0 2 0,24 42-1 0,-18-31-1 16,0 2 0-16,1 0 3 15,-1 1 1-15,0-1-2 0,1-2 0 0,-1 2-2 16,1-2-1-16,-7-11 7 0,12 18-4 16,-12-18 1-16,8 14-5 0,-8-14 9 0,10 12-7 15,-10-12 4-15,8 10 3 0,-8-10-5 16,0 0 1-16,0 0-8 0,16 3 8 0,-16-3-2 15,0 0 2-15,0 0-3 0,22-23 0 0,-18 14 1 16,-4 9-1-16,9-20-2 16,-5 7 0-16,2 1 0 0,-6 12 1 0,6-20-3 15,-6 20 5-15,6-19-7 16,-6 19-1-16,10-16 6 0,-10 16-9 0,4-13 6 0,-4 13 0 16,0 0 2-1,0 0 1-15,0 0 6 0,0 0 3 0,0 0 5 0,0 0 6 16,0 0-6-16,34 29 4 0,-28-14 4 0,0-2 4 0,3 4-3 15,-3 2-2 1,4 1 2-16,-1 1 0 0,2-1-24 0,-3 0-1 0,2 0 3 16,-1-1-2-16,2 0-2 15,-1 2-6-15,-1-3-26 0,-3-3-40 0,2-1-51 16,-3 0-54-16,3 0-57 16,-3-3-52-16,-5-11-104 0,6 17-168 0,-2-9-421 0,-4-8-439 15</inkml:trace>
  <inkml:trace contextRef="#ctx0" brushRef="#br0" timeOffset="339.82">3133 5809 2992 0,'0'0'-57'16,"0"0"18"-16,0 0 8 15,0 0 18-15,0 0 39 0,0 0 31 0,0 0 22 0,0 0 7 16,0 0-4-16,0 0-4 16,-4 36-6-16,4-36-4 0,0 0-4 0,18 2 4 15,-18-2-8-15,21-2-2 0,-21 2-4 0,30-2-8 16,-13-2-5-16,0 0-3 15,2 3-7-15,-2-4 1 0,0 1-8 0,2-1-2 0,-2 1-24 16,-3 1-32-16,-14 3-53 16,28-8-53-16,-17 2-64 0,-11 6-55 0,14-7-111 15,-9 1-498-15,-5 6-228 16</inkml:trace>
  <inkml:trace contextRef="#ctx0" brushRef="#br0" timeOffset="520.04">3194 5732 2633 0,'0'0'31'16,"0"0"28"-16,0 0 9 0,-28 0 3 0,28 0-1 0,0 0 2 16,0 0 16-16,0 0 11 15,0 0 12-15,0 0-2 0,0 0-8 0,0 0-13 16,0 0-8-16,0 0-6 16,0 0-9-16,60-21-16 0,-44 17-37 15,4-1-58-15,-4 2-81 0,7-5-81 0,-3 0-98 16,3 0-654-16,-4 1-395 0</inkml:trace>
  <inkml:trace contextRef="#ctx0" brushRef="#br0" timeOffset="1379.91">3933 5207 2892 0,'0'0'-29'0,"0"0"32"15,0 0-13-15,-11-10 22 0,11 10 6 0,0 0 18 16,0 0 11-16,0 0 10 0,0 0 0 0,0 0 2 0,0 0-1 15,0 0-1-15,0 0-4 16,0 0-2-16,0 0 3 0,0 0-6 0,0 0 0 16,0 0-5-16,23 48 3 15,-15-39-6-15,4 0-4 0,-12-9 0 0,22 10-3 16,-11-4-2-16,2-2-3 0,-13-4 1 16,21 6-3-16,-21-6-2 0,19 0-4 0,-19 0 2 15,21-3-2-15,-21 3-3 0,17-7 4 16,-17 7 5-16,15-12 6 0,-15 12-2 15,13-15 4-15,-13 15 1 0,6-17 1 0,-6 17 8 0,6-19 4 16,-6 19 3-16,4-17-15 16,-4 17 4-16,2-16 5 0,-2 16 4 0,0 0 0 0,2-18-2 15,-2 18 0-15,0 0-4 16,3-15-7-16,-3 15-4 0,0 0-9 0,0 0-6 16,0 0 0-16,0 0 0 15,0 0 1-15,0 0-9 0,0 0 3 0,0 0-1 0,0 0 7 16,0 0-10-16,0 0-1 0,13 38 0 15,-9-21 2-15,-2-1-3 0,2 1-1 16,0 8 1-16,0-3 0 0,3 4 0 0,2-1-1 16,-1 0 1-16,3 5 0 0,-1 0-2 15,0-1 0-15,4 0-3 16,-6-2 4-16,0-1-4 0,3-1 2 0,-4-2-1 16,1-1-1-16,-2 0 5 0,-2-1-2 0,-2-3-1 15,1-2 3-15,-1 0 0 0,-2-16 5 0,-5 28 2 16,1-17 8-16,4-11 16 15,-14 23 9-15,7-15 34 0,7-8 4 0,-17 9-1 0,17-9-7 16,-14 4-13-16,14-4-5 16,0 0-18-16,-30-13-13 0,21 3-36 0,9 10-20 15,-14-24-29-15,9 8-42 0,1 1-53 16,4 15-65-16,2-32-56 0,-2 14-87 16,4 3-170-16,3-2-114 0,-1 4-334 0,0-3-433 0</inkml:trace>
  <inkml:trace contextRef="#ctx0" brushRef="#br0" timeOffset="3809.55">4006 5967 2670 0,'0'0'-129'0,"0"0"31"0,0 0 22 0,0 0 17 15,0 0 27-15,0 0 17 0,0 0 39 16,0 0 9-16,0 0 17 0,0 0 5 15,0 0 6-15,0 0 11 0,0 0 2 0,0 0 14 16,0 0 8-16,0 0 5 0,0 0 0 16,0 0 1-16,0 0-7 0,0 0 2 0,0 0-4 15,0 0-1-15,0 0-4 16,0 0-3-16,48-16-3 0,-48 16 4 0,39-4-6 16,-13 3-7-16,6-1 0 0,2-2 10 0,7 1-3 0,4 0 4 15,0 0-6-15,0 1-12 16,-1-4-2-16,3 4-7 0,-1 0-9 0,1-2-5 15,-1 2-7-15,1-1 1 16,-1 1-8-16,1-2 1 0,-1 2-12 0,-1 0 4 16,-1 1-1-16,-2-2-1 15,-5 2-4-15,-3-2-1 0,-1 2 0 0,-1 1-2 16,-2-2-2-16,-3 0-1 0,-4 2-4 16,0-2 4-16,-1 2-4 0,-22 0 0 0,32-2-6 0,-32 2-6 15,27 0-23-15,-27 0-35 0,19 0-39 0,-19 0-42 16,0 0-51-16,19 0-49 15,-19 0-78-15,0 0-153 0,4 6-148 0,-4-6-226 16,0 0-197-16</inkml:trace>
  <inkml:trace contextRef="#ctx0" brushRef="#br0" timeOffset="6559.89">4591 5609 807 0,'0'0'281'16,"0"0"-99"-16,0 0-24 15,0 0-31-15,0 0-25 0,0 0 15 0,0 0-8 16,0 0 17-16,0 0 15 0,0 0 8 16,0 0 1-16,0 0 1 0,0 0-9 0,0 0-6 15,0 0-11-15,0 0-10 0,0 0-10 0,0 0-10 0,0 0-9 16,0 0-10-1,0 0-9-15,0 0-7 0,0 0-8 0,0 0-3 0,0 0-7 16,0 0-4-16,0 0-7 16,21-42-4-16,-21 42 0 0,10-6-6 0,-10 6-1 15,0 0-4-15,22-2-6 0,-22 2 1 16,0 0-2-16,23 2-3 0,-23-2-1 0,0 0-1 16,19 12-4-16,-13-5 2 0,-6-7-2 0,9 15 3 15,-9-15-1-15,6 18 1 16,-6-18 4-16,0 18 2 0,0-18-1 0,-2 21 3 15,2-21 7-15,-6 19 6 16,6-19 10-16,-11 18 4 0,5-11 5 0,6-7 9 0,-15 15 10 16,15-15 6-16,-13 10 7 15,13-10 0-15,-10 8-4 0,10-8-4 0,0 0-2 16,0 0-7-16,0 0-10 16,-28-16-1-16,28 16-8 0,-8-13-2 0,8 13-4 0,-7-17-5 15,7 17-3-15,0-19-11 0,0 19-21 0,0 0-34 16,-2-27-56-16,2 27-74 15,4-17-93-15,-4 17-165 0,-2-18-216 0,2 18 14 16,0 0-214-16,0 0-188 0</inkml:trace>
  <inkml:trace contextRef="#ctx0" brushRef="#br0" timeOffset="7009.72">4826 5553 2464 0,'0'0'-35'0,"0"0"20"15,0 0 9-15,0 0 1 0,0 0 2 0,0 0 19 16,0 0 17-16,0 0 17 16,0 0 10-16,0 0-7 0,0 0-2 0,0 0-4 0,0 0-1 15,19 29-2-15,-19-29-2 0,4 15-6 0,-4-15 2 16,9 17-2-16,-9-17-5 15,6 14 6-15,-6-14 0 0,8 13-7 0,-8-13 5 16,11 9 3-16,-11-9-3 0,0 0 7 16,15 7-3-16,-15-7 1 0,0 0-5 0,0 0-4 15,0 0-3-15,0 0-3 16,29-14-1-16,-29 14-1 0,11-12 4 0,-11 12 9 0,7-13 10 16,-7 13 11-1,6-13 3-15,-6 13 1 0,0 0 0 0,8-13-7 0,-8 13-5 16,0 0-11-16,0 0-4 0,6-12-5 0,-6 12 0 15,0 0-4-15,0 0 2 16,0 0-3-16,0 0-2 0,0 0-2 0,26 19 1 0,-26-19 0 16,12 10 0-1,-12-10-3-15,15 9-1 0,-15-9-3 0,15 10-2 16,-15-10-11-16,15 7-34 0,-15-7-42 16,12 6-58-16,-12-6-68 0,0 0-104 0,22 0-178 15,-22 0-446-15,0 0-340 0</inkml:trace>
  <inkml:trace contextRef="#ctx0" brushRef="#br0" timeOffset="7209.46">5096 5441 2896 0,'0'0'12'0,"-6"-13"15"15,6 13-6-15,0 0 3 0,0 0 9 0,-4-15 5 0,4 15 0 16,0 0-1-16,0 0-8 0,13-16-6 0,-13 16-3 15,15-9-17-15,-15 9-25 16,15-10-45-16,-15 10-35 0,18-5-52 0,-18 5-69 16,18-8-143-16,-12 6-344 15,-6 2 31-15</inkml:trace>
  <inkml:trace contextRef="#ctx0" brushRef="#br0" timeOffset="7409.75">5181 5357 2150 0,'0'0'14'16,"0"0"34"-16,-42 17 39 15,42-17 26-15,-6 14 22 0,6-14 16 0,-11 21 9 0,7-9 1 16,0 4-16-16,0 1-10 16,-1 2-12-16,3 0-11 0,0 3-9 0,2-2-2 0,0 1-14 15,2 0-7-15,0 0-10 16,0 0-4-16,3-2-7 0,1 0-7 0,-2-4-4 16,3 3-16-16,1-5-41 15,2-2-51-15,4-1-78 0,-2-2-81 0,2-2-131 0,2-5-220 16,-4-1-310-16,-12 0-248 0</inkml:trace>
  <inkml:trace contextRef="#ctx0" brushRef="#br0" timeOffset="8159.6">4434 6243 2655 0,'0'0'-41'0,"0"0"33"0,0 0 23 0,0 0 25 15,0 0 25-15,0 0 23 0,0 0 19 0,0 0 10 16,0 0 6-16,-23 2 0 15,23-2-15-15,0 0-8 0,0 0-9 0,0 0-10 16,0 0-7-16,0 0-8 0,27 32-5 16,-27-32-3-16,16 12-8 0,-16-12-5 0,14 7-5 15,-14-7-2-15,15 8-3 0,-15-8-1 16,17 2-5-16,-17-2-2 0,0 0-3 16,21-2 1-16,-21 2-5 0,0 0-1 15,21-13-4-15,-21 13 2 0,11-12-4 0,-11 12 2 16,10-15 13-16,-10 15 14 0,8-14 3 0,-8 14 11 0,7-9 1 15,-7 9 0-15,0 0-6 16,0 0-4-16,9-16-2 0,-9 16-16 0,0 0 3 16,0 0-7-16,0 0 0 15,0 0-3-15,0 0 4 0,0 0-8 16,0 0-1-16,0 0-4 0,10 42 0 16,-8-27 1-16,2-1-3 0,1 1-3 0,-1 3 3 0,0 1-3 15,0 0 1-15,1 5-5 0,-1-2 10 0,3 0-8 0,-3 3-1 16,0-2-2-16,-2 2 2 15,2-1-3-15,-2 1 0 0,0-3 2 0,-2-2-4 16,-2 1 3-16,0-2 5 16,0 1 5-16,-2-3 10 0,0 0-3 0,-3-2 2 15,-1-1 1-15,1-1 2 0,-1-2-7 16,8-11 1-16,-17 17-6 0,17-17-15 0,-15 4-22 16,6-6-23-16,9 2-42 15,0 0-65-15,-22-21-73 0,17 10-68 0,1-2-134 0,-1 1-174 16,3-1-5-16,2 13-258 0,0 0-222 0</inkml:trace>
  <inkml:trace contextRef="#ctx0" brushRef="#br0" timeOffset="8509.69">4777 6649 2683 0,'10'10'37'0,"-10"-10"21"0,0 0 3 0,0 0 2 0,0 0 11 16,0 0 8-16,0 0-3 16,0 0-5-16,0 0-7 0,0 0-13 0,28-5-4 15,-28 5-5-15,0 0-8 0,21-3-4 16,-21 3-2-16,0 0-12 0,22-2 6 0,-22 2-6 16,0 0-4-16,18 5 6 15,-18-5 20-15,0 0 18 0,9 13 24 0,-9-13 16 0,2 14 12 16,-2-14 16-16,0 19 8 0,0-19 3 0,0 0-1 15,-4 29 14-15,4-29-16 16,-3 17-16-16,3-17-10 0,0 0-14 0,3 24-9 0,-3-24-6 16,9 12-12-1,-9-12-18-15,14 10-34 0,-14-10-42 0,21 4-52 0,-10-4-74 16,4 0-89-16,1-4-109 16,0-2-207-16,0 0-61 0,-3-1 26 0,-13 7-278 15,24-14-234-15</inkml:trace>
  <inkml:trace contextRef="#ctx0" brushRef="#br0" timeOffset="15239.82">6041 5995 2446 0,'0'0'-131'0,"0"0"28"0,0 0 22 15,0 0 19-15,0 0 15 0,0 0 16 0,0 0 19 16,0 0 15-16,0 0 24 16,0 0 22-16,0 0 11 0,0 0 16 0,0 0 9 15,0 0 1-15,0 0 10 0,0 0 11 0,0 0 5 0,0 0 2 16,0 0 6-16,0 0-6 15,0 0-9-15,0 0-7 0,0 0-5 0,0 0-11 16,0 0-8-16,0 0-4 16,0 0 2-16,0 0 0 0,0 0 2 0,0 0-1 0,0 0 0 15,0 0-4-15,29-6-4 16,-29 6 0-16,0 0-4 0,32 3 0 0,-32-3-5 16,28 0-3-16,-28 0-5 15,29 0-5-15,-14 0-3 0,-15 0-3 0,29 1-8 0,-29-1 1 16,28-1-4-16,-28 1-5 0,26 0-5 0,-26 0 2 15,21 0-1-15,-21 0-1 16,16 0-3-16,-16 0-4 0,0 0-4 0,22 0-11 0,-22 0-15 16,0 0-20-16,0 0-33 15,21-4-46-15,-21 4-60 0,0 0-65 0,15-4-77 16,-15 4-143-16,6-6-506 16,-6 6-418-16</inkml:trace>
  <inkml:trace contextRef="#ctx0" brushRef="#br0" timeOffset="15739.56">6005 5856 2793 0,'0'0'-142'0,"0"0"32"0,0 0 16 16,0 0 11-16,0 0 15 0,0 0 17 0,0 0 28 15,0 0 38-15,0 0 30 16,0 0 20-16,0 0 8 0,0 0 6 0,0 0-3 0,0 0 12 16,0 0 8-16,0 0 8 0,0 0 9 0,0 0 5 15,0 0-1-15,59 1-7 16,-59-1-7-16,17 0-7 0,-17 0-11 0,0 0-9 15,25-1-9-15,-25 1-6 0,20 0-7 16,-20 0-7-16,0 0-5 0,27-2-9 0,-27 2-15 16,19 0-27-16,-19 0-34 15,19-1-35-15,-19 1-59 0,22 0-50 0,-22 0-68 16,0 0-137-16,27-4-492 16,-21 4-256-16</inkml:trace>
  <inkml:trace contextRef="#ctx0" brushRef="#br0" timeOffset="18941.89">6934 4725 1239 0,'0'0'181'0,"0"0"-46"16,0 0-8-16,0 0-5 0,0 0 9 0,0 0 0 15,0 0 0-15,0 0-13 16,0 0-5-16,0 0-8 0,-16-8-9 0,16 8-18 15,0 0-7-15,0 0-7 0,0 0-4 16,0 0-1-16,0 0-4 0,0 0-6 0,0 0-3 16,0 0-7-16,0 0 0 15,4 38-4-15,-4-38-3 0,8 17-6 0,-8-17-1 16,8 17-2-16,-8-17-1 16,13 16-6-16,-4-9 3 0,-9-7 0 0,12 12-3 0,-12-12-2 15,13 9-2-15,-13-9 0 0,12 8 0 0,-12-8-2 16,0 0 0-16,20 2-1 15,-20-2-1-15,0 0-4 0,0 0 0 0,21-16 1 16,-21 16 3-16,11-13-4 16,-11 13-1-16,6-17-3 0,-6 17 4 0,6-17-3 0,-6 17 2 15,6-17 5-15,-6 17 11 16,5-16 13-16,-5 16 9 0,0 0 3 0,4-19 7 0,-4 19-5 16,0 0-4-16,2-14-2 15,-2 14-9-15,0 0-7 0,0 0-2 0,0 0-6 16,0 0 1-16,0 0-1 0,0 0 0 15,0 0-3-15,0 0-2 0,0 0-2 0,0 0 2 16,0 0-1-16,0 0 0 16,0 0 1-16,0 0-2 0,4 45-1 0,-4-45 1 15,4 23 0-15,1-12-2 0,-1 5 1 16,-4-16-3-16,13 26 0 0,-7-9 1 16,2-2-1-16,3 3 0 0,0 1-2 0,-1 0 0 15,1 0 1-15,1 0 0 0,1-2-2 0,-2 2 2 0,-1 0-4 16,0 0-1-16,-2-4 3 15,-2 1-7-15,0-1 3 0,-2 0 1 0,2 0 2 16,-6-15-1-16,5 23 5 16,-3-11 0-16,-2-12 3 0,-2 19 1 0,2-19 9 15,-9 17 6-15,9-17 11 0,-12 13 16 16,12-13 8-16,-18 10 4 0,18-10 4 0,-16 4 1 16,16-4-5-16,0 0-1 0,-30-8 12 15,30 8-6-15,-21-12-10 0,13 3-18 0,8 9-18 16,-18-21-16-16,10 9-24 0,2-1-29 15,6 13-35-15,-10-25-54 0,10 25-65 0,-3-21-75 16,3 10-148-16,0 11-201 0,9-24-329 0,-5 12-385 16</inkml:trace>
  <inkml:trace contextRef="#ctx0" brushRef="#br0" timeOffset="20340.84">7387 5079 2742 0,'0'0'-152'0,"-10"-16"20"0,10 16 18 15,0 0 6-15,0 0 8 16,0 0 11-16,2-22 13 0,-2 22 19 0,0 0 10 16,0 0 16-16,8-20 4 0,-8 20 0 0,0 0 16 15,10-12-9-15,-10 12 9 16,0 0 7-16,14-8 4 0,-14 8 10 0,0 0-1 15,0 0-3-15,18 0 7 0,-18 0-5 16,0 0 19-16,0 0-6 0,20 23 0 0,-20-23-1 16,8 17-1-16,-4-8-1 0,-4-9-1 15,4 21 4-15,-4-21 10 0,5 20 25 16,-5-20 2-16,0 18 15 0,0-18 10 16,0 16 14-16,0-16 18 0,0 0 4 0,-9 18 2 15,9-18 0-15,-12 10 3 0,12-10-2 0,0 0 13 16,-22 4-6-16,22-4-13 15,0 0-12-15,0 0-17 0,-34-11-13 0,34 11-26 0,-16-12-35 16,16 12-26-16,-9-13-43 16,9 13-60-16,-6-15-57 0,6 15-54 0,0 0-101 0,8-25-544 15,-4 17-237-15</inkml:trace>
  <inkml:trace contextRef="#ctx0" brushRef="#br0" timeOffset="20851.4">7654 5007 2499 0,'0'0'-85'0,"0"0"19"0,0 0 5 0,0 0 2 0,-41 13 3 15,41-13 7-15,0 0 11 16,0 0 18-16,-6 13 21 0,6-13-10 0,0 0 1 15,0 20 5-15,0-20-4 0,0 0 10 16,4 28-6-16,-4-28 10 0,4 19-6 0,-4-19 4 16,8 18-2-16,-8-18 8 0,6 16-3 15,-6-16 3-15,6 16-1 0,-6-16 4 16,4 11-5-16,-4-11 4 0,0 0 7 0,6 13 20 16,-6-13 11-16,0 0 9 0,0 0-11 0,0 0-1 15,0 0-12-15,0 0-8 16,0 0-7-16,0 0-2 0,0 0-10 0,0 0 0 0,0 0 3 15,13-41-12-15,-13 41 0 16,0-26 11-16,2 15-5 0,-2 11 16 0,0-23 12 16,0 23 5-16,0-23 8 15,0 23 9-15,0-17-4 0,0 17-4 0,0 0-4 16,0-21-7-16,0 21-8 0,0 0 1 16,0 0 1-16,0 0 12 0,0 0 12 0,0 0 8 15,0 0 7-15,0 0-7 0,0 0-1 0,0 0 2 16,0 0-2-16,21 37-5 0,-21-37-8 15,13 24 3-15,-5-11-4 0,-1 1-3 16,2 0-11-16,-1-3 0 0,0 2-5 16,0-1-5-16,4-3-20 0,-4 2-40 0,-8-11-60 0,19 16-71 15,-11-13-74-15,-8-3-151 16,13 0-503-16,-13 0-277 0</inkml:trace>
  <inkml:trace contextRef="#ctx0" brushRef="#br0" timeOffset="21039.6">7785 5086 2612 0,'0'0'-124'0,"0"0"12"0,0 0 6 16,19-20 14-16,-19 20 9 0,15-3 0 0,-15 3 17 15,22-7 7-15,-22 7-8 0,22-6-23 16,-11 2-56-16,-11 4-127 0,21-9-154 15,-12 3 421-15</inkml:trace>
  <inkml:trace contextRef="#ctx0" brushRef="#br0" timeOffset="21314.97">7893 4985 1226 0,'0'0'56'0,"0"0"15"15,0 0-3-15,-30 8 10 16,30-8 33-16,0 0 19 0,0 0 15 0,-4 17 19 0,4-17-1 15,0 0-2-15,0 21-14 16,0-21-10-16,2 22-17 0,2-5-5 0,-4-17 3 16,7 30-3-16,-5-15-3 0,2 1-2 15,0 0-11-15,1 0-3 0,-3-1-8 16,2-2-11-16,-4-13-7 0,7 25-3 16,-5-16-8-16,-2-9-3 0,8 20-6 0,-8-20-5 15,10 15-2-15,-10-15-9 0,14 10-16 0,-14-10-32 16,14 3-39-16,-14-3-44 0,0 0-58 15,30-7-56-15,-30 7-51 0,25-17-100 0,-12 6-546 16,0 2-301-16</inkml:trace>
  <inkml:trace contextRef="#ctx0" brushRef="#br0" timeOffset="22219.65">8229 4906 2572 0,'14'-6'-137'0,"-14"6"21"0,0 0 11 16,0 0 14-16,0 0 23 16,0 0 22-16,0 0 20 0,0 0 31 0,0 0 13 0,0 0 4 15,0 0 8-15,0 0 0 16,0 0-3-16,0 0 0 0,2 34-2 0,-2-34 9 15,0 0 7-15,-16 35 2 0,10-21-1 0,-2 2 2 16,2 3 14-16,-5 1 3 16,0 5 2-16,0-2-5 0,-1 5-3 0,2 0-4 0,-4 0-1 15,4 1-10-15,-2 1 6 16,1 1-10-16,0 0 1 0,1-1-4 0,-1-1-4 16,1 1-7-16,1-3 8 0,0-3-8 0,1 1 5 15,0 1-2-15,-1-2-2 0,3-2 6 16,-3 0-2-16,3-2 0 0,0-1-5 0,1-3-3 15,1-1-1-15,0-1-2 16,4-14-4-16,-6 22-6 0,6-22-28 0,-7 19-26 0,7-19-40 16,-4 17-41-16,4-10-54 15,0-7-91-15,0 0-521 0,0 0-101 0</inkml:trace>
  <inkml:trace contextRef="#ctx0" brushRef="#br0" timeOffset="23629.89">8236 5318 2268 0,'0'0'-98'16,"0"0"13"-16,0 0 18 0,0 0 21 15,0 0 16-15,0 0 30 0,0 0 11 0,0 0 23 16,0 0 15-16,0 0 11 0,0 0 19 16,0 0 2-16,0 0 5 0,0 0 7 0,0 0-1 15,0 0-10-15,0 0-6 16,0 0-10-16,0 0-10 0,0 0-4 0,0 0-6 16,0 0-6-16,0 0 1 15,0 0-6-15,0 0 1 0,0 0-7 0,0 0-4 0,0 0-4 16,0 0 0-16,0 0 1 0,0 0-2 0,31 28-4 15,-31-28 3-15,16 11-8 0,-8-5 4 16,-8-6-3-16,19 7-8 0,-19-7-13 0,19 8-8 16,-19-8 2-16,17 4-22 15,-17-4 4-15,14 1 4 0,-14-1 0 0,0 0 5 16,0 0 2-16,26-3 0 16,-26 3 8-16,0 0 2 0,13-14 6 0,-13 14 15 0,6-15 9 15,-6 15 9-15,4-15 2 0,-4 15 13 0,5-18 9 16,-5 18 5-16,2-19 6 15,-2 19 8-15,0-18-3 0,0 18-6 0,4-17 3 16,-4 17-1-16,0 0-3 0,0-19-2 16,0 19-7-16,0 0 1 0,0 0-5 15,2-17-4-15,-2 17-8 0,0 0-2 0,0 0-7 16,0 0-1-16,0 0-4 0,0 0 3 16,0 0-6-16,0 0-4 0,0 0 0 0,0 0-2 0,0 0 3 15,0 0-5-15,0 0 1 16,17 49-2-16,-11-35 1 0,-2 1-2 0,4 2 0 15,0 2-1-15,0 2 0 0,0-1-1 16,1 2 0-16,-1 1-2 0,3-1-2 16,-2-1 1-16,1 3-5 0,-2-4 0 15,4 2 0-15,-6-2 0 0,0-3-1 0,0 1 2 0,0-3-4 16,-2-1 1 0,1 2 2-16,-1-3 0 0,-4-13 3 0,3 21 2 0,-3-21 12 15,-3 21-1-15,3-21 6 0,-4 15 2 16,4-15 7-16,-11 16 6 0,11-16 3 15,-12 9 1-15,12-9-1 0,-16 6 1 0,16-6-5 0,0 0 1 16,-26-4-4-16,26 4-3 16,-18-9-7-16,18 9-12 0,-17-19-9 0,11 8-14 0,0-2-20 15,6 13-24-15,-6-30-33 16,6 17-41-16,0 13-45 0,6-29-38 0,-2 12-45 16,2 2-102-16,3-2-149 0,4 2-355 15,-5 0-223-15</inkml:trace>
  <inkml:trace contextRef="#ctx0" brushRef="#br0" timeOffset="24259.88">8718 5586 2509 0,'0'0'-86'16,"0"0"11"-16,0 0 6 0,0 0 2 0,0 0 16 16,0 0 4-16,0 0 2 0,0 0 25 15,0 0 12-15,0 0 14 0,0 0 34 0,0 0 24 16,0 0 19-16,0 0-1 0,0 0 5 0,0 0-2 0,0 0 5 15,0 0-4-15,0 0-10 16,5 45-7-16,-5-45-6 0,4 18-4 0,-4-18-7 16,2 17-7-16,-2-17-2 15,5 16-4-15,-5-16-7 0,4 13-8 16,-4-13-14-16,0 0-40 0,0 0-43 16,4 20-55-16,-2-16-45 0,-2-4-58 0,0 0-168 0,0 0-276 15,0 0 86-15</inkml:trace>
  <inkml:trace contextRef="#ctx0" brushRef="#br0" timeOffset="24414.29">8708 5519 1953 0,'0'0'108'16,"-2"-15"29"-16,2 15-2 0,0 0-18 0,-2-21-14 0,2 21-14 16,0 0-8-16,0 0-10 15,-2-20-14-15,2 20-46 0,0 0-50 0,0 0-48 16,2-16-81-16,-2 16-124 0,0 0-421 0,0-12 28 0</inkml:trace>
  <inkml:trace contextRef="#ctx0" brushRef="#br0" timeOffset="24814.72">8855 5586 2088 0,'4'9'-57'16,"-4"-9"13"-16,6 19 2 0,-6-19 10 16,6 20 20-16,-6-20 12 0,4 18 10 0,-4-18 13 15,6 18 1-15,-6-18 5 16,5 19-6-16,-5-19-3 0,4 15 0 0,-4-15-5 0,2 14-1 16,-2-14-3-16,0 0 11 15,0 0 0-15,7 16-8 0,-7-16-8 0,0 0 5 16,0 0-7-16,0 0 7 0,0 0 0 0,0 0 3 0,0 0-10 15,23-34-5-15,-23 34 4 16,10-25 12-16,-6 13 26 0,3-1 23 0,-7 13 19 16,11-22 5-16,-7 12 0 15,-4 10 1-15,8-16-12 0,-8 16-7 16,8-10-2-16,-8 10-7 0,0 0 7 0,16-10-2 16,-16 10-2-16,0 0-6 0,0 0-4 0,0 0-3 15,29 13-8-15,-29-13-3 0,13 14 0 0,-4-5-8 16,-9-9-2-16,12 19-20 15,-4-9-63-15,-2 0-69 0,0-1-96 0,-6-9-189 16,8 19-425-16,-8-9-169 0</inkml:trace>
  <inkml:trace contextRef="#ctx0" brushRef="#br0" timeOffset="25839.83">7245 6025 2380 0,'0'0'-85'0,"0"0"27"16,0 0 18-16,0 0 13 0,0 0 11 0,0 0 4 0,13-11 6 15,-13 11 7-15,0 0 7 0,0 0 22 16,0 0 0-16,0 0 12 0,0 0 6 15,0 0 4-15,17-5 15 0,-17 5-3 16,0 0-3-16,0 0 0 0,25 0-6 16,-25 0-2-16,24-3-8 0,-24 3-8 0,34 3-1 0,-11-3-3 15,0 0-1-15,6 0-5 16,5 0-4-16,3 0 1 0,5 0-6 0,2 0 2 16,3-3-2-16,-1 3-2 0,5 0 2 15,0-1-2-15,11-2 5 0,-1 3 8 0,0-1-2 16,1-1 1-16,-1 2-6 0,3-2 3 0,-1 2 0 15,-1-2-5-15,1 2-2 0,0 0-2 16,-1 0 0-16,-1 0-8 0,-1-2 7 16,1 2-1-16,-2 0-8 0,3 0 0 15,-1-1 2-15,-2 1-1 0,1 0 2 16,-1 0-5-16,-7 0 3 0,-1-3 3 16,1 3-2-16,-2 0 3 0,1 0 1 0,-3 0 7 0,1 0 2 15,0 0-3-15,-3 0 2 0,-1 0 1 0,-3 0-1 16,-6 0-4-16,0 0-6 15,-4 0 2-15,-1 3-3 0,-7-3-4 0,-1 0-2 0,-3 1-15 16,-2-1-29 0,-18 0-36-16,30 2-47 0,-30-2-46 0,19 2-64 0,-19-2-157 15,11 4-403-15,-11-4-102 16</inkml:trace>
  <inkml:trace contextRef="#ctx0" brushRef="#br0" timeOffset="28329.57">7563 6467 2308 0,'0'0'-71'0,"0"0"43"0,0 0 27 16,0 0 40-16,-15-7 21 15,15 7 27-15,0 0 22 0,0 0-1 0,0 0-6 0,0 0-6 16,0 0-13 0,0 0-9-16,0 0-12 0,0 0-7 0,0 0-5 0,0 0-4 15,0 0-3-15,0 0-7 16,0 0-3-16,0 0-2 0,23 36-2 16,-14-24-4-16,-1-2 2 0,3 1-7 0,-1-2-4 0,1 1 4 0,2-1-3 15,-1 1-4-15,1-3-1 16,0-1 0-16,-13-6-5 0,23 9-3 0,-13-5 1 15,-10-4-2-15,22 4-1 16,-22-4 4-16,18 0-6 0,-18 0 2 0,0 0-2 0,24-15 5 16,-24 15 9-16,13-15 5 15,-13 15 18-15,8-17 7 0,-8 17 11 0,7-19 7 16,-5 7 9-16,-2 12 1 0,4-17 1 16,-4 17-1-16,4-15-4 0,-4 15-9 0,0 0-8 15,5-17-3-15,-5 17-8 0,0 0-6 16,0 0-5-16,2-17-6 0,-2 17-4 15,0 0-1-15,0 0-1 0,0 0 3 0,0 0-4 16,0 0-3-16,0 0-1 0,0 0-2 16,0 0 3-16,0 0-4 0,0 0-2 0,24 34 1 15,-24-34-1-15,8 21-1 16,-2-8-2-16,-2 1-2 0,0-1 5 0,0 2-9 16,0 2-3-16,3-1-1 0,-3 1-2 0,0 2 1 0,1-2 3 15,-1 3-5-15,0-3 3 16,1-1 1-16,-1 4 0 0,2-1 1 0,-4-3 2 15,2 4-1-15,0-4-1 0,0 0 1 16,-1-1 1-16,2 3 1 0,-5-18-2 0,2 25 2 16,-2-25-3-16,0 22 4 15,0-22 1-15,-5 20-1 0,5-20 2 0,-9 15 2 16,1-8 2-16,8-7 10 16,-19 10 10-16,19-10 7 0,-23 3 9 0,23-3 9 0,-23 0-9 15,23 0-5-15,-22-7-6 0,22 7-4 0,-21-15-1 16,10 3-8-16,5 1-7 15,6 11-16-15,-10-24-18 0,7 12-33 0,3 12-43 0,3-25-51 16,-3 25-68-16,14-29-62 16,-5 16-127-16,4-3-186 0,3 1-334 0,2 1-332 15</inkml:trace>
  <inkml:trace contextRef="#ctx0" brushRef="#br0" timeOffset="29029.39">8027 6835 2733 0,'0'0'-45'0,"0"0"62"0,0 0 20 0,0 0-1 0,27-22 9 16,-27 22-3-16,0 0 2 15,11-10 5-15,-11 10-1 0,0 0 1 0,14-11-4 16,-14 11-5-16,13-6-1 16,-13 6-2-16,13-8 0 0,-13 8-2 0,13-5-1 0,-13 5-4 15,0 0 2-15,20-6-6 16,-20 6-4-16,0 0 1 0,18 0-2 0,-18 0 0 16,0 0-2-16,0 0-2 0,16 11 3 0,-16-11-2 15,7 15 3-15,-7-15-2 0,2 22-3 16,-2-22 3-16,-2 23 7 0,2-23 6 15,-7 26 13-15,5-15 2 16,2-11 1-16,-4 24 2 0,4-24 2 0,-4 23 9 0,4-23-2 16,-2 16 0-16,2-16-3 15,-2 16 3-15,2-16 5 0,0 0-1 0,8 15-8 0,-8-15-3 16,13 6-4-16,-13-6-13 16,19 2-16-16,-19-2-26 0,29-2-43 0,-29 2-48 15,32-7-67-15,-15 2-50 0,2-2-64 16,-4-1-135-16,0 1-170 0,-2-1-264 0,-3 0-190 15</inkml:trace>
  <inkml:trace contextRef="#ctx0" brushRef="#br0" timeOffset="32649.54">8687 6429 2377 0,'0'0'-121'0,"0"0"29"0,0 0 15 16,0 0 18-16,0 0 14 0,0 0 26 0,0 0 21 16,0 0 22-16,0 0 25 15,0 0 43-15,0 0 20 0,0 0-2 0,0 0 4 16,0 0-7-16,0 0-7 0,0 0-3 16,-20 46-6-16,14-32 2 0,0 1-5 0,-4 2-6 15,3 4-5-15,-4 2-7 0,1-1-3 0,-1 8-8 16,-3-1-5-16,-2 2-2 15,4 2-7-15,-2 1-1 0,0-1-5 0,2-1-4 16,-3 3-2-16,2-4 2 0,0 0-2 16,1 1-2-16,0-1-2 0,0-1-3 0,4-7-5 15,0 2 1-15,-1-2-6 0,1-1-1 16,1-4-5-16,1-1-9 0,2-3-20 16,-3 1-26-16,7-15-36 0,-4 23-37 15,0-14-26-15,4-9-43 0,-2 15-60 0,2-15-128 16,-4 12-461-16,4-12-173 0</inkml:trace>
  <inkml:trace contextRef="#ctx0" brushRef="#br0" timeOffset="33399.53">8615 6944 2432 0,'0'0'-91'0,"0"0"1"0,0 0 14 15,0 0 16-15,0 0 21 16,0 0 9-16,0 0 30 0,0 0 7 0,-15 21 17 16,15-21 5-16,0 0 16 15,0 0-2-15,0 0 3 0,0 0-2 16,15 34-4-16,-15-34 4 0,10 14-1 0,-10-14-7 16,11 12 1-16,-11-12 2 0,11 11-12 0,-11-11-2 15,10 9-1-15,-10-9-3 0,10 8 2 0,-10-8-5 16,0 0-2-16,0 0 5 15,18 6-4-15,-18-6 4 0,0 0-6 0,0 0-10 0,0 0 11 16,17-18 9-16,-17 18 5 16,4-16 9-16,-4 16 1 0,4-19 6 0,-4 19 21 15,4-16 7-15,-4 16 12 0,4-15 6 16,-4 15 1-16,0 0-7 0,5-19-7 0,-5 19-11 16,0 0-8-16,0 0-9 15,2-13-2-15,-2 13-5 0,0 0-4 0,0 0 4 16,0 0 0-16,0 0-5 0,0 0-4 0,0 0-2 0,0 0-1 15,-2 50-3-15,2-50-4 16,2 27 0-16,-2-11-4 0,4 1-1 0,-1 0-2 16,1 2-1-16,0 0 0 15,0 4-2-15,2 0-2 0,0 0-2 0,1-1-1 0,0 2 5 16,-1 0-6-16,0-3-3 16,0 2 4-16,3-4-3 0,-5 0-2 0,3 0 4 15,-3-2-8-15,0-1 1 0,0-1 2 16,-2-2 8-16,-2-13 9 0,0 23 8 0,0-23 4 15,-6 22 28-15,0-13-3 0,6-9 2 0,-18 16 7 16,8-9 12-16,10-7-13 16,-19 9-12-16,6-7-5 0,13-2 1 0,-21 0-8 0,21 0-4 15,0 0-6 1,-27-16-11-16,20 7-30 0,1 0-24 0,4-3-24 0,2 12-35 16,0-28-43-16,4 12-59 0,4 1-43 0,1 0-37 0,1-2-85 15,6 2-127 1,-2-3-489-16,1 5-425 0</inkml:trace>
  <inkml:trace contextRef="#ctx0" brushRef="#br0" timeOffset="33729.42">8972 7323 2973 0,'0'0'-77'0,"4"19"32"0,-4-19 14 0,0 0 23 16,0 0 19-16,0 0 28 15,0 0 27-15,-4 23 10 0,4-23-2 0,0 0 3 16,-8 21 0-16,8-21-4 0,-2 16-11 0,2-16-2 0,-4 15-5 15,4-15-3-15,0 0-6 16,2 25-2-16,-2-25-6 0,4 13 0 0,-4-13-11 16,0 0-33-16,12 15-42 0,-12-15-58 15,10 8-53-15,-10-8-54 0,10 0-98 0,-10 0-569 16,0 0-246-16</inkml:trace>
  <inkml:trace contextRef="#ctx0" brushRef="#br0" timeOffset="33859.83">8954 7283 2608 0,'0'0'-3'0,"-6"-20"56"16,6 20 9-16,-5-13 6 16,5 13 0-16,0 0-6 0,-2-18-7 0,2 18-14 0,0 0-25 15,0 0-49-15,0 0-52 16,-5-19-74-16,5 19-116 0,-2-7-495 0,2 7-60 16</inkml:trace>
  <inkml:trace contextRef="#ctx0" brushRef="#br0" timeOffset="34269.44">9053 7289 2226 0,'8'17'-72'0,"-8"-17"22"0,12 17 17 15,-8-7 11-15,-4-10 7 0,10 19 14 0,-6-10 18 0,-4-9-2 16,11 17-1-16,-11-17 5 15,8 15 1-15,-8-15 1 0,9 12-2 0,-9-12 7 16,6 12 5-16,-6-12 22 16,7 12 9-16,-7-12 17 0,0 0 11 0,0 0-11 15,0 0-14-15,8 9 3 16,-8-9-15-16,0 0-3 0,0 0-1 0,0 0-8 0,0 0-1 16,24-31 4-16,-20 21 6 15,4-1 23-15,-8 11 18 0,12-19 6 0,-5 9 6 16,-7 10-2-16,13-12 0 0,-13 12-6 0,10-12-6 0,-10 12-9 15,11-8-4-15,-11 8-5 16,0 0-4-16,16-2-6 0,-16 2-6 0,0 0 4 16,22 12-7-16,-22-12-3 15,16 12-5-15,-16-12-5 0,16 10-4 0,-8-2 1 0,-8-8-6 16,17 12-6-16,-9-7-5 16,-8-5-30-16,16 10-53 0,-16-10-71 0,12 8-89 15,-12-8-122-15,6 4-209 0,-6-4-419 0,0 0-424 0</inkml:trace>
  <inkml:trace contextRef="#ctx0" brushRef="#br0" timeOffset="44869.56">20328 5620 2911 0,'-19'-6'-105'0,"19"6"19"0,0 0 9 0,-15-5 5 0,15 5 9 16,0 0-2-16,0 0 25 16,0 0 31-16,0 0 15 0,0 0 34 0,0 0 16 15,0 0 16-15,36-17 9 0,-36 17 2 16,20-6-9-16,-20 6-5 0,25-4-6 0,-8 0-1 16,0 2 0-16,3-1-6 0,4-1-2 0,1 0-7 15,5 0-6-15,8 0-4 16,5-2-4-16,5 2-4 0,9-1-1 0,3 0-9 0,1 0-2 15,5 0-8-15,21-1-7 16,2-1-20-16,2-1-15 0,2-2-26 0,2 3-34 16,2-3-14-16,0 1-14 15,1-4-16-15,-1 3-6 0,-4-3 3 0,0 3-2 0,0-1 16 16,-4 0-5-16,0 2 16 16,-4 2 7-16,-2-1 8 0,-11 3 7 0,-11-2 20 15,0 2 17-15,3 1 21 0,-3 0 20 0,1 1 16 16,-1-1 14-16,-2 0 14 0,-1 2 12 15,-10 0 20-15,3 0-5 0,-4 0-2 0,-1 2 21 16,-1-2-17-16,-3 1 5 16,-4 1 4-16,-4-3 5 0,-1 3 4 0,-3-1 0 15,-2-1-13-15,-3 0-9 0,-3 2-20 16,-2 0-45-16,0-2-62 0,-1 0-56 0,-19 2-124 16,28-5-385-16,-18 2 136 0</inkml:trace>
  <inkml:trace contextRef="#ctx0" brushRef="#br0" timeOffset="45139.42">22250 5841 1854 0,'0'0'-31'0,"0"0"7"16,0 0-14-16,0 0-10 16,0 0 10-16,0 0-3 0,0 0 7 0,37 9 1 0,-37-9 14 15,31 0 3 1,-10 0-3-16,2-1 10 0,1 1 4 0,5-2-6 0,1 0 9 16,0 0-10-16,2 0-12 0,-3-2-24 0,3 1-37 15,-4-2-63-15,-1 1-236 0,0-1 123 16</inkml:trace>
  <inkml:trace contextRef="#ctx0" brushRef="#br0" timeOffset="214667.04">10351 13581 2629 0,'8'11'37'0,"-8"-11"11"15,0 0-20-15,11 9-47 0,-11-9-55 16,0 0-39-16,10 4-38 0,-10-4-116 0,0 0-401 0,0 0 96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8T17:07:20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4185 6157 603 0,'0'0'138'0,"0"0"-30"15,0 0-1-15,0 0-20 0,33-25 5 0,-33 25 1 16,0 0 1-16,13-7 9 15,-13 7 4-15,0 0 3 0,0 0 1 0,11-10 10 16,-11 10-4-16,0 0 13 0,0 0-1 0,0 0-11 0,0 0-7 16,0 0 6-16,0 0-11 15,0 0-5-15,0 0-8 0,0 0-3 0,-49 20-5 16,34-13-12-16,-4 7-8 16,0-1-1-16,0 4-7 0,-4 2 0 0,-1 1-4 0,1 2-4 15,0 1-4-15,1 2-7 16,3 1 1-16,-1-1-4 0,2 2-1 0,2 1-3 15,3-1-7-15,0 4 3 0,7-4-6 0,-1-2 0 0,5 2 1 16,2 2-2-16,5 1 1 16,1 4-3-16,4-2-4 0,6 0 1 0,-2-2 5 15,3 2-8-15,2-1-1 16,6 1 0-16,-5-2 1 0,0-2-5 0,2 0 4 0,3 3-1 16,-3-3-3-16,-2-1-3 15,0-1 2-15,-2 1 1 0,0 0 1 0,-1 1 0 16,-3-1-5-16,-3 0 3 15,0-2 0-15,-5-1 0 0,-2 4-1 0,0-5 0 0,-4 4 8 16,-4 0 0-16,-2 2 3 0,-2 4 4 0,-6 1 2 16,0-1 1-16,-1 0 4 15,-6 3-1-15,0-1 1 0,-3 1 2 16,-1-2 2-16,-1 0 3 0,2-1-2 0,-2-2 2 16,-4 1-5-16,3-2-8 0,-1-1 3 0,2-4-1 15,3 0-6-15,2-4 0 16,-2-2 2-16,3-3-8 0,4 0 1 0,-1-3-1 15,4-1 2-15,0-1-2 0,1-2-2 0,12-9 1 0,-18 7-6 16,18-7-4-16,0 0 1 16,0 0 1-16,0 0-2 0,0 0 2 0,-16-29-1 15,16 29-1-15,4-28 0 16,-2 10-1-16,2-1-3 0,0-3 0 0,2 0 2 0,-2 4 2 16,2-5 0-16,-2 3-2 15,-2 3 4-15,2 0 1 0,0 1 0 0,-4 16 3 16,7-24 0-16,-7 24-2 15,4-22 0-15,-4 22 1 0,4-15-5 0,-4 15 0 0,0 0 2 16,0 0 1-16,0 0-1 0,0 0 2 0,0 0 4 16,0 0-7-16,-33 39 1 15,23-24 1-15,0 5 0 0,0-2 1 0,-3 1 0 16,2 1 0-16,1 0 1 16,-1 1 4-16,-1 0-5 0,4-1 0 0,-4-2 0 0,4-1 3 15,2-2 1-15,0 0 0 16,-1-1 0-16,3 0 4 0,4-14 2 0,-5 20 6 15,5-20 7-15,-2 18 7 0,2-18 3 0,0 0 2 0,11 16 2 16,-11-16-9-16,17 8 9 16,-17-8-12-16,24 0 1 0,-24 0-5 0,31-1 3 15,-12-1-2-15,0-3 1 0,3 4-4 16,-6-3-3-16,3 2-1 0,1 0-6 0,-20 2 3 16,34-4-10-16,-20 4-4 15,-14 0-19-15,28 0-31 0,-28 0-35 16,27 3-50-16,-14-2-57 0,2 6-80 0,-3-6-117 15,1 5-234-15,0-3 1 0,-13-3-283 0,23 12-288 16</inkml:trace>
  <inkml:trace contextRef="#ctx0" brushRef="#br0" timeOffset="1030.23">5896 9109 2865 0,'0'0'61'0,"0"0"5"0,0 0-7 16,0 0 2-16,0 0 29 0,0 0 28 0,0 0 22 15,0 0 2-15,0 0-6 16,0 0-7-16,0 0 6 0,0 0 8 0,0 0 14 0,0 0 29 16,30 19-9-16,-30-19-16 15,22 7-16-15,-7-4-18 0,-1 1-10 0,4-3-18 0,-18-1-10 16,31 8-11-16,-14-4-22 15,0-1-29-15,2 2-47 0,-4-3-78 0,-1 4-99 16,-3-5-123-16,-2 3-280 0,-9-4-26 0,0 0 28 0,0 0-338 16,0 0-355-16</inkml:trace>
  <inkml:trace contextRef="#ctx0" brushRef="#br0" timeOffset="2710.27">5321 9204 2708 0,'0'0'-96'0,"0"0"37"0,6-17 18 0,-6 17 22 16,0 0 19-16,0 0 30 16,0 0 22-16,0 0 22 0,0 0 3 0,7-13 9 0,-7 13 4 15,0 0 7-15,0 0 4 16,0 0-3-16,0 0-9 0,0 0-9 0,0 0-7 15,0 0-4-15,0 0 9 0,0 0-1 0,0 0-6 0,0 0-5 16,-13 52-8-16,4-39-4 16,-1 6-6-16,0-3-4 0,-2 3-3 0,0-2-6 15,0 2-8-15,-1-1-13 16,2-1-32-16,-2-2-32 0,1-1-50 0,4 0-55 0,-1-3-44 16,0-2-54-16,9-9-121 15,-14 12-528-15,8-10-291 0</inkml:trace>
  <inkml:trace contextRef="#ctx0" brushRef="#br0" timeOffset="3000.09">5149 8971 2637 0,'5'-16'-63'15,"-5"16"33"-15,0 0 16 0,0 0 22 0,7-17 32 0,-7 17 48 16,0 0 34-16,0 0 16 16,0 0-5-16,0 0-6 0,0 0-8 0,0 0-1 15,0 0 1-15,-3 53-9 16,3-36-12-16,0-17-13 0,-4 37-6 0,1-19-10 16,1 3-7-16,0-2-14 0,-2 2-33 15,0-2-54-15,2 2-57 0,0-2-62 16,-2-2-57-16,-3 1-63 0,1-5-138 15,0 1-468-15,-1-5-260 0</inkml:trace>
  <inkml:trace contextRef="#ctx0" brushRef="#br0" timeOffset="3219.91">4991 9246 2735 0,'-10'-7'-8'0,"10"7"5"16,0 0 6-16,0 0 26 0,0 0 38 0,-24-8 21 15,24 8 15-15,-15-2 9 0,15 2 0 0,0 0 6 16,-32 2 5-16,32-2 4 0,-27 2-3 16,12 0-5-16,15-2-16 0,-30 4-7 0,16-2-12 15,-3-1-11-15,17-1-14 16,-28 4-22-16,28-4-47 0,-30 0-61 0,18 2-76 16,12-2-91-16,0 0-205 15,-34-2-185-15,23 2-220 0,11 0-190 0</inkml:trace>
  <inkml:trace contextRef="#ctx0" brushRef="#br0" timeOffset="3399.97">4690 9496 2791 0,'0'0'87'16,"4"19"-9"-16,-4-19 1 0,5 17 43 0,-5-17 26 0,4 15 6 15,-4-15-13-15,4 14-14 16,-4-14-15-16,0 0-16 0,0 0-8 0,4 21-13 15,-4-21-32-15,0 0-52 0,0 0-66 0,0 0-94 0,-2 11-79 16,2-11-136-16,0 0-591 16,0 0-428-16</inkml:trace>
  <inkml:trace contextRef="#ctx0" brushRef="#br0" timeOffset="3920.09">4622 9041 2904 0,'0'-22'-95'0,"0"6"37"0,0 16 47 16,3-31 54-16,-1 19 45 0,-2 12 29 0,0-18 16 0,0 18-5 16,2-20-12-1,-2 20-13-15,0 0-13 0,0 0-11 0,0 0-5 0,0 0-10 16,0 0-4-16,0 0-8 16,0 0-5-16,0 0-4 0,0 0-2 0,-4 63-6 0,1-44-3 15,3 3-3-15,0-2-4 16,0 1-3-16,0 2-1 0,0-3-4 0,0 2 1 15,0-1 0-15,-2-2-5 16,2-1 1-16,0-18-1 0,0 25-3 0,0-25 2 0,-2 24 0 16,2-24 1-16,0 15-1 0,0-15-1 0,0 0-2 15,0 0 1-15,0 0-4 16,0 0 0-16,0 0-3 0,0 0 1 0,0 0 2 0,40-28-1 16,-31 17 2-16,-9 11 4 15,17-15 3-15,-9 8 3 0,-8 7-1 0,17-12 1 16,-17 12-1-16,15-7 0 15,-15 7 2-15,0 0 0 0,19 0 7 0,-19 0 9 16,0 0-2-16,0 0 5 0,6 26 1 0,-6-26 6 16,0 0 2-16,-12 31 10 0,4-20 0 15,-5 1 6-15,0-3-2 0,-2 1 17 0,-3 1 8 16,-6-2-3-16,0 1 7 16,1-3-4-16,0 4-2 0,0-4-8 0,-1 3-5 0,-1-3-5 15,4 3-9-15,0-2-7 16,-1 0-2-16,2 0-13 0,5 0-14 0,2 2-3 15,-2 0-15-15,3-1-32 0,2 2-37 0,0-1-35 0,2 1-41 16,0-1-57-16,3 3-58 16,3-2-45-16,-2-1-95 0,-1 1-143 0,1 1-99 15,-4-1-343-15,1-1-444 0</inkml:trace>
  <inkml:trace contextRef="#ctx0" brushRef="#br0" timeOffset="4249.96">4145 9612 3041 0,'-10'-12'-38'0,"10"12"24"0,0 0-2 0,-8-13 16 16,8 13 27-16,0 0 24 15,-6-19 13-15,6 19 4 0,-4-17-5 16,4 17-2-16,-2-22 2 0,2 22-2 0,0-22 0 16,0 22 4-16,2-22-5 0,-2 22 2 0,4-24-9 15,0 15-7-15,-4 9-1 16,8-17-9-16,-8 17-1 0,10-13-3 15,-10 13 4-15,0 0-1 0,14-8 3 0,-14 8 1 0,0 0 9 0,0 0 3 16,0 0 2-16,0 0 5 16,14 31 4-16,-14-31 3 0,-4 20 5 0,4-20-1 15,-10 27-3-15,4-13-4 0,-2-1 0 16,-2 3-9-16,0 0-8 0,-3-2-2 0,1 3-6 16,-3 0-4-16,2-2-23 15,-1 0-42-15,-2 1-57 0,2-2-78 0,-1 1-95 16,-4-1-131-16,2-2-217 0,-3-3-2 15,4 1-244-15,1-5-206 0</inkml:trace>
  <inkml:trace contextRef="#ctx0" brushRef="#br0" timeOffset="4629.92">3860 9528 2556 0,'0'0'-38'0,"0"0"25"0,0 0 13 16,13-9 22-16,-13 9 32 15,0 0 7-15,0 0 7 0,13-9 9 16,-13 9-1-16,0 0 13 0,0 0-3 15,0 0 0-15,0 0-1 0,0 0-2 0,0 0-7 0,0 0-4 16,0 0 1-16,0 0-3 0,0 0-4 0,0 0-4 16,0 0 0-16,0 0 3 15,0 0-3-15,0 0 4 0,0 0 4 16,-22 51-2-16,16-38-5 0,-2-2-7 16,0 3-6-16,-4-1-4 0,2 2-6 0,-4 0-2 0,-1 1-7 15,2-3-4-15,-2 2-8 16,3-4-27-16,-2 1-48 0,4-2-56 15,0 0-66-15,10-10-57 0,-17 14-103 0,10-10-165 0,-1 0-418 0,8-4-324 16</inkml:trace>
  <inkml:trace contextRef="#ctx0" brushRef="#br0" timeOffset="5000.18">3672 9442 2723 0,'0'0'-68'0,"0"0"40"15,6-15 28-15,-6 15 44 0,0 0 34 0,0 0 21 16,0 0 11-16,0 0 5 16,0 0 2-16,0 0-8 0,0 0 0 0,0 0 0 0,0 0-2 15,0 0-4-15,0 0-4 16,0 0-2-16,0 0-2 0,0 0-9 0,0 0-10 15,0 0-4-15,9-11-11 16,-9 11-6-16,0 0-3 0,0 0-4 0,17-2 6 16,-17 2 7-16,0 0 4 0,0 0 2 0,0 0-4 0,25 19-5 15,-25-19-25-15,4 19 5 16,-2-8-7-16,-2-11-3 0,0 25 0 0,0-25-5 0,-8 31-2 16,0-15-1-16,-3 0-24 15,-4-2-40-15,-2 3-46 0,1-2-59 16,-4-2-65-16,0 0-59 0,-2-1-78 15,1-2-152-15,-1-3-108 0,2 0-252 0,0-2-215 0</inkml:trace>
  <inkml:trace contextRef="#ctx0" brushRef="#br0" timeOffset="5230.26">3438 9461 2637 0,'0'0'-35'0,"0"0"13"0,8-11 31 16,-8 11 20-16,0 0 30 0,0 0 12 0,0 0-13 15,0 0-1-15,0 0-2 16,-2 43-5-16,2-43-8 0,-8 28-8 0,2-14-10 16,0 0-23-16,0 1-54 0,-2 0-38 15,-1 1-50-15,1-1-43 0,-3-2-71 0,-2 1-476 16,3-1-5-16</inkml:trace>
  <inkml:trace contextRef="#ctx0" brushRef="#br0" timeOffset="6029.99">3301 9478 2082 0,'0'0'-51'0,"0"0"26"0,0 0 23 15,-4-24 39-15,4 24 25 0,0 0 21 0,0 0 16 16,0 0-8-16,0 0-9 0,0 0 1 0,-6-13-9 0,6 13 25 16,0 0 13-16,0 0 6 15,0 0-7-15,-25 32-2 0,16-17-5 0,-2 4-8 0,-1 0 2 16,-2 4-1-16,-4 2 1 16,1 1-1-16,0 1-3 0,-2 1 3 0,1 2-24 15,-4 4-1-15,1 2 2 16,-5-1-2-16,4-2-6 0,-4 3 11 0,2 2-8 0,1 1-5 15,-2-1-7-15,2 0-7 16,-1 2-3-16,1-2-3 0,-1 0-5 0,2 2-5 16,-2-4-2-16,1 2-3 0,-1-3 2 0,0 1-6 15,0-2-5-15,0 1 3 16,6-7-1-16,-3 1 1 0,-1-3 18 0,4 3-16 0,-4-4 12 16,3 0-4-16,0-1 5 15,-2 2 0-15,-1-4-13 0,2-1 2 0,-4 0 5 16,1-2 0-16,-3 0-12 0,-3 0 5 15,1-4 1-15,-4-1 5 0,0 0-7 0,-1-5-5 16,-3 0 2-16,0-3-2 0,-2-2-4 16,1-3 1-16,2-2 2 0,-5-2-6 0,-1-4 5 15,0-2-7-15,2 0-3 16,-1-9 4-16,-3 1-4 0,3-5-5 0,4 2-6 16,0-3 4-16,3 0 0 0,4 2-7 0,4 2 2 15,2-1-13-15,-1 0 4 0,6 4-3 16,0 0 1-16,2 3-2 0,3 0-5 0,3 5 1 15,-2-3 0-15,12 11 0 16,-16-16 2-16,16 16 1 0,-9-10 1 0,9 10 2 0,0 0 2 16,0 0 10-16,0 0 0 0,0 0 10 15,0 0 10-15,42-3 9 0,-20 6 6 16,4 3 4-16,6-2 2 0,8-1-2 0,4 1 2 16,10 0 0-16,6 0-15 0,0-3 2 15,2 2 3-15,0-1-3 0,2-2-6 16,-1-2-7-16,1-1-22 0,-5 0-25 15,-2-3-31-15,-3-1-47 0,-4-3-58 0,-5 3-79 16,-1-9-66-16,-11 3-163 0,2-2-150 0,-6-4 20 16,-4-1-308-16,1-2-316 0</inkml:trace>
  <inkml:trace contextRef="#ctx0" brushRef="#br0" timeOffset="6319.85">2555 9574 2775 0,'-16'5'-24'16,"16"-5"28"-16,0 0 28 15,-14 6 14-15,14-6 29 0,0 0 34 0,0 0 16 0,0 0-10 16,0 0-7-16,0 0-17 0,0 0-6 16,0 0-13-16,0 0-14 0,46 12-35 15,-46-12-51-15,28-4-60 0,-13 4-76 0,-15 0-79 0,30-6-153 16,-18 4-454-16,-1-1-197 16</inkml:trace>
  <inkml:trace contextRef="#ctx0" brushRef="#br0" timeOffset="6830.19">2451 9115 2493 0,'-13'-14'-59'0,"13"14"28"0,-12-11 13 16,12 11 30-16,-10-8 38 0,10 8 30 0,0 0 33 16,-8-11 6-16,8 11-3 15,0 0-18-15,0 0-9 0,-2-21-11 0,2 21-7 16,0 0-7-16,11-17-6 0,-11 17-12 16,19-10-2-16,-9 2-8 0,-10 8 2 0,26-11-9 15,-11 6-2-15,-1 0-4 16,2 2-1-16,0-1-5 0,-16 4 1 0,26-2-1 15,-26 2-4-15,21 0 1 0,-21 0 0 0,16 6 6 16,-16-6 7-16,10 12 12 0,-10-12 8 16,0 16 7-16,0-16 3 0,0 0 6 0,-16 35 4 15,6-20 0-15,-1 0 2 16,-3 2 2-16,-2 0-4 0,2 1-3 0,-4 1 2 0,2 0-4 16,1 0-3-16,-2 2-5 15,4-2-3-15,1 3-10 0,-1-3 0 0,4 3-6 16,1 0-3-16,0-1-4 15,4-2-1-15,-3-1-4 0,3 1-2 0,-1 0-2 0,1-2-1 16,-2 0 0-16,-2 2-2 0,-3 0-2 16,-1-2 0-16,-6 2-8 0,2-1-9 15,-6-3-30-15,-1-2-38 0,-1 1-57 16,3-1-75-16,-2-4-68 0,-2-1-119 16,-1-4-216-16,6-2-26 0,-3-2-200 15,23 0-169-15</inkml:trace>
  <inkml:trace contextRef="#ctx0" brushRef="#br0" timeOffset="7009.88">2299 8917 2711 0,'0'0'92'0,"6"-14"-17"0,-6 14-34 16,4-15-46-16,-4 15-21 0,0 0-36 15,0-21-59-15,0 21-93 0,-4-12-267 0,4 12-156 0,-13-7 142 16</inkml:trace>
  <inkml:trace contextRef="#ctx0" brushRef="#br0" timeOffset="7319.98">1887 9281 1954 0,'0'0'41'0,"0"0"-10"0,0 0 16 16,0 0 11-16,0 0 42 16,-29-14 13-16,29 14-2 0,-6-13-13 0,6 13-11 15,0 0-10-15,0-25-9 16,0 25-2-16,0 0-13 0,8-23-6 0,-8 23-8 0,11-12-2 16,-11 12-5-16,14-9-5 15,-14 9 1-15,16-4-2 0,-16 4 5 0,0 0 3 16,0 0 3-16,0 0 5 15,29 16 8-15,-29-16 11 0,2 18 3 0,-2-18-1 0,-4 26-4 16,-5-9-5-16,1-1-8 0,-4 3-3 16,-2 1-8-16,0-1-8 0,-1 0-31 15,-2-5-49-15,2 4-54 0,-2-2-53 0,0-3-54 16,-3-2-86-16,5-1-596 16,-1-2-278-16</inkml:trace>
  <inkml:trace contextRef="#ctx0" brushRef="#br0" timeOffset="7845.12">1568 8976 2578 0,'4'-13'-87'0,"-4"13"22"0,10-25-2 0,-3 13 9 16,0-1 10-16,1 1 18 15,-1 1 15-15,5-1-10 0,-3 1 11 16,1 2 3-16,2-1-2 0,-1 1 4 15,3 3-12-15,-3-2 15 0,-11 8 0 0,22-10-6 0,-22 10 22 16,16-1 10-16,-16 1 10 0,0 0 19 0,0 0 16 16,20 15 14-16,-20-15 8 15,0 0 5-15,-13 29 0 0,13-29 6 0,-21 26-2 16,8-11-10-16,-1 3-2 16,-2-2-11-16,2 4-4 0,-3-1-11 0,-2 2 0 0,4-2-4 15,1 2-6-15,-3 0-1 16,8-1-10-16,-4 2-2 0,3-1-2 0,1 1-4 15,1 2 1-15,-1-2-8 0,2 1 2 16,4 0-3-16,-1 0-6 0,2-3-3 0,0 2 1 16,-2-1-2-16,4-2 1 0,-2 2-3 0,2-2 0 15,-2 0 1 1,2-2-2-16,0 2-2 0,0-19 4 0,-6 30 7 0,2-14 15 0,0-1 11 16,-3-1 11-16,-1-1 11 15,0-4 11-15,8-9 13 0,-20 17 5 0,10-9 3 16,10-8 1-16,-24 5-1 15,24-5-5-15,-24-1-9 0,24 1 3 0,-30-10-6 16,14 1-8-16,-1-5 20 0,3-3-18 0,2 0-6 0,-1-4-18 16,4-2-11-16,3 0-15 15,1-3-24-15,5 1-28 0,-2-4-43 0,4 1-50 0,3-1-54 16,3 3-57-16,-1-1-49 16,4-2-104-16,-4 4-192 0,4-1-56 0,-1 1-212 15,2 2-183-15</inkml:trace>
  <inkml:trace contextRef="#ctx0" brushRef="#br0" timeOffset="8450.27">1663 9845 2692 0,'0'0'199'0,"0"0"13"15,0 0-20-15,-6 14-19 16,6-14 1-16,0 0 17 0,0 0 14 0,0 0-14 16,0 0-31-16,0 0-19 0,0 0-39 0,2 15-47 0,-2-15-55 15,0 0-78-15,0 0-119 16,0 0-166-16,0 0-263 0,0 0 29 0,0 0-267 16,0 0-220-16</inkml:trace>
  <inkml:trace contextRef="#ctx0" brushRef="#br0" timeOffset="9170.27">6433 11477 2544 0,'0'0'-18'16,"-16"10"49"-16,16-10 27 15,0 0 38-15,0 0 42 0,0 0 34 0,0 0 18 0,0 0 6 16,0 0-11-16,0 0-13 16,0 0-12-16,-8 9-11 0,8-9 15 0,0 0-9 15,0 0-2-15,0 0-21 16,0 0-9-16,0 0-21 0,0 0-15 0,0 0-10 15,45 8-36-15,-45-8-19 0,25 0-43 0,-12-3-35 0,-13 3-47 16,0 0-63-16,36-1-72 16,-28-3-102-16,3 1-213 0,-11 3-72 0,8-8-292 15,-8 8-315-15</inkml:trace>
  <inkml:trace contextRef="#ctx0" brushRef="#br0" timeOffset="9971.2">5561 11620 2696 0,'0'0'-84'0,"0"0"44"16,0 0 4-16,0 0 21 0,12-6 21 0,-12 6 20 0,0 0 30 15,0 0 18-15,0 0 10 16,0 0 7-16,0 0 7 0,0 0 8 0,0 0 4 16,0 0-9-16,0 0-7 0,0 0-10 0,0 0-7 0,-26 39-11 15,26-39-3-15,-10 15-14 16,-1-8-12-16,3 3-27 0,-2-1-37 0,-2 4-40 16,0-3-50-16,0 2-43 15,-2-2-57-15,0-1-103 0,-1 0-550 0,0-3-227 16</inkml:trace>
  <inkml:trace contextRef="#ctx0" brushRef="#br0" timeOffset="12349.98">5585 11376 2487 0,'0'0'-82'0,"0"0"33"15,12-18 23-15,-12 18 17 0,0 0 35 0,8-14 29 16,-8 14 33-16,6-12 24 16,-6 12 12-16,0 0 11 0,0 0 3 0,6-15 0 0,-6 15-4 15,0 0-10 1,0 0-14-16,0 0-9 0,0 0-1 0,0 0-4 0,0 0-1 15,0 0-7-15,0 0-9 0,-42 27-6 16,32-13-10-16,-3 0-4 0,-2 4-7 0,2-1-3 16,-1 2-8-16,3-2-3 0,-2 0-4 0,1 0-5 15,3-1 0-15,0-1-3 16,1-2-5-16,4-2-2 0,0 1-2 0,4-12-2 16,2 19-2-16,2-11-13 0,2-1-17 15,3-1-14-15,2-3-11 0,-1 1-8 0,-10-4-4 16,30 4 2-16,-13-4 4 15,-17 0 6-15,29 2 5 0,-12-4 4 0,-3 1 5 0,0 1 13 16,-2-3 15-16,-12 3 23 0,0 0 16 0,30-4 19 16,-30 4 10-16,0 0 7 15,21-1-8-15,-21 1-4 0,0 0-5 0,0 0-3 16,0 0 1-16,0 0-2 0,0 0 2 16,2 17 1-16,-2-17-6 0,0 0-10 0,0 0 0 15,-27 27-5-15,18-18-4 16,-4-2-2-16,3 3 2 0,10-10-1 0,-24 13-2 15,12-5-8-15,0 0 6 0,-4-3-4 0,2 2-1 0,-3 0 1 16,2-1-2-16,-2-1-4 16,0-1-5-16,-2 2-2 0,2-2 1 0,0-3-4 15,17-1-4-15,-31 5-7 16,31-5 0-16,-28-3 0 0,28 3-5 0,-23-7 2 16,12-1-5-16,11 8 4 0,-15-16 5 15,9 4-5-15,2-2 5 0,0-3-6 0,4 17 3 16,0-36 4-16,0 17 0 15,4-4-2-15,-2 2 3 0,0 1-5 0,0-2 0 16,2 2 6-16,0 2 2 0,0 1 0 0,1 0 13 0,-5 17 2 16,6-27 5-16,-4 16 9 15,-2 11-26-15,7-20-4 0,-7 20-3 0,6-16 6 16,-6 16 3-16,0 0-5 0,7-12 7 16,-7 12-4-16,0 0 3 0,0 0-4 0,0 0 2 15,0 0 1-15,0 0-2 16,0 0 2-16,-5 49-2 0,5-49-4 0,-6 29 6 15,4-16-4-15,-3 5 3 0,1-1-5 0,0-1-1 16,0 2 6-16,-1-1-4 0,1 0-2 16,0 1 0-16,-2-2-1 0,0 2-4 0,-1-3-1 15,0 0 1-15,1 1-4 0,-2-4 6 16,-2 2-2-16,1-1 9 0,-2-2-12 16,-2 3 6-16,3-2-1 0,-2 0-2 0,0-1 3 15,2 1 2-15,-2-2-4 0,0 2-2 0,4-1 5 16,-2 3 0-16,-1-3-3 15,3 1 8-15,-1 1-7 0,3-2 2 0,-1 1-1 0,1-1 2 16,2-1-6-16,0-1 0 0,2 3-1 0,2-12-16 16,-2 17-8-16,2-17-9 15,4 17-8-15,-2-10-7 0,4 1 0 0,-6-8-8 16,13 12 1-16,-5-7 2 0,1 1 6 16,-9-6 5-16,15 9 5 0,-7-2 4 15,-8-7 4-15,12 7 7 0,-5-1 6 16,-7-6 12-16,13 9 12 0,-11-3 10 0,-2-6 4 0,6 9 0 15,-6-9 1-15,2 11-1 0,-2-11 1 0,0 0-3 16,-2 16 7-16,2-16 1 16,-6 11 1-16,6-11 3 0,-10 9 4 0,3-2 6 15,-2-2-3-15,9-5 8 0,0 0 1 16,-27 14 5-16,14-10 4 0,13-4 4 0,-25 7-4 16,8-3 8-16,2-1 5 15,1-2 6-15,-1-1 5 0,0 0 8 0,0 0 3 0,15 0 4 16,-32-4 3-16,18-2-4 15,-2 1-5-15,4-3-8 0,-1-3-2 0,3-1-4 16,-4 0-4-16,6-3-9 0,2-2-3 0,0-2-9 0,4 0-5 16,0-2-7-16,2 0-7 15,0-1-13-15,2-3-33 0,2 0-36 0,2 2-39 16,0-2-41-16,0 2-57 16,4 0-82-16,-2-1-74 0,0 3-168 0,-4-2-95 0,3 7-14 15,-5-2-463 1,2 1-668-16</inkml:trace>
  <inkml:trace contextRef="#ctx0" brushRef="#br0" timeOffset="12780.12">4790 11427 3431 0,'-3'-20'-56'0,"3"20"21"0,0 0-3 0,0 0 20 16,0 0 26-16,0 0 26 15,0 0 22-15,0 0 5 0,0 0-4 0,0 0-6 16,0 0-1-16,18 47-6 0,-18-47-1 0,-2 33 3 0,2-19 1 16,0 4 1-16,-5-1 3 15,5-17 7-15,-8 33 5 0,3-18 0 0,-3 0 11 16,2 0 2-16,-4-2 3 16,0-1 2-16,0 0-5 0,0-3-4 0,-1 0-6 15,11-9-7-15,-21 12-9 0,10-8-2 16,11-4-11-16,0 0-4 0,-21 2-2 0,21-2-6 15,0 0 0-15,0 0-8 0,0 0-5 0,0 0 2 0,0 0-1 16,0 0-3-16,0 0 2 16,0 0-4-16,0 0 1 0,0 0 0 0,0 0 4 15,0 0 10-15,44-22 7 16,-44 22 9-16,0 0 1 0,0 0 27 16,15 28-21-16,-15-28 10 0,-4 18 1 0,4-18-11 15,-8 24-4-15,-3-13-3 0,-6 5-7 0,1-2-11 16,-6 1-19-16,1-1-27 15,-7 3-44-15,-2-4-53 0,1 3-75 0,2-3-69 0,-1-4-94 16,5 0-178-16,-5 2-85 0,3-6 37 0,1 4-262 16,6-6-193-16</inkml:trace>
  <inkml:trace contextRef="#ctx0" brushRef="#br0" timeOffset="12980.16">4491 12119 2702 0,'13'11'91'0,"-13"-11"20"15,9 9 16-15,-9-9 18 0,0 0 3 16,0 0-13-16,0 0-22 0,0 0-30 16,0 0-44-16,0 0-47 0,0 0-54 15,0 0-73-15,10 0-72 0,-10 0-153 0,0 0-529 16,0 0-266-16</inkml:trace>
  <inkml:trace contextRef="#ctx0" brushRef="#br0" timeOffset="13230.15">4438 11489 2787 0,'0'0'61'0,"0"-18"12"0,0 18 3 15,0 0 16-15,0 0 32 0,6-11 10 0,-6 11-2 16,0 0-13-16,0 0-11 16,0 0-13-16,0 0-8 0,30 37-8 0,-26-20-8 15,3-2-9-15,-5 4-3 0,0-2-8 16,-6 4-5-16,2-2-11 0,-3 3-27 0,-1 0-29 16,-4-2-37-16,-3 1-43 15,0-1-52-15,-1-1-54 0,-6-4-61 0,1-2-140 0,1-1-524 16,-2-1-341-16</inkml:trace>
  <inkml:trace contextRef="#ctx0" brushRef="#br0" timeOffset="13750">4250 11485 2707 0,'0'0'-74'0,"0"0"50"16,2-17 54-16,-2 17 14 0,0 0 15 0,0 0 16 15,0 0 10-15,8-10 8 0,-8 10-5 16,0 0-10-16,0 0-5 0,0 0-6 0,16 39-8 16,-14-22-7-16,2-1-2 15,-2 4-5-15,0-1-9 0,2 6 1 0,-2-2-7 0,-2-1-3 16,0 1-7-16,-2 4 4 15,-2-1-3-15,-4-1 1 0,-3 6-3 0,-4-3 10 16,-1-1 11-16,-4-2 22 0,-1-1 14 0,0-1 15 16,-4 0 12-16,-3-4 10 0,-2 0 10 15,1-3-1-15,-1-1 18 0,-2-2 8 0,1-3 5 16,1-3 8-16,0-1-1 16,3-5-12-16,1-1-7 0,-2-1-15 15,4-5-12-15,0-1-14 0,3-1-12 16,3-3-12-16,4-3-11 0,4-1-8 0,1 0-11 0,5-5-24 15,2 1-25-15,4-2-28 0,4-1-41 0,1-1-38 16,1-2-38-16,4-4-33 0,4 5-25 16,-4 1-17-16,5 0 0 0,0 2 8 0,-2 3 16 15,-1 1 42-15,2 1 53 16,-2 0 42-16,-3 5 44 0,0 2 28 0,1-3 21 16,-3 5 6-16,-9 7-3 0,14-16-2 15,-5 9-5-15,-9 7-3 0,9-9-23 0,-5 2-58 16,-4 7-91-16,6-9-95 15,-6 9-203-15,0 0-173 0,0 0-285 0,0 0-292 16</inkml:trace>
  <inkml:trace contextRef="#ctx0" brushRef="#br0" timeOffset="14659.95">3460 11489 2671 0,'7'-20'-81'16,"-7"20"15"-16,0 0 9 0,6-11 10 0,-6 11-3 0,0 0 19 16,0 0 0-16,0 0 7 15,0 0 13-15,0 0 22 0,0 0 20 0,9-12 10 16,-9 12 9-16,0 0 17 16,0 0 4-16,0 0 5 0,0 0 6 0,0 0 7 15,0 0 8-15,0 0 4 0,0 0-1 16,-15 50 1-16,15-50 0 0,-11 15-10 0,3-7 1 15,8-8-5-15,-16 17-4 0,6-7-1 0,0-3-3 0,-1 2-6 16,11-9-2 0,-19 14-6-16,8-10 2 0,11-4-3 0,-16 10-2 0,16-10 2 15,-18 4-8-15,18-4-6 16,0 0-3-16,0 0-7 0,0 0-4 0,-27-12-3 16,27 12 0-16,-4-15-3 15,4 15-3-15,-2-17 0 0,2 17 6 0,-3-20 7 0,3 20 3 16,0 0 4-16,3-26 4 15,-3 26 19-15,0 0-6 0,0-19-2 0,0 19-7 0,0 0-4 16,0 0-4-16,0 0-4 0,0-21-8 0,0 21 1 16,0 0-9-16,0 0 0 15,0 0-2-15,0 0-8 0,0 0 4 0,0 0-13 0,-13 53 7 16,11-38 3-16,-2 3-6 16,0-3 7-16,-1 4-7 0,-1 2 0 0,2-2-1 15,-5 2-1-15,3-3 1 16,-3 4-6-16,-1-3 9 0,2 0 3 0,-4-2 2 15,2-2-1-15,2-1 1 0,-3-3-6 0,3 3 2 16,-3-5-1-16,11-9-1 0,-19 15-3 16,19-15-2-16,-14 8-1 0,14-8-3 0,0 0 1 0,-20-2 1 15,20 2-6-15,0 0 7 16,0 0-3-16,-14-25 0 0,14 25 5 0,-3-17 1 16,3 17-3-16,0 0 3 15,3-23 5-15,-3 23 1 0,0 0 1 0,8-19 1 0,-8 19 1 16,10-11-3-1,-10 11 3-15,0 0-6 0,18-6 8 0,-18 6-2 0,0 0 0 16,0 0-2-16,0 0 0 0,31 16-3 0,-31-16 1 0,7 14-2 16,-7-14-2-16,2 18-1 15,-2-18 2-15,0 0-2 0,-9 26 2 0,9-26-1 16,-13 17 1-16,3-7 1 16,2-2 3-16,-6-1-2 0,2 0 3 15,-3 1 0-15,0-2 2 0,-2 2-11 16,1-3 1-16,-2 1 0 0,2 2-1 0,-2-2-2 0,2-1-5 15,-1-2-15-15,2 4-27 0,15-7-41 0,-25 7-44 0,11-7-75 16,14 0-91 0,-16 0-109-16,16 0-203 0,-13-5-23 0,13 5-506 0,0 0-761 15</inkml:trace>
  <inkml:trace contextRef="#ctx0" brushRef="#br0" timeOffset="14889.83">3141 12171 3622 0,'0'0'-11'16,"8"11"54"-16,-8-11 33 0,0 0 34 16,9 12 27-16,-9-12-15 0,0 0-2 0,6 9-17 15,-6-9-20-15,0 0-22 16,0 0-29-16,0 0-32 0,0 0-56 0,0 0-70 15,0 0-88-15,0 0-88 0,0 0-168 0,0 0-111 16,0 0-262-16,0 0-185 16</inkml:trace>
  <inkml:trace contextRef="#ctx0" brushRef="#br0" timeOffset="15249.94">3048 11394 2606 0,'0'0'18'0,"0"0"25"0,4-18 8 0,-4 18 28 16,0 0 22-16,0 0 5 0,0 0 1 0,0 0-10 16,0 0-13-16,0 0-8 15,0 0-10-15,17 51-5 0,-17-33-5 0,0-1-7 16,-2 2-3-16,0 0-3 16,-1 0 3-16,-3 2 1 0,-2 1 7 0,-3-2 7 15,-2-1 9-15,-1 0 10 0,-6 2 8 16,-3 0 8-16,-2-4 9 0,-2 1 2 15,-5-1 20-15,-3-1 20 0,-1 0-6 0,-8-3-1 0,-3 0-11 0,-3-1-10 16,-3-2-4-16,0-5-1 16,-1 1-5-16,4-2-9 0,1-2-10 0,1-2-12 15,3-2-9-15,-1 0-15 0,1-2-8 16,5-2-11-16,2 0-11 0,3 1-14 16,5-1-18-16,-1 1-28 0,9-3-42 15,0 0-50-15,3-1-61 0,5 2-82 0,5-6-93 16,5 0-208-16,2 3-39 0,2 10 21 15,8-26-382-15,2 8-421 0</inkml:trace>
  <inkml:trace contextRef="#ctx0" brushRef="#br0" timeOffset="15529.94">3737 10871 2912 0,'0'0'-108'0,"0"0"31"0,0 0 42 16,0 0 41-16,0 0 32 0,-54 14 17 0,33-3 13 16,-3 4 4-16,-6 4 9 15,-1 4 5-15,-5 4 14 0,-2-2 1 0,-1 1-9 16,-11 14-9-16,5-10-10 15,-5 8-24-15,5-6-35 0,7-4-65 0,-11 8-62 0,7-6-80 16,0-5-80-16,4 0-193 0,-19 7-313 0,6-8-78 16</inkml:trace>
  <inkml:trace contextRef="#ctx0" brushRef="#br0" timeOffset="16060.22">2010 11449 2324 0,'0'0'-2'0,"0"0"38"16,0 0-6-16,-6-16 1 15,6 16 5-15,0 0 21 0,0 0 18 16,0 0 9-16,-8-11 4 0,8 11 5 0,0 0-10 15,0 0 1-15,0 0-9 0,0 0 3 0,0 0 0 16,0 0-4-16,0 0-7 0,0 0-4 0,0 0-6 0,-16-8-10 16,16 8-4-1,0 0-3-15,0 0 1 0,0 0 1 0,0 0-2 0,-33 13 6 16,33-13-4-16,-19 5 0 16,19-5-5-16,-19 1-1 0,19-1-2 0,0 0-6 0,-28-6-1 15,28 6-2-15,-14-11-2 16,14 11-2-16,-11-17-7 0,9 5 2 0,2 12-3 15,0-26-4-15,0 26 2 16,8-26-3-16,-1 10-2 0,1 1 3 0,2 1-2 0,2 1-2 16,-2 0-3-16,0-1 0 0,3 3 3 0,-2-2-5 15,-1 1 5-15,1 3-2 16,-3-2 2-16,-8 11 1 0,13-19 0 0,-13 19 1 16,6-14 4-16,-6 14-4 0,3-15 1 15,-3 15 1-15,0 0-2 0,0 0 9 0,-17-21-9 16,17 21-2-16,-11-10 2 15,11 10-4-15,-13-11-6 0,13 11-5 0,-10-14-2 16,10 14-11-16,-7-16-16 0,7 16-18 0,0-20-21 0,0 20-22 16,9-21-39-16,-9 21-22 15,13-20-27-15,-5 10-21 0,-2 2-43 0,-1-1-120 16,3 3-467-16,-8 6-175 16</inkml:trace>
  <inkml:trace contextRef="#ctx0" brushRef="#br0" timeOffset="18660.32">1162 13093 2423 0,'0'0'-78'0,"0"0"18"16,0 0 18-16,0 0 14 0,0 0 0 0,0 0 19 0,0 0 14 15,18-20 9-15,-18 20 12 16,0 0 21-16,0 0 7 0,0 0 24 0,0 0 10 0,9-11 9 16,-9 11 7-16,0 0 14 15,0 0-3-15,0 0-9 0,0 0-8 0,0 0-10 16,-25-15-3-16,25 15-11 15,-24-2-7-15,24 2-5 0,-32 0 0 0,9 2 0 0,0-2-1 16,-2 3 3-16,-3 2-2 0,-1 1 5 0,-2 1 5 16,-3 1 0-16,3 3 6 15,-3 2 5-15,3 3-5 0,1 1-5 0,3 2-5 0,3 2-5 16,1 0-8-16,8-2-4 16,2 1-7-16,7 2-1 0,4-2-5 15,4-2-7-15,5 3-2 0,7-2 4 16,5-4-4-16,6 3-11 0,7-3 0 0,-1-2-9 0,4-2-23 15,-3-3-26-15,5-3-36 0,1 1-44 0,-2-4-49 16,1 0-54-16,-1-2-47 16,-1-4-105-16,5 2-137 0,-2-2-416 0,0-1-334 15</inkml:trace>
  <inkml:trace contextRef="#ctx0" brushRef="#br0" timeOffset="19039.96">1508 13272 2823 0,'0'0'-3'0,"-1"-17"26"16,1 17 9-16,0 0 19 15,-12-22 20-15,12 22 29 0,-16-9 22 0,16 9 2 0,-23-2-7 16,23 2-5-16,-25 2-9 0,25-2-3 0,-28 9-2 16,13-1-6-16,3 1-6 15,-4 2-8-15,6-3-7 0,-3 5-12 0,4-2-7 0,1 0-3 16,8-11-7-16,-10 21-5 16,5-12-5-16,5-9-9 15,-4 18-8-15,4-18-15 0,0 0-13 0,0 0-14 16,11 23-15-16,-11-23-16 0,11 6-19 0,-11-6-16 0,0 0-4 15,29-6 4-15,-29 6 2 16,22-12 11-16,-10 4 9 0,0 0 3 0,-1-2 13 16,0 0 17-16,-11 10 23 0,19-19 34 0,-11 11 30 15,-8 8 27-15,15-11 19 0,-15 11 18 16,10-10 10-16,-10 10 11 0,0 0 4 0,0 0 22 16,0 0-8-16,0 0-17 15,23 16-11-15,-23-16-11 0,10 17-14 0,-7-8-12 0,4 3-13 16,-7-12-8-16,11 21-20 15,-7-9-13-15,1-5-35 0,0 2-40 0,0-1-37 16,-5-8-50-16,8 13-64 0,-3-7-65 0,-5-6-79 16,6 8-170-16,-6-8-105 0,0 0-366 15,0 0-434-15</inkml:trace>
  <inkml:trace contextRef="#ctx0" brushRef="#br0" timeOffset="19430.34">1596 13303 3059 0,'0'0'34'0,"0"0"20"0,6-16 0 0,-6 16 16 15,0 0 27-15,11-8 23 0,-11 8 6 0,0 0-4 16,0 0-10-16,0 0-9 16,0 0-6-16,25 21-13 0,-25-21 0 0,8 18-14 0,-8-18-4 15,6 19-9 1,-1-9-5-16,-5-10-7 0,8 16-6 0,-8-16-4 0,9 19-8 16,-9-19-7-16,7 13-5 15,-7-13-20-15,6 12-16 0,-6-12-20 0,0 0-22 0,12 6-21 16,-12-6-13-16,0 0-8 15,0 0 0-15,22-19 3 0,-22 19 11 0,7-23 7 16,0 10 26-16,-3-1 26 0,1 1 37 0,-5 13 35 16,8-26 18-16,-5 18 19 0,-3 8 9 15,8-19 14-15,-8 19 12 0,5-16 2 0,-5 16-1 16,8-12 0-16,-8 12 0 16,0 0 37-16,0 0 2 0,0 0 1 0,0 0-10 15,0 0-13-15,0 0-13 0,27 26-17 16,-21-13-12-16,1-2-9 0,-1 3-9 0,2-1-13 15,-2 0-18-15,3 1-21 0,-2-1-29 0,1 1-26 16,1-1-40-16,-4-2-35 0,2-3-50 16,-3 0-68-16,6-1-64 0,-10-7-143 0,10 8-180 15,-10-8 15-15,10 1-410 16,-10-1-500-16</inkml:trace>
  <inkml:trace contextRef="#ctx0" brushRef="#br0" timeOffset="19760.2">2165 13148 3200 0,'0'0'22'0,"0"0"27"16,0 0 5-16,0 0 21 16,0 0 24-16,0 0 13 0,0 0 11 0,0 0 3 15,0 0-5-15,0 0-11 0,-53 14-7 16,53-14-11-16,-21 9-3 0,21-9-14 0,-17 14-3 15,8-9-8-15,9-5-11 16,-9 15-3-16,9-15-15 0,0 0-10 0,3 23-16 16,-3-23-11-16,15 19-2 0,-6-8-3 0,1 0 0 0,-2-1 5 15,3 2-1 1,0 0 3-16,-3-3 0 0,0 2 13 0,-8-11 18 0,11 17 10 16,-11-17 2-16,0 19 1 15,0-19-5-15,0 0-7 0,-18 23-8 0,11-15-26 16,-6-3-35-16,13-5-46 0,-27 8-60 15,14-6-68-15,2 0-71 0,11-2-140 0,-27-2-160 16,14 0-389-16,13 2-418 0</inkml:trace>
  <inkml:trace contextRef="#ctx0" brushRef="#br0" timeOffset="20149.87">2370 13339 2988 0,'15'8'-46'0,"-15"-8"20"0,0 0 6 0,0 0 8 15,0 0 19-15,19 1 1 0,-19-1-11 16,0 0 9-16,0 0-6 0,22-11-3 0,-22 11-2 16,14-10-1-16,-14 10 3 15,13-15-7-15,-5 6 1 0,-8 9 4 0,11-21 0 16,-7 11-6-16,-4 10 8 0,9-19 9 15,-9 19 11-15,2-17 4 0,-2 17 7 0,0 0 6 16,0 0 17-16,-18-22 18 0,18 22 28 0,-20-1 11 16,20 1 14-16,0 0 12 15,-43 13 9-15,27-3 4 0,-2 1-10 0,1 0-11 0,1 6-1 16,0-3-12-16,4 0-7 16,2 1-14-16,4 0-11 0,1-1-11 0,5-14-6 15,0 24-6-15,7-10-5 16,1-4-25-16,6 2-7 0,2-2-18 0,1-3-32 0,3 1-43 15,6-4-59-15,2 1-73 0,-1-5-70 0,-4 0-126 16,6-1-185-16,-3-3-377 16,0 0-399-16</inkml:trace>
  <inkml:trace contextRef="#ctx0" brushRef="#br0" timeOffset="21010.32">3058 13379 2816 0,'0'0'-124'0,"0"0"28"0,0 0 21 16,0 0 36-16,0 0 30 15,-21 0 21-15,21 0 23 0,0 0 23 0,0 0 16 0,0 0 13 16,0 0 10-16,0 0 12 16,0 0 0-16,0 0-6 0,0 0-10 0,0 0-9 15,0 0-7-15,0 0-12 16,0 0-7-16,0 0-5 0,0 0-5 0,0 0-11 0,0 0-1 15,0 0-3-15,0 0-3 0,0 0-2 0,0 0-7 16,0 0 3-16,0 0-3 16,0 0-3-16,0 0 2 0,0 0 2 15,0 0-4-15,0 0-5 0,0 0-4 16,0 0-8-16,0 0-22 0,0 0-14 0,0 0-7 0,0 0-1 16,0 0 3-16,0 0 5 15,0 0 5-15,0 0 10 0,0 0 1 0,0 0 9 16,0 0 2-16,0 0 0 0,0 0 1 15,0 0-34-15,0 0-63 0,0 0-69 0,0 0-116 16,-5-8-632-16,5 8-321 0</inkml:trace>
  <inkml:trace contextRef="#ctx0" brushRef="#br0" timeOffset="21650.3">3467 13311 2772 0,'0'0'-36'15,"0"0"40"-15,-15-24 18 0,15 24 16 0,-12-9 33 0,12 9-7 16,-20-10 10-16,8 4 9 16,12 6-2-16,-30-9 7 0,13 6 7 0,-2 0 11 15,2 1 4-15,17 2-6 16,-36-2-3-16,17 4 0 0,2 2-9 0,0 0 0 15,1 1-7-15,-2 3-3 0,1 2-7 0,3-3-13 0,1 3-2 16,0 0-10-16,3 1-2 16,0 0-9-16,10-11 0 0,-12 23-7 0,8-13 1 15,4-10-8-15,-6 21 1 16,6-21-6-16,4 19 0 0,-4-19-1 0,8 15-6 16,-8-15-8-16,18 13-7 0,-10-7-10 15,-8-6-11-15,23 5-15 0,-8-2-13 0,-15-3-5 16,27-3 3-16,-27 3-1 15,32-7 3-15,-15-1 5 0,-2 0 5 0,0-1 6 0,-1-4 13 16,0 2 17-16,-4-3 28 0,0 1 20 0,-1-1 20 16,2 4 6-16,-11 10 11 15,12-19 0-15,-6 11-22 0,-6 8-3 0,9-12-1 16,-9 12 0-16,0 0-3 0,0 0 0 16,0 0 0-16,0 0-5 0,0 0-9 0,0 0-3 15,0 0 4-15,6 39-13 16,-6-39-6-16,2 18-25 0,-2-18-26 0,3 21-39 15,-3-21-54-15,2 19-72 0,0-9-68 0,-2-10-107 0,0 13-165 16,0-13-54-16,4 10-330 16,-4-10-321-16</inkml:trace>
  <inkml:trace contextRef="#ctx0" brushRef="#br0" timeOffset="22000.1">3515 13359 2916 0,'0'0'22'15,"0"0"12"-15,0 0 4 0,20-1 23 0,-20 1 23 0,0 0 9 16,0 0-8-16,16 15-6 0,-16-15-9 0,0 0-1 16,7 17-1-16,-7-17 8 15,4 15 4-15,-4-15 2 0,0 0-11 0,0 19-5 16,0-19-6-16,0 0-9 0,0 0-11 16,2 19-8-16,-2-19-11 0,0 0-9 15,0 0-12-15,0 0-14 0,9 7-13 16,-9-7-7-16,0 0-2 0,0 0-4 0,0 0-4 15,23-26-5-15,-23 26 4 0,14-25 12 16,-7 14 13-16,0 0 20 0,-7 11 20 16,14-19 25-16,-10 11 14 0,-4 8 19 0,11-11 13 0,-11 11 18 15,13-8 3-15,-13 8-21 16,0 0-1-16,0 0-4 0,23 3-15 0,-23-3-5 16,0 0-8-16,19 18-8 15,-19-18-5-15,11 11-23 0,-11-11-43 0,8 14-48 0,-8-14-72 16,10 13-89-16,-8-8-82 15,-2-5-173-15,8 8-104 0,-8-8-350 0,0 0-358 0</inkml:trace>
  <inkml:trace contextRef="#ctx0" brushRef="#br0" timeOffset="22489.89">3947 13350 2972 0,'0'0'14'0,"0"0"9"16,11-11 2-16,-11 11 31 0,0 0 25 0,0 0 17 15,0 0 7-15,0 0-11 0,0 0-5 0,0 0-7 0,0 0-4 16,0 0-4-16,-57 20-2 16,57-20-6-16,-13 14-9 0,7-5-7 0,6-9-4 15,-9 17-1-15,9-17-11 16,-2 18-4-16,2-18-5 0,0 0-6 16,7 24-2-16,-7-24-4 0,12 14-3 0,-12-14-3 15,15 11-3-15,-15-11 1 0,17 3-6 0,-17-3-3 16,21 3 1-16,-21-3-3 15,0 0 4-15,28-8-3 0,-28 8 3 0,19-15-1 0,-11 3 2 16,0-1 0-16,1-6 2 0,-2-4 0 0,-1-4 2 16,2-5-3-16,-4-4-2 15,2-6 1-15,6-4 1 0,-8 5 5 0,2 1 15 16,2-6 10-16,-1 7 10 0,-1 4 6 16,1 3 3-16,-3 5-3 0,-2 2 19 0,2 4-9 15,-2 1-5-15,0 4-4 16,3 2-8-16,-5 14 0 0,2-19 3 0,-2 19 12 15,0 0 10-15,0 0-5 0,0 0-2 0,0 0-6 0,0 0-5 16,-11 49 5-16,9-28-14 16,0 8-3-16,0 0-2 0,-2 3-11 0,1 5-27 15,1 0-15-15,0 2-22 16,0-2-21-16,2-2-20 0,0-1-24 0,2-1-28 16,0-1-30-16,0 0-44 0,3-2-36 15,-1-5-75-15,2 2-154 0,1-4-128 0,-1-2-270 16,-2-4-239-16</inkml:trace>
  <inkml:trace contextRef="#ctx0" brushRef="#br0" timeOffset="22970.24">4705 13331 2614 0,'0'0'-60'16,"0"0"15"-16,0 0 6 15,15-13 0-15,-15 13 8 0,13-10 19 0,-13 10-6 0,16-15 1 16,-4 5 5-16,-4 2 18 0,2-3 35 0,1 0 12 16,-3-2 27-16,1-1 5 15,-1 2 7-15,1 1 10 0,-3-2 4 0,-6 13 7 0,8-19-4 16,-8 19-5-16,4-17-11 16,-4 17-10-16,3-15-7 0,-3 15-3 0,0 0-4 15,0 0 0-15,-17-18 0 16,17 18-5-16,0 0 0 0,0 0-1 0,0 0-11 0,-41 23-8 15,31-12-3-15,2 3-6 16,0-1-6-16,0 3 1 0,0-1-4 0,2 0-2 16,2 0-3-16,0 0-1 0,4-15 0 0,-2 31-5 15,4-16-3-15,-2-15 0 16,8 29 5-16,0-18-8 0,1 0 2 0,2 0-22 0,1-2-39 16,3-2-68-16,2-1-85 15,-2-4-107-15,1 0-218 0,2-2-422 0,-18 0-375 16</inkml:trace>
  <inkml:trace contextRef="#ctx0" brushRef="#br0" timeOffset="23390">5177 12971 2780 0,'0'0'-85'0,"10"-16"11"0,-10 16 6 16,12-15 5-16,-6 6-7 0,-6 9 12 0,12-23 14 15,-5 9-3-15,-1 1 13 16,-2-4 3-16,0 2 12 0,-1-1 29 16,-1-3 16-16,0 3 27 0,-2 16 15 0,0-29 2 15,0 15 0-15,0 14-7 0,-9-26-11 0,5 15-2 16,4 11-3-16,-13-20 13 15,5 13-10-15,8 7 7 0,-17-8 4 0,17 8 7 0,0 0-1 16,-27 14 0-16,14-4-3 0,4 2-6 0,1 5-5 16,0 4-6-16,-1 3-3 15,3 2-6-15,-1 4-2 0,3 5-2 0,0 1-8 16,-1 0 2-16,3 4-6 0,-2 0 0 16,0-2 16-16,2 0 15 0,-2 1 8 0,0-3 7 15,0 0-3-15,-1-6-4 16,0-3-4-16,3 2-15 0,-2-7-19 0,2-1-47 0,0-3-63 15,0-3-88-15,-2-3-113 0,0-3-222 0,4-9-395 16,-9 11-294-16</inkml:trace>
  <inkml:trace contextRef="#ctx0" brushRef="#br0" timeOffset="23570.28">5010 13321 2562 0,'15'-9'-130'0,"-15"9"31"0,15-8 20 0,-15 8 19 0,18-6 27 16,-18 6 23-16,20-7 15 0,-20 7 17 0,21-6 5 16,-21 6 4-16,23-6 1 15,-8 3 2-15,-1-1 0 0,-14 4-17 0,32-8-29 0,-16 2-58 16,0 1-72-16,-3-1-149 16,2-1-295-16,0-2 212 0</inkml:trace>
  <inkml:trace contextRef="#ctx0" brushRef="#br0" timeOffset="24010.14">5423 13072 1763 0,'10'-6'5'0,"-10"6"9"0,13-8 9 0,-13 8 2 15,15-9 1-15,-15 9 10 0,15-10-3 0,-15 10 14 16,18-9 11-16,-9 1-1 15,-9 8 7-15,19-15 8 0,-8 6 0 0,-1-1-3 0,1 1-4 16,0-4 2-16,-3 1-13 0,2-2 1 0,-1-1-2 16,2 1 21-16,-3-3 16 15,-2 2 10-15,3 0 2 0,-5-3-1 0,0 3-2 16,1 1-13-16,-5 14-9 0,2-31 0 16,2 18-4-16,-4 13-10 0,-2-23-4 0,2 23-10 15,-4-21-4-15,4 21-8 16,-9-14-2-16,9 14 0 0,0 0 0 0,-21-3-2 0,21 3 3 15,0 0 1-15,-30 24 3 0,22-10 4 0,-5 5 3 16,2 2-2-16,-1 6 2 16,1 2 6-16,1 4 6 0,2 3-6 0,-2 1 7 15,4-1-1-15,0 2 11 16,0 2 7-16,2-2-3 0,2 1 5 0,-2-3-2 0,1-1-3 16,-4 0-1-16,5-5-18 15,-2-1-1-15,2-3-15 0,0-1-29 0,-2-3-49 16,-2-4-71-16,1 0-110 0,-3-7-129 15,-1 1-220-15,-1-5-33 0,-1 1 25 16,-1-6-259-16,12-2-174 0</inkml:trace>
  <inkml:trace contextRef="#ctx0" brushRef="#br0" timeOffset="24154.76">5280 13381 2695 0,'8'-26'109'0,"-8"26"-2"0,12-11-19 15,-2 4-14-15,5 1-7 16,0-2-12-16,2 1-2 0,1-1-18 0,-2 0-27 0,1 1-21 15,4-1-11-15,-4 1-25 0,2-2-32 0,0 4-40 16,-2-2-68-16,-2-1-146 16,2 2-434-16,-5-1-63 0</inkml:trace>
  <inkml:trace contextRef="#ctx0" brushRef="#br0" timeOffset="24540.19">5647 13203 2356 0,'0'0'-15'0,"0"0"1"0,7 18 3 0,-7-18 10 16,0 0 19-16,16 3 17 15,-16-3 13-15,0 0 2 0,24-2 11 0,-24 2 8 0,0 0 3 16,27-5 2-16,-27 5-7 16,21-8-10-16,-8 4-4 0,-13 4-10 0,24-13-13 15,-14 3-16-15,0 1-13 16,1-2 1-16,-4-1 10 0,-7 12 14 0,12-21 20 15,-10 11 7-15,-2 10 5 16,0 0 2-16,0-24 0 0,0 24 4 0,0 0 10 0,-16-17 10 16,16 17 7-16,-18-5 13 0,18 5 1 0,0 0 5 15,-36 9 5-15,22-2 2 16,-1 2-2-16,2 4-5 0,-2-1 19 0,1 5-4 0,0 1-20 16,4 0-6-16,2 4-10 15,-1-3-18-15,5 0 1 0,0 0-10 0,6 1-9 0,0-4-3 16,2 4-13-16,5-4-1 15,1 0-18-15,3-1-27 0,2-2-36 0,-1-3-42 16,8 1-51-16,-5-5-61 0,4-1-59 0,-2-3-87 16,4 0-164-16,-4-4-100 0,0 0-343 15,1-3-378-15</inkml:trace>
  <inkml:trace contextRef="#ctx0" brushRef="#br0" timeOffset="24799.75">6166 13018 2810 0,'0'0'-71'0,"0"0"24"0,-3-18 26 16,3 18 42-16,0 0 48 16,-14-10 35-16,14 10 23 0,0 0 14 15,-25 2-1-15,25-2-7 0,-24 11-7 16,14-3-6-16,-4 2 0 0,4 0-9 0,-2 4-7 16,3-1-10-16,-1 5-12 0,1-3-5 15,0 2-5-15,5 0-7 0,0 1-7 0,2-2-3 16,2-16-5-16,2 33-6 0,4-18-4 15,1-1-6-15,3-4-6 0,1 2-20 0,4-5-18 16,-1 1-28-16,4-2-32 0,2-4-32 0,0-2-47 16,1 0-36-16,0-2-42 0,0-4-49 15,-3-2-111-15,0-2-587 0,-3-2-424 16</inkml:trace>
  <inkml:trace contextRef="#ctx0" brushRef="#br0" timeOffset="24949.92">6274 13076 2999 0,'0'0'25'0,"0"0"43"15,0 0 6-15,0 0 5 0,0 0 5 0,0 0-5 16,0 0-4-16,0 0-4 16,0 0-5-16,0 0-7 0,0 0-12 0,0 0-20 0,44-4-39 15,-29 0-53-15,-15 4-62 16,34-6-73-16,-20-1-99 0,2 1-625 0,-4-2-324 16</inkml:trace>
  <inkml:trace contextRef="#ctx0" brushRef="#br0" timeOffset="25110.05">6433 12998 2938 0,'-32'-3'58'0,"32"3"19"16,0 0 5-16,-15 22 19 0,15-22 15 0,-7 20 9 16,3-4 5-16,2 0-9 15,-2 4-10-15,0-1-13 0,0 2-9 0,1 0-8 0,-1 0-13 16,2 2-8-16,-2-4-23 16,2 1-38-16,-2 0-48 0,4-4-62 0,-3 2-68 15,3-18-46-15,0 27-87 16,5-16-155-16,-3-3-429 0,-2-8-278 0</inkml:trace>
  <inkml:trace contextRef="#ctx0" brushRef="#br0" timeOffset="25600.1">6617 13390 2934 0,'0'0'210'0,"8"8"21"0,-8-8-31 0,0 0-26 16,0 0-21-16,13 11-20 16,-13-11-59-16,0 0-109 0,6 0-171 0,-6 0-313 15,0 0-61-15,0 0-268 16,0 0-195-16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21:27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 12673 2664 0,'0'0'-52'16,"0"0"15"-16,0 0 21 0,0 0 25 0,0 0 44 0,-4 16 41 0,4-16 26 16,0 0 6-16,0 0-4 15,0 0-15-15,0 0-13 0,0 0-11 0,0 0-7 16,0 0-4-16,0 0 0 15,0 0-5-15,12-59-4 0,-8 46-4 0,-2-6-10 0,2 0-1 16,-2-6-9 0,-1 0-5-16,2-4-3 0,1 1-4 0,-4-3-2 0,2-1-5 15,0-1 0-15,1 1-3 16,-1 2-1-16,0-2-3 0,0 4 0 0,-2 1 2 0,2 3 4 16,0 3 5-16,1 2 0 0,-1 2 1 0,-2 0-8 15,0 17 3-15,2-25-7 16,-2 25-6-16,2-17 2 0,-2 17 1 0,0 0 4 15,0 0 4-15,0 0-2 0,0 0 0 16,0 0 0-16,0 0-1 0,19 42-2 0,-13-25 0 16,-2-1 0-16,2 0 0 15,-1 1-2-15,1-1-4 0,3 0 1 0,-3 0 1 16,0-1-1-16,1 0 0 0,2-1-1 0,-3-1 4 0,0-1-5 16,-6-12 1-1,14 18 1-15,-7-9 1 0,-7-9-3 0,11 15 2 0,-11-15 2 16,13 9-1-16,-13-9-1 15,9 6 2-15,-9-6-1 0,0 0-3 0,0 0-2 16,29-14-2-16,-29 14 3 0,14-16 3 16,-5 3-6-16,-3-3-2 0,1-1 1 0,1-3-2 15,1 1 3-15,-3-2-3 16,0 5 2-16,0-2 0 0,0 1-1 0,2 2 6 16,-2-1 5-16,0 4 5 0,-6 12 2 0,8-22 1 0,-4 13-3 15,-4 9 3-15,7-14-5 16,-7 14 13-16,0 0 12 0,0 0-2 0,0 0 3 15,0 0 1-15,30 29 1 0,-24-16 3 16,2 6-4-16,1 2-1 0,-2 2-1 0,3 2-1 16,-2 0 4-16,1 1-11 15,0 7 7-15,1-2 12 0,0 1-2 0,1-4-6 16,-3 4-4-16,3-1-6 0,-2-6-6 0,-1 0 0 0,-2-2-14 16,2-3-25-16,0 1-33 15,-2-6-43-15,-2 1-59 0,0-2-73 0,0-4-59 16,-2 0-128-16,-2-10-205 0,5 14 2 15,-5-14-337-15,0 0-377 0</inkml:trace>
  <inkml:trace contextRef="#ctx0" brushRef="#br0" timeOffset="319.82">2673 12611 2812 0,'0'0'-73'0,"0"0"32"0,0 0-3 0,0 0 20 16,0 0 26-16,0 0 15 0,0 0 23 16,0 0 27-16,0 0 19 0,21 13 3 15,-21-13-1-15,0 0-6 0,27-3 1 0,-27 3-6 16,28-7-4-16,-13 6-3 0,4-3-10 15,0-2-7-15,1 2-6 0,-2 0-4 16,3 0-6-16,-1 1-2 0,-2-3-7 16,0 3-8-16,-2-1-15 0,-1-2-26 0,-15 6-45 15,28-10-47-15,-18 6-56 16,-1 1-47-16,-9 3-83 0,0 0-570 0,11-17-232 16</inkml:trace>
  <inkml:trace contextRef="#ctx0" brushRef="#br0" timeOffset="519.97">2777 12462 2737 0,'-26'-4'80'16,"26"4"17"-16,0 0 1 15,0 0 4-15,0 0 19 0,-16-4 28 0,16 4 22 0,0 0 5 16,0 0-3-16,0 0-8 0,0 0-11 0,0 0 5 16,50-21-15-16,-35 18-17 15,1-3-14-15,0 2-16 0,0-2-30 0,4 1-62 16,-5-3-82-16,1 2-103 0,0-1-99 15,-2 0-190-15,-4-1-167 0,2 0 43 16,-4 2-237-16,-8 6-163 0</inkml:trace>
  <inkml:trace contextRef="#ctx0" brushRef="#br0" timeOffset="2499.69">4801 11346 2402 0,'0'0'-74'15,"8"-10"14"-15,-8 10 6 0,0 0-1 0,10-13 16 16,-10 13 22-16,9-10 29 0,-9 10 34 16,0 0 33-16,8-12 11 0,-8 12 15 0,0 0 8 15,0 0 5-15,11-11-4 0,-11 11-3 16,0 0-10-16,0 0-10 0,0 0-12 15,0 0-4-15,0 0-14 0,0 0-3 0,0 0-8 0,-46 6-5 16,46-6-8 0,-45 9-1-16,15-3-6 0,-4 4-6 0,-4-2-6 0,-2-1 0 15,-3 1-9-15,1-1 5 16,0 1-2-16,-1-2-2 0,1-2-2 0,5 2-2 0,3-5 3 16,4 1-2-16,3 0 1 0,3 0 1 0,0-2-2 15,4 0 1-15,20 0 2 16,-35-4-1-16,23 2-2 0,12 2-1 0,-16-5-2 15,16 5 3-15,0 0 0 0,0 0-5 16,0 0 2-16,0 0 2 0,0 0-1 0,35-20 2 16,-35 20-3-16,34 0 1 15,-15 2-3-15,0 3-2 0,0-2 5 16,0 3 2-16,0-1-5 0,3 3 6 0,-4 3 0 0,2 3 2 0,-6-3 1 16,1 5-3-1,0 1 5-15,-4-2 3 0,1 3 3 16,-6 1-2-16,3 1 5 0,-6-1 3 0,-1 3 0 15,0-4-4-15,-4 5 1 0,2-2 1 16,-8 4-3-16,2 1 0 0,0-1-1 0,0 2 1 16,-2-3-2-16,-3 7-3 0,-2-2 1 0,2-5 1 15,1 1-3-15,2 0 2 16,-2 0-4-16,0 0-1 0,2-1 0 0,-2 1-2 0,-1 0 2 16,0-4-2-16,5 2-2 0,-3-1 3 0,1 1-1 15,4-6 3-15,0 3 2 16,2-1 0-16,2-4 1 0,0-15 0 0,0 32 5 15,2-16 6-15,2-1 6 0,0-4 2 16,-4-11 3-16,17 22 2 0,-7-9 5 0,3-6 0 16,4 1 2-16,5-1 1 15,2 0-1-15,6-6 2 0,-1 1-4 0,8-2 7 16,5 0-2-16,7-3-6 0,4-3-4 0,4 1-3 0,-2 0 0 16,2-1-5-1,-1 0-11-15,-4-1-20 0,-7 0-49 0,-5 0-81 0,2 2-114 16,-8-3-165-16,2-1-201 15,-11 0 13-15,-2 4-358 0,-5-3-387 0</inkml:trace>
  <inkml:trace contextRef="#ctx0" brushRef="#br0" timeOffset="4029.66">6532 11319 2809 0,'17'-8'-126'0,"-17"8"15"0,0 0 9 16,0 0 6-16,15-7 30 15,-15 7 11-15,0 0 17 0,0 0 37 0,13-7 4 0,-13 7 20 16,0 0 5-16,0 0 19 0,0 0 22 0,14-7 17 16,-14 7 12-16,0 0 14 15,0 0 7-15,0 0-2 0,0 0-9 16,0 0-7-16,0 0-13 0,0 0-11 0,0 0-12 15,0 0-2-15,0 0-10 0,-59 6-7 16,39-5-4-16,0 2-4 0,-6-2-3 16,3 2-6-16,-5-2-2 0,6-1 0 0,-4 3-6 15,5-3 0-15,-3 0-1 16,4 2-2-16,-2-2-2 0,5 1 3 0,17-1 0 16,-30 0 2-16,30 0 3 0,-22 0 0 0,22 0 4 0,-20 0 3 15,20 0-5-15,-17 2-4 16,17-2-1-16,0 0-5 0,0 0 1 0,-21 8 1 0,21-8 2 15,-8 11 8-15,8-11-2 16,-7 26 8-16,5-9 3 0,-2-1 10 0,0 3 0 16,0 6 4-16,-1 2 3 15,1-2 2-15,1 3-3 0,1 1-1 0,-2-1-1 0,2 3-1 16,0-1-1-16,0 0-4 0,0 1-8 0,0 0 0 16,2-3-5-16,-2 1-5 15,2 0-5-15,-2-3 4 0,2-3-10 0,0-2-9 16,2-1-27-16,-2 0-27 15,0-2-36-15,0-18-37 0,-2 30-40 0,2-17-34 16,0-13-27-16,-2 23-23 0,2-14-24 16,0-9-46-16,-6 12-54 0,6-12-533 0,0 0-282 15</inkml:trace>
  <inkml:trace contextRef="#ctx0" brushRef="#br0" timeOffset="4199.54">6072 12030 2661 0,'0'0'-55'0,"-16"-32"61"16,16 32 30-16,0 0 30 0,0-23 24 0,0 23 20 15,6-20 19-15,-6 20 18 16,10-20 12-16,-3 8 9 0,4-1-8 15,-1 1-9-15,2 1-12 0,4 1-7 0,1-3-15 16,-1 2-10-16,2-1-4 0,-2 1-20 0,2 1-9 16,-4 3-12-16,1-3-20 15,-2 2-35-15,0 0-64 0,-1 3-75 0,-12 5-85 0,22-13-73 16,-14 9-145-16,-2-2-169 0,-6 6-295 0,15-8-283 16</inkml:trace>
  <inkml:trace contextRef="#ctx0" brushRef="#br0" timeOffset="4629.76">6562 11778 2611 0,'0'0'-108'0,"0"0"28"0,0 0 18 15,12 6 22-15,-12-6 15 0,0 0 17 0,17 3 19 16,-17-3 15-16,16 4 10 0,-16-4 11 0,10 8 6 0,-10-8 7 16,10 12 3-1,-10-12-5-15,6 15 4 0,-6-15-1 0,7 17 7 0,-7-17 7 16,0 19 7-16,0-19-1 15,-5 20 3-15,5-20 0 0,-6 18 5 0,6-18 1 0,-12 17 9 16,4-9 8 0,8-8 4-16,-18 11 6 0,18-11 6 0,-17 10 1 0,17-10 2 15,-19 2-13-15,19-2 4 16,0 0-6-16,0 0-31 0,-27-18-5 0,27 18-10 16,-4-16-9-16,4 16-7 0,0-24-6 0,0 24-17 0,12-25-23 15,-6 13-27-15,5 0-50 16,-2-2-65-16,1 4-80 0,1-2-94 15,-3 2-196-15,0 1-96 0,0 1-325 16,-8 8-342-16</inkml:trace>
  <inkml:trace contextRef="#ctx0" brushRef="#br0" timeOffset="7899.42">6835 11832 1266 0,'0'0'118'0,"0"0"-40"0,0 0-37 0,0 0-9 0,0 0 0 16,0 0 20-16,0 0 14 0,0 0 0 0,0 0 6 16,21 17 6-16,-21-17 8 15,0 0-2-15,2 20 10 0,-2-20 2 0,0 20 8 16,0-20-6-16,2 19 1 0,-2-19-4 15,0 17 1-15,0-17-9 16,0 18-1-16,0-18-6 0,0 0 4 0,2 19 2 16,-2-19 9-16,0 0 6 0,0 0 13 0,0 16 7 15,0-16-2-15,0 0-1 0,0 0-3 16,0 0 2-16,0 0 2 0,0 0-5 0,0 0-6 16,0 0-16-16,0 0-6 0,13-59-5 0,-11 40-16 15,2 0-7-15,1-2-7 0,-1-4-10 16,2 4-14-16,2-2-24 0,0 3-43 15,2-3-46-15,-2 5-60 0,2 3-66 16,1 1-57-16,-2 3-111 0,1 0-167 0,-3 5-426 16,-7 6-417-16</inkml:trace>
  <inkml:trace contextRef="#ctx0" brushRef="#br0" timeOffset="8489.41">7120 11817 2982 0,'0'0'-74'0,"0"0"9"0,0 0 10 16,0 0-3-16,0 0 14 0,0 0 16 0,13 10 25 0,-13-10 11 15,0 22 8-15,0-22-3 16,0 23-1-16,0-10-3 0,0-13-2 0,5 30 8 16,-3-16 8-16,-2-14-3 15,2 25 5-15,2-16-14 0,-4-9 11 0,6 21-5 16,-6-21 6-16,11 15 0 0,-11-15-3 0,10 12 2 0,-10-12 5 16,11 3-5-16,-11-3 2 15,0 0 9-15,0 0 6 0,27-15 0 16,-27 15 7-16,14-21 10 0,-8 8 4 15,0-1 18-15,-2 2 11 0,2-2 4 0,1 0 12 0,-7 14-2 16,8-21 0-16,-8 21-10 16,7-17-9-16,-7 17-13 0,6-13-7 0,-6 13-7 15,0 0 1-15,0 0-2 0,0 0-5 16,0 0-3-16,0 0-9 0,25 21-3 0,-25-21 0 16,11 17-2-16,-4-5-7 0,1-1-2 0,-8-11 0 15,12 19-2-15,-3-11-2 0,0 1 1 16,-9-9-2-16,16 10-2 0,-7-5-2 0,-9-5-1 15,19 4 1-15,-19-4 7 16,0 0 4-16,29-9 5 0,-29 9 5 0,20-13 2 16,-12 2 4-16,0-2 4 0,3 0-5 15,-5-3-3-15,1 4 10 0,1-4-4 16,-3 3 18-16,1-2-13 0,0 0-1 0,-6 15-10 0,10-25-28 16,-6 14-39-16,2 1-48 15,-4 1-66-15,-2 9-83 0,6-12-67 0,-6 12-127 0,0 0-181 16,0 0-5-16,0 0-320 15,0 0-333-15</inkml:trace>
  <inkml:trace contextRef="#ctx0" brushRef="#br0" timeOffset="8889.84">7779 11887 2862 0,'0'0'-20'0,"0"0"23"16,0 0-2-16,0 0 9 0,0 0 2 0,0 0 8 15,0 0 27-15,-39-29 13 16,39 29 9-16,-24 4 4 0,24-4-4 0,-28 10 1 16,15-3 1-16,3 3-3 0,-1 1 4 15,2 0-5-15,3 3-4 0,0 0-4 0,6-14-8 16,-2 28-6-16,0-15-2 0,2-13-4 0,6 29-3 16,-2-18-3-16,0 2-7 15,-4-13-4-15,11 17-7 0,-11-17-9 0,15 12-4 16,-15-12 0-16,12 2-5 15,-12-2 4-15,0 0-1 0,0 0 2 0,30-18 7 0,-30 18 6 16,13-20 10-16,-7 7 12 16,0-1 16-16,-2 1 16 0,3-1 13 0,-7 14 5 15,11-22 4-15,-7 12-3 0,-4 10-11 16,8-17-6-16,-8 17-7 0,9-9-7 0,-9 9 4 16,0 0 0-16,0 0-7 0,0 0-10 0,0 0-1 15,32 16-6-15,-26-6-8 16,0 1-18-16,-6-11-36 0,10 21-41 0,-6-11-55 0,4 2-68 15,-2-1-69-15,-4-3-81 16,-2-8-149-16,4 13-112 0,-4-13-330 0,2 9-337 16</inkml:trace>
  <inkml:trace contextRef="#ctx0" brushRef="#br0" timeOffset="9189.53">7912 11946 2839 0,'0'0'-25'16,"0"0"17"-1,0 0 11-15,0 0 1 0,20 0 13 0,-20 0 18 0,0 0 24 16,0 0 17-16,12 21 7 16,-12-21-4-16,4 17-11 0,-4-17-4 0,4 21-5 0,0-12-9 15,-4-9-2-15,2 23-4 16,-2-23 3-16,5 17 0 0,-5-17 0 0,0 18 6 16,0-18 6-16,0 0 13 0,4 17 16 0,-4-17 9 15,0 0-8-15,0 0-10 0,0 0-4 16,0 0-6-16,0 0 1 0,0 0-7 15,26-32-6-15,-20 12-2 0,4-3-8 16,-1 3-4-16,0-2-4 0,-1 0-4 0,2 1-5 16,1 2-14-16,-2-1-29 15,-1 5-44-15,-4 0-64 0,5 4-84 0,-3 1-74 0,-6 10-150 16,6-17-174-16,-2 13-323 0,-4 4-335 0</inkml:trace>
  <inkml:trace contextRef="#ctx0" brushRef="#br0" timeOffset="9739.29">8348 11851 2833 0,'0'0'-11'0,"0"-19"25"0,0 19 2 15,0 0-2-15,0 0 18 16,0 0 12-16,-26-12 23 0,26 12 13 0,0 0-5 15,0 0-1-15,0 0 4 0,-39 19-4 16,30-9-1-16,2 1-3 0,7-11-3 0,-10 27-3 16,8-13-6-16,0 2-8 15,2 2-4-15,0-18-5 0,4 32 0 0,0-17-3 16,2 1-8-16,-1-3 0 0,4-2-1 0,-1 0-2 0,0 1 0 16,-8-12 2-16,15 13 0 15,-7-7 3-15,-8-6 2 0,18 4 6 0,-18-4 5 0,0 0 3 16,0 0 2-16,30-15 2 15,-30 15 1-15,10-21-1 0,-6 6-3 0,0-4-10 16,0-4 2-16,-1-4-6 16,-3-4-4-16,0-1-3 0,0-10-4 0,0-4-1 15,0 0 6-15,2 2 23 0,-2-1 7 16,2 3 14-16,2 0-2 0,-4 4-22 0,0 6 7 16,0-1 9-16,0 4-1 0,0 3 3 0,2 5 2 15,-2 0-8-15,0 2-8 0,2 3-3 16,-2 16-15-16,-2-26-4 0,2 26-2 0,0 0-1 15,0 0 2-15,0 0-4 16,0 0-1-16,0 0-6 0,0 0 6 0,-6 70-7 0,4-41 0 16,2 4 2-1,0 7-4-15,0 0-1 0,0 0-1 0,0 4 0 0,2-3-3 16,-2 1-3-16,2 2-8 0,2-4-28 0,-2 2-25 16,2-4-27-16,-1 0-27 0,-1-7-46 15,2-1-61-15,0 1-63 0,-1-7-90 0,-1-1-178 16,2-3-85-16,0-2 21 15,-2 1-288-15,2-3-280 0</inkml:trace>
  <inkml:trace contextRef="#ctx0" brushRef="#br0" timeOffset="10142.43">8996 11605 2729 0,'2'-15'-58'0,"-2"15"30"0,4-25 25 15,-2 13 21-15,-2 12 22 0,5-17 24 16,-5 17 14-16,0 0 11 0,4-19 9 15,-4 19 19-15,0 0 15 0,0 0 4 0,0 0-6 0,0 0-4 16,0 0-3-16,8 50-7 16,-6-27-3-16,-2 1-13 0,4 5-4 0,-1 3-1 15,-1 4-4-15,0 3-11 16,2-2-11-16,-1 2-4 0,1-3-6 0,-2 2 1 0,2-2-15 16,-2-5-3-16,0 0-6 15,0-3-5-15,0 0-6 0,0-1-17 0,-2-7-25 16,0 0-37-16,2-2-35 0,-2-2-44 15,0-16-56-15,0 23-57 0,-2-15-56 0,2-8-122 16,0 0-99-16,-10 5-372 0,10-5-277 0</inkml:trace>
  <inkml:trace contextRef="#ctx0" brushRef="#br0" timeOffset="10480.73">8915 11643 2723 0,'-4'-26'-15'15,"0"0"39"-15,0 6 29 16,2-1 30-16,-2 1 20 0,1 4 11 0,3-4 13 15,0 20 12-15,-2-36-3 0,2 21-4 16,2-2-17-16,1-1-13 0,1 4-10 16,2 0-12-16,0 1-9 0,3-1-4 0,1 4-8 15,1-3-7-15,4 6-10 0,1-3-3 16,2 5-3-16,1-2-6 0,0 6-3 0,2-2-3 16,1 2-3-16,-22 1-1 0,37 5-6 0,-20 2-2 15,0 0-1-15,-3 3-1 0,0 1-1 16,-4 3 0-16,-2 1 7 0,-1 2 9 0,-3 2 9 15,-2 0 6-15,-4 0 5 16,-4 4 15-16,-1 0-1 0,-1 0 6 0,-2-2 2 16,-4 0 7-16,2-2 20 0,0-1-8 15,-3 0-8-15,4-1-11 0,-2-4-15 0,3-2 0 16,2-1-8-16,-2-1-14 0,10-9-39 0,-12 16-50 16,6-10-58-16,6-6-59 0,-9 6-73 15,9-6-81-15,0 0-156 0,0 0-138 16,0 0 30-16,0 0-291 0,0 0-257 15</inkml:trace>
  <inkml:trace contextRef="#ctx0" brushRef="#br0" timeOffset="10909.44">9475 11751 2737 0,'0'0'14'0,"0"0"23"0,0 0 5 16,0 0 3-16,0 0 5 0,0 0 11 0,0 0 22 16,0 0 17-16,-47 20 7 15,36-11-1-15,2 1-12 0,1 1-9 0,2 2-11 16,0 3-9-16,0-3-8 0,3 2-2 16,3-15-5-16,-3 24-9 0,3-24-4 0,3 26-10 15,-3-26-12-15,9 17-19 16,-3-9-18-16,-6-8-9 0,12 10-17 0,-12-10-1 15,15 1 2-15,-15-1 6 0,0 0 7 16,0 0-2-16,34-19 8 0,-26 8 18 16,2-2 9-16,-2 2 19 0,0-2 22 0,-2 0 24 15,-6 13 22-15,13-23 15 0,-6 14 7 16,-7 9-10-16,8-15-9 0,-8 15-5 0,0 0 8 16,13-10 7-16,-13 10 8 0,0 0 10 0,0 0-7 15,0 0-14-15,23 25-6 0,-23-25-15 16,11 22-5-16,-7-8-6 0,2-1-15 15,0 0-13-15,0 3-47 0,-1-5-42 16,2 3-61-16,-7-14-80 0,10 19-72 0,-8-14-131 16,-2-5-190-16,6 10-8 0,-6-10-343 15,0 0-353-15</inkml:trace>
  <inkml:trace contextRef="#ctx0" brushRef="#br0" timeOffset="11077.21">9681 11814 2803 0,'10'-11'35'0,"-10"11"35"0,6-12-5 16,-6 12-3-16,12-11 3 16,-12 11 6-16,15-9 6 0,-15 9 0 0,24-12-2 15,-8 6-7-15,0 3-10 0,-2-3-10 0,3 1-35 16,0-2-70-16,0 4-74 0,-3-1-68 16,0-4-107-16,-2 2-576 0,-4 2-252 0</inkml:trace>
  <inkml:trace contextRef="#ctx0" brushRef="#br0" timeOffset="11272.21">9891 11668 2623 0,'0'0'-27'0,"0"0"61"15,-30 17 41-15,30-17 21 0,-6 12 19 16,6-12 16-16,-10 18 6 0,6-6 3 0,4-12-10 16,-9 26-8-16,5-10-10 0,0 1-12 0,2 0-10 15,-1 0-7-15,1 0-10 16,0 2-8-16,2-2-12 0,0-17-6 0,0 37-14 15,2-22-27-15,3 3-37 0,-1-4-48 0,0-2-57 16,2 1-59-16,-1-4-64 0,-5-9-139 16,16 12-548-16,-7-10-370 0</inkml:trace>
  <inkml:trace contextRef="#ctx0" brushRef="#br0" timeOffset="12086.91">9861 11287 2771 0,'7'-23'-48'0,"-7"23"57"0,7-15 26 16,-7 15 18-16,4-14 21 0,-4 14 10 15,0 0 9-15,4-15 0 0,-4 15-12 16,0 0 10-16,0 0 13 0,0 0 1 0,0 0-6 16,0 0-8-16,10 38-3 15,-10-19-9-15,2 8-4 0,0 1-9 0,3 9-1 16,-1-1-9-16,1 4-4 0,1 0-6 0,2 5-5 16,1 5-3-16,-1-3-4 0,3-1 0 15,0 2-7-15,-3-10-2 0,0 0-3 0,0-2 5 16,-1-1-8-16,-2-7-3 0,1 1-1 0,-2-6-1 15,-2-2-1-15,0-2 2 0,2-4 5 16,-2 0 14-16,-2-15-3 0,2 19-1 0,-2-19-6 16,0 0-4-16,0 0-2 15,0 0-3-15,0 0-10 0,0 0-3 0,0 0-6 16,24-49 4-16,-18 28-2 0,1 0 2 16,-1 2 0-16,0 2 4 0,0 0 1 15,0 1 2-15,4 3-1 0,-4 0-1 0,2 3 8 16,-8 10 9-16,15-14 2 0,-15 14 17 15,17-3 1-15,-17 3 8 0,0 0 6 16,25 9-5-16,-14 1-3 0,0 1-2 0,-1-1-7 16,0 3 0-16,-1 0-6 0,2 1-2 15,-1-1-7-15,1 0-22 0,-3 1-32 16,1-4-40-16,0 1-52 0,-1-1-80 0,0-3-80 16,0 1-185-16,2-4-156 0,-2 1 39 0,-8-5-326 15,21 4-305-15</inkml:trace>
  <inkml:trace contextRef="#ctx0" brushRef="#br0" timeOffset="12829.84">11280 11143 2878 0,'0'0'0'0,"0"0"0"0,-11-18 0 15,11 18 11-15,-17-10 21 0,3 6 18 0,14 4 23 0,-32-3 19 16,10 5 2-16,-1-1 0 16,-4 7 1-16,-4 2 6 0,1 4 7 15,-3 2 4-15,-1 7-3 0,3 2-6 16,3 1-6-16,1 6-9 0,4 3-7 0,4 1-7 16,4 4-8-16,4-3-5 0,5 0-4 15,2 0-9-15,4 1-3 0,2 0-6 0,4 0-1 16,5-4-7-16,1-1-3 0,6-4-9 15,-2 1-10-15,6-4-8 0,-1-4-12 0,1-2-10 16,0-6-13-16,2-3-5 16,-2-4-7-16,2-1-4 0,-3-2 2 0,1-6-4 15,-4 0-9-15,2-5-5 0,-4-2-1 0,3-3-7 16,-3-3 2-16,-4-3 6 0,-1-1 10 0,-6 2 15 16,0 0 27-16,-2-1 17 15,-3 18 11-15,0-26 2 0,0 26 5 0,-12-19 5 16,12 19 16-16,-14-13 18 0,14 13 11 0,-17-10 11 15,17 10 1-15,-15-1-1 0,15 1-13 16,0 0-2-16,0 0-6 0,0 0-2 16,0 0 5-16,0 0-3 0,0 0 0 15,0 0-2-15,0 0-23 0,0 0-33 0,45 14-37 16,-28-14-57-16,-17 0-74 0,37-3-77 16,-19-3-112-16,-2 1-200 0,6-3-63 0,-6 1-267 15,0-2-253-15</inkml:trace>
  <inkml:trace contextRef="#ctx0" brushRef="#br0" timeOffset="13209.69">11600 11494 2739 0,'0'0'54'0,"0"0"39"0,0 0-8 0,0 0-8 16,0 0-7-16,-46 27-9 15,35-18 9-15,-1 5-1 0,0 1 9 16,2 1-3-16,1-1-6 0,2 2-5 15,1 0-9-15,2 0-10 0,2 0-6 0,0 0-15 0,2-17-16 16,4 32-11-16,0-20-16 16,2-1-23-16,-6-11-36 0,16 16-34 0,-16-16-14 15,14 9 2-15,-14-9-4 16,16 0 6-16,-16 0 15 0,0 0 20 0,20-15 18 0,-20 15 26 16,13-21 24-16,-7 10 37 0,-1-3 52 15,-5 14 37-15,9-22 32 0,-4 12 22 16,-5 10 1-16,5-19-12 0,-5 19-5 0,0 0 21 15,8-11 12-15,-8 11-2 0,0 0-3 16,0 0-15-16,0 0-15 0,0 0-18 0,18 43-14 16,-13-28-14-16,-2 3-12 0,3-1-14 15,0 1-29-15,-2-2-52 0,4 0-54 0,-5-1-73 16,3 0-85-16,-1-2-81 0,-3-4-174 0,2-1-140 16,-4-8 39-16,0 0-270 15,0 0-191-15</inkml:trace>
  <inkml:trace contextRef="#ctx0" brushRef="#br0" timeOffset="13369.5">11809 11723 2732 0,'0'0'84'0,"0"0"11"16,0 0-2-16,23 13 4 0,-23-13-7 0,7 14-2 16,-7-14 0-16,5 15-7 0,-5-15-7 15,1 17-3-15,-1-17-27 0,5 17-46 0,-5-17-63 16,6 15-71-16,-4-7-59 0,-2-8-128 0,0 0-565 15,4 10-262-15</inkml:trace>
  <inkml:trace contextRef="#ctx0" brushRef="#br0" timeOffset="13529.49">11790 11450 2769 0,'-2'-20'73'0,"2"20"7"16,0-17-6-1,0 17-15-15,0 0-11 0,0-23-14 0,0 23-13 0,0 0-31 16,0-19-66-16,0 19-77 16,0 0-137-16,-4-10-521 0,4 10-129 0</inkml:trace>
  <inkml:trace contextRef="#ctx0" brushRef="#br0" timeOffset="13889.72">12044 11643 2458 0,'0'0'-15'0,"8"22"22"15,-6-12-14-15,-2-10 7 0,6 25 15 0,-4-14-18 16,-2-11 17-16,0 24 13 0,0-24 7 0,2 22 7 16,-2-22-7-16,1 23-7 15,-1-23-7-15,3 17-14 0,-3-17-7 0,5 12-35 0,-5-12-19 16,0 0-18-1,11 8-11-15,-11-8-3 0,0 0 12 0,0 0-3 0,0 0 12 16,32-30 5-16,-21 18 15 16,0-4 21-16,-4 3 23 0,5-3 45 0,-2 3 33 0,1 3 23 15,-3-3 25-15,2 6 28 16,1-3 18-16,-11 10 20 0,19-9 11 0,-19 9-10 16,20-5-16-16,-20 5-15 0,22 5-21 0,-22-5-12 15,25 9-13-15,-13-4-13 0,-2 3-16 16,0-1-27-16,2 4-52 0,-12-11-54 0,19 17-61 15,-12-7-68-15,2-2-60 16,-9-8-135-16,13 14-600 0,-9-8-415 0</inkml:trace>
  <inkml:trace contextRef="#ctx0" brushRef="#br0" timeOffset="16069.84">4208 12782 2881 0,'0'0'-125'0,"21"0"21"15,-21 0 14-15,23-1 0 0,-23 1 15 16,26 0 19-16,-12-2 20 0,-14 2 24 15,28 0 14-15,-28 0 10 0,29-3 20 16,-11 6 13-16,-2-3 17 0,-16 0 6 16,39-3 8-16,-21 3 1 0,2-1 4 0,0-1-2 0,0 0-1 15,3 2-3-15,1-2-4 16,0 0-1-16,6 1-8 0,2-2-4 0,2 2-8 16,2-2-8-16,4 1-1 0,4 0-5 0,1 1-3 15,3-3-1-15,10 0-4 0,-1 2 1 16,4-3 1-16,-1 0-8 0,3 0 3 0,3 3 3 15,-3-4 2-15,24 0-3 16,0-1 4-16,-2 0-3 0,2 0-4 0,1 0-2 16,3-2 2-16,0 3-6 0,-2-4 3 15,2 3 2-15,-2-3-3 0,-2 4 0 16,4 0-4-16,-19 3 0 0,13-5-2 0,2 3 1 0,-16 1-2 16,16-4-4-16,-15 2-3 15,17 1 3-15,2-1 4 0,-4 0-7 0,-9 5 0 0,9-7 0 16,0 2 2-16,-4-2-1 15,-12 3-6-15,-9-1 3 0,1 1 4 0,1-2-3 16,-1 4-1-16,0-3 1 16,1 2-3-16,21-1 0 0,-18-1 1 0,-5 2-1 15,1 0 3-15,-1-2-2 0,-1 2 1 16,2-1-1-16,-1 3-1 0,2-4 2 0,-2 3-2 16,1 0 2-16,0 0 1 0,1-1-3 0,-3 0-1 0,3 0 0 15,-3 2 3 1,1-2-3-16,-1 0 0 0,0 3 2 0,1-3-3 0,-1 0 2 15,-2-1-2-15,5 0-2 16,-7 2 4-16,7-1-1 0,-3 0 2 0,0 1-1 16,3-1 2-16,-3 0-2 0,1 0-1 15,-1 0-1-15,-2 2 3 0,3 1-2 0,-4-2 3 16,1 2-3-16,1-2-4 0,1 2 5 16,-1-1 0-16,-1 0-3 0,2 2 1 0,1-4 1 15,-3 3 4-15,0-2-4 0,1 1-1 16,-9 2 0-16,5-1 1 0,-5-1-1 15,-2 2 3-15,-2-2 16 0,0 2 6 0,-5 0-3 0,-5 0 2 16,-1 0-4-16,-3 0-4 16,-1 2-2-16,-3-2-3 0,-4 0-9 0,-2 2-15 15,-1-2-20-15,-4 0-32 16,2 0-36-16,-20 0-45 0,25 3-38 0,-25-3-32 0,17 3-85 16,-10-2-680-16,-7-1-439 0</inkml:trace>
  <inkml:trace contextRef="#ctx0" brushRef="#br0" timeOffset="16809.37">4951 13705 2999 0,'0'0'-60'0,"0"0"17"16,0 0 6-16,0 0 21 15,0 0 45-15,0 0 35 0,0 0 38 0,0 0 15 16,0 0 12-16,0 0 3 0,0 0-3 0,-4 66 2 16,2-49-2-16,-1 2 9 0,1 0-7 15,0 1 0-15,0 0-12 0,0 1 1 0,-1 1-17 16,3-1-8-16,-2-1-12 15,2-1-7-15,-2 1-12 0,2-2-7 16,-2-3-5-16,2-15-6 0,-2 27-11 16,2-27-25-16,2 23-34 0,-2-23-53 0,0 14-82 0,2-9-106 15,-2-5-189-15,0 0-173 16,0 0 17-16,0 0-260 0,0 0-231 0</inkml:trace>
  <inkml:trace contextRef="#ctx0" brushRef="#br0" timeOffset="17099.91">5298 14011 2769 0,'21'0'94'0,"-21"0"25"16,19-2 0-16,-19 2 26 0,0 0 4 15,27 0 17-15,-27 0 8 0,24 2 0 16,-24-2-7-16,23 2 14 0,-10 0-17 15,-13-2-14-15,27 3-8 0,-27-3-2 0,32 0-2 16,-13 0-30-16,0 0-7 0,2 3-13 16,-1-3 0-16,0 0-19 0,0 1-7 0,-1-1-7 15,-19 0-8-15,36 3-6 16,-18-3-24-16,-2 1-33 0,0 1-35 0,-1-4-42 16,-15 2-62-16,28 0-80 0,-14 0-60 0,0-1-148 0,-2-2-161 15,-12 3-16-15,21-4-329 16,-21 4-379-16</inkml:trace>
  <inkml:trace contextRef="#ctx0" brushRef="#br0" timeOffset="18269.82">7086 13217 2790 0,'20'-8'-88'0,"-20"8"49"0,0 0 3 16,12-6 14-16,-12 6 16 0,0 0 18 16,0 0 7-16,0 0 8 0,0 0 5 15,15-5 0-15,-15 5 6 0,0 0 0 16,0 0 7-16,0 0 7 0,0 0 13 0,0 0 13 0,0 0 3 0,0 0-4 16,0 0-7-16,-59 9-5 15,40-7-4-15,-3 0-6 0,-2 1-9 0,-6 1-4 16,-2 0-4-16,-7 0-4 15,-1 1-1-15,1 1 0 0,-2-2-5 0,-1 2-1 16,0 2-6-16,1-5-2 16,-1 3 0-16,4-1-4 0,-3 1 0 0,9-3-1 0,3 2-5 15,2-3 0-15,4 2 0 16,3-2-3-16,2 0 0 0,18-2-1 0,-26 4 0 0,26-4 1 16,-13 3-2-16,13-3-1 0,0 0 2 15,0 0-3-15,0 0 1 0,0 0 0 16,0 0 0-16,53 16-1 0,-34-13 0 0,0 3 2 15,2 0 0-15,3 2-4 0,1 0 4 16,-2-1-2-16,1 2 3 0,-3 1-1 0,3 2-4 16,-4-2 5-16,1 2 2 15,-2 2 1-15,0-2 2 0,1 4 2 0,-6-3-1 16,3 2 2-16,0 3-4 0,-4-1 4 0,-1 1 2 0,-3-4 9 16,0 4 6-16,-1-1 7 15,-4-1 4-15,0 3 12 0,-2 1-4 16,-2-1 1-16,0 3 0 0,-4 0 2 15,0 0-15-15,-2 3 2 0,-2 0-1 0,-1 0-5 0,0-1-2 16,1 1-1 0,-3-2-3-16,1 2 5 0,-3-2-1 0,2 0 2 0,-1-1-4 15,2 0 5-15,-2-2-1 16,2 1-4-16,-3 0 0 0,5-2-1 0,-1 1 0 0,1-3-2 16,1-1-6-16,1-1-1 0,2-2 3 0,-2 1-3 15,6-14-3-15,-4 22 2 16,4-22-4-16,0 19 5 0,0-19-6 0,6 17 0 15,-6-17 3-15,14 14-6 0,-1-9-1 16,0 1-2-16,2-2 1 0,1-1 5 0,6-1 2 16,-1 2 6-16,2-3 32 15,5 2 11-15,5-3 9 0,4 0 4 0,3-3 3 16,8 2 3-16,1-1-5 0,9-2-8 0,-1 1-7 0,-2-1-10 16,1 0-5-16,-6 0-4 15,-4 1-8-15,-1 0-4 0,-6 0-9 0,-5 1-19 0,0-2-22 16,-6 2-38-16,-3 1-51 15,-5-2-60-15,0 1-87 0,-2-3-86 0,-4 0-195 16,-3 4-90-16,-11 1 38 16,0 0-439-16,19-12-525 0</inkml:trace>
  <inkml:trace contextRef="#ctx0" brushRef="#br0" timeOffset="20009.41">8236 13409 3037 0,'0'0'-99'0,"5"-14"45"16,-5 14-7-16,0 0 15 0,4-16 8 15,-4 16 3-15,0 0 35 0,0 0 42 16,0 0 15-16,0 0 21 0,0 0 6 16,0 0-9-16,0 0-10 0,0 0 2 0,0 0-5 15,0 0 3-15,-4 62 10 0,4-46-1 16,-2 2 7-16,2 0 1 0,-3 3 1 16,0-2-6-16,6 2-7 0,-3 0-3 0,0-1-10 0,0 3-6 15,3-1-4-15,-3-1-6 16,2-2-2-16,0-1-3 0,-2 0-2 0,2 1 5 0,-2-19-5 15,6 27 4 1,-4-16 4-16,-2-11 2 0,6 21 3 0,-2-11 6 0,-4-10 3 16,15 14-3-16,-15-14 14 15,15 10 1-15,-4-6-5 0,-11-4-5 0,21 4-7 0,-21-4-6 16,25 0-2-16,-25 0-3 0,28-6-3 0,-13 4-22 16,-15 2 13-16,29-7-1 15,-14 3-5-15,-1 0-3 0,4 0-17 16,-4 0-23-16,1-2-31 0,-2 1-51 15,-13 5-68-15,25-8-78 0,-13 1-114 0,-2 1-201 0,-2 0-34 16,-2 1-334-16,-6 5-341 16</inkml:trace>
  <inkml:trace contextRef="#ctx0" brushRef="#br0" timeOffset="20369.73">8752 13705 2713 0,'0'0'-133'0,"18"-3"34"15,-18 3 18-15,14-4 11 0,-14 4 24 16,0 0 23-16,24-5-1 0,-24 5 10 16,17-4 22-16,-17 4 1 0,0 0 2 15,20-4 2-15,-20 4 8 0,16-2 15 0,-16 2 4 16,0 0 18-16,0 0 2 0,27 4 12 0,-27-4 19 0,15 6 2 16,-15-6 4-16,12 9-1 15,-12-9-5-15,13 14-7 0,-9-4 0 0,-4-10 2 16,6 21 2-16,-3-10 5 15,-3-11 10-15,2 22 7 0,-2-22 8 0,-5 25 0 0,1-12-1 16,-2-1 6-16,6-12-2 16,-17 20 4-16,7-11 34 0,1-2-1 0,9-7-9 15,-17 11-18-15,17-11-12 16,-18 5-10-16,18-5-11 0,0 0-18 0,0 0-9 0,-28-14-18 16,28 14-28-16,-7-18-34 0,7 5-41 15,0 13-45-15,5-24-65 0,-1 10-88 0,2 1-72 16,0 0-159-16,0 2-121 0,0 1-8 0,0 2-295 15,-6 8-288-15</inkml:trace>
  <inkml:trace contextRef="#ctx0" brushRef="#br0" timeOffset="20699.53">9117 13741 2602 0,'15'-4'-100'0,"-15"4"24"16,0 0 12-16,0 0 10 0,24 0 13 0,-24 0 14 0,0 0 26 15,20 2 27-15,-20-2 22 16,12 5 9-16,-12-5 8 0,0 0 6 0,15 12 4 16,-15-12 15-16,5 11 10 0,-5-11 15 0,0 0 13 15,2 19 13-15,-2-19 6 16,0 0 5-16,-11 19 5 0,11-19-6 0,-13 13-8 0,13-13 6 15,-14 10-1-15,14-10 20 16,-20 6 4-16,20-6-27 0,-20 2-19 0,20-2-15 16,0 0-13-16,-28-11-23 0,28 11-29 15,-13-14-37-15,9 4-34 0,2-1-49 0,2 11-67 16,2-21-75-16,-2 21-90 0,8-22-187 0,-4 10-125 16,3 3-363-16,-1 1-439 15</inkml:trace>
  <inkml:trace contextRef="#ctx0" brushRef="#br0" timeOffset="21149.4">9483 13711 2992 0,'0'0'-66'0,"0"0"28"16,0 0-7-16,0 0 8 15,-2 39 6-15,2-39 1 0,0 27 31 16,-2-9 20-16,4 4 12 0,-4-2 10 16,2 11 19-16,0-2 15 0,0 5 6 0,2 4 13 0,-2-6 7 15,2 8 5-15,0 1-4 16,-2-1-4-16,2 2-5 0,2-2-7 0,-2 1-1 16,0-3-8-16,0 2-6 0,-2-3-7 0,2-5-4 15,1-1-6-15,-1 0-9 0,0-5-4 16,-2 1-4-16,2-6-10 0,-2-2-15 0,2-3-28 15,-2-2-36-15,0-14-58 16,0 21-62-16,0-21-60 0,-4 7-68 0,4-7-131 16,0 0-495-16,0 0-329 0</inkml:trace>
  <inkml:trace contextRef="#ctx0" brushRef="#br0" timeOffset="21429.62">9430 13919 2889 0,'6'-18'-17'16,"-1"0"19"-16,-1 3 3 15,2 4 4-15,2 0 15 0,-8 11 16 16,18-21 11-16,-10 10 8 0,2 2-4 16,3 2-6-16,0-1-3 0,-13 8-6 0,27-11 2 0,-14 5 9 15,-13 6 7-15,27-2 7 0,-27 2 7 0,28 4 7 16,-15 0 4-16,-13-4 2 16,23 13 1-16,-14-4 7 0,-3 3 6 15,-6-12 3-15,2 24 1 0,-2-24-3 0,-4 28 27 16,-4-13-7-16,-1-1 6 0,-6 1-20 0,2-5-5 15,-1 6-11-15,-4-4-16 16,6-3-8-16,0 1-21 0,-2-3-34 0,4-5-46 0,10-2-63 16,0 0-71-16,-27 0-78 15,27 0-88-15,-7-13-184 0,7 13-98 0,0-19-348 16,0 19-408-16</inkml:trace>
  <inkml:trace contextRef="#ctx0" brushRef="#br0" timeOffset="22459.39">10651 13258 2823 0,'0'0'-87'0,"4"-21"52"0,-4 21 42 15,3-16 30-15,-3 16 43 16,0-18 24-16,0 18 15 0,0 0 23 0,-9-22 11 16,9 22 5-16,-13-12 0 0,13 12-5 15,-16-11-3-15,16 11-12 0,-22-4-3 0,22 4 5 16,-27 1 0-16,27-1-1 0,-34 11-12 0,17-1 12 0,-4 4-18 15,1 1-8-15,2 6-9 16,-3 2-13-16,1 4-6 0,6 0-11 0,-4 0-6 16,8 2-8-16,0 2-6 15,1-3-6-15,5 1 0 0,2 1-8 16,4-2-2-16,2 4-5 0,1-3-3 0,3-3-13 0,4 4-4 0,2 1-1 16,2-7-1-16,1 0-3 15,4-3 2-15,0-6-2 0,3-2-7 0,-1-1-5 0,2-7-6 16,3 1-15-16,-3-2-15 15,1-4-13-15,3-2-4 0,-3-2 0 0,2 0-4 16,-4-4 1-16,-2-1 0 16,-1-2 4-16,-2-2 3 0,-2-1 3 0,-3-1 8 0,-2 3 5 15,-4-1 13-15,-2 0 9 16,-6 13 17-16,7-19-1 0,-7 19 12 0,0-15 9 16,0 15 11-16,0 0 7 0,-15-16 14 0,15 16 0 0,-15-6 5 15,15 6-2 1,0 0 2-16,-27-4-4 0,27 4-7 0,0 0-6 0,-24 2-6 15,24-2-3-15,0 0-2 16,0 0-4-16,-19 8-7 0,19-8-11 0,0 0-17 16,0 0-26-16,0 0-21 0,0 0-22 15,0 0-29-15,45 9-31 0,-33-10-40 0,-12 1-49 16,28-4-32-16,-11 0-19 0,-3 0-42 0,-1 0-72 0,0 1-68 16,-3-1-44-16,1-2-400 15,-2 0-287-15</inkml:trace>
  <inkml:trace contextRef="#ctx0" brushRef="#br0" timeOffset="22989.6">11125 13501 2655 0,'0'0'-78'0,"0"0"24"15,0 0 40-15,0 0 41 0,0 0 37 0,0 0 34 0,0 0 34 16,0 0 18-16,0 0 6 15,0 0-1-15,0 0-19 0,-40 22-13 0,40-22-14 16,-17 14-9-16,9-4-13 16,-1-1-12-16,9-9-9 0,-13 19-6 0,13-19-10 0,-8 17-12 15,8-17-9-15,-2 17-19 16,2-17-9-16,0 0-21 0,9 19-21 0,-9-19-11 16,14 8-13-16,-14-8-8 0,0 0-3 15,26 1 0-15,-26-1 10 0,0 0 4 0,28-11 7 16,-28 11 11-16,16-9 24 0,-10 1 17 0,-6 8 26 15,16-15 21-15,-16 15 28 16,11-13 12-16,-11 13 10 0,7-10 5 0,-7 10-1 0,0 0 17 16,15-8 16-16,-15 8 30 15,0 0-9-15,0 0-40 0,24 14-6 0,-24-14-14 16,10 17-11-16,-3-8-8 0,-7-9-11 0,12 19-27 16,-5-9-32-16,-1-1-37 0,0-1-53 15,-6-8-65-15,6 15-75 0,1-7-52 0,-7-8-114 16,6 8-146-16,-6-8-67 15,0 0-262-15,0 0-228 0</inkml:trace>
  <inkml:trace contextRef="#ctx0" brushRef="#br0" timeOffset="23159.73">11323 13594 2587 0,'8'-12'-4'0,"-8"12"51"0,0 0 34 16,0 0 22-16,14-5 39 0,-14 5 14 15,0 0 3-15,0 0 1 0,0 0-7 0,0 0-21 16,13 34-18-16,-13-34-13 0,5 21-11 0,-3-10-11 15,-2-11-14-15,4 23-20 0,-4-23-37 16,5 19-46-16,-5-19-63 0,1 16-63 16,1-9-78-16,-2-7-143 0,0 0-598 15,0 0-444-15</inkml:trace>
  <inkml:trace contextRef="#ctx0" brushRef="#br0" timeOffset="23299.34">11286 13518 3092 0,'0'0'58'0,"-2"-17"37"16,2 17-1-16,0 0-11 0,-2-24-10 0,2 24-21 16,0 0-24-16,-2-16-46 0,2 16-68 15,0-11-76-15,0 11-133 0,0 0-618 16,0 0-310-16</inkml:trace>
  <inkml:trace contextRef="#ctx0" brushRef="#br0" timeOffset="23639.3">11426 13522 2759 0,'6'9'-36'0,"-6"-9"49"0,11 19 9 16,-7-6 17-16,3-1 12 0,-1-1 12 0,-6-11 12 0,8 21 12 16,-3-11-3-1,-5-10-6-15,6 15-3 0,-6-15-13 0,6 14-3 16,-6-14-6-16,8 11-11 0,-8-11-21 15,0 0-19-15,14 7-26 0,-14-7-18 0,0 0-14 0,0 0-7 16,0 0-2 0,32-23 1-16,-22 14 11 0,-2 2 6 0,3-4 26 0,-11 11 10 15,19-19 25-15,-8 12 26 16,-1 0 26-16,-10 7 32 0,16-10 28 0,-16 10 23 0,20-5 10 16,-20 5 0-16,23 0-2 0,-23 0-2 15,22 3-14-15,-22-3-18 0,20 10-16 16,-8-7-17-16,0 5-21 0,-12-8-45 0,19 11-50 15,-19-11-63-15,15 10-86 16,-6-4-75-16,-3-1-146 0,-6-5-188 0,8 8-392 0,-8-8-430 16</inkml:trace>
  <inkml:trace contextRef="#ctx0" brushRef="#br0" timeOffset="66309.25">16694 12636 1116 0,'0'0'166'0,"0"0"-34"0,0 0-30 0,0 0 19 16,0 0-3-16,0 0 14 0,0 0 11 15,0 0-12-15,0 0 9 0,0 0-10 0,0 0-8 16,0 0-17-16,0 0-8 0,0 0-10 0,0 0-3 16,0 0-6-16,0 0-4 15,0 0-1-15,0 0-5 0,0 0-7 0,0 0-1 0,0 0-5 16,0 0-2-16,0 0 0 15,0 0 3-15,0 0-2 0,0 0-1 0,0 0-2 16,0 0 11-16,53 14 0 16,-33-14 3-16,6 0-8 0,8-1 1 0,4 1-3 15,6 0-2-15,6 0-3 0,0-3-2 0,11 3 2 0,3 0 1 16,1-1-4-16,2-1 4 16,2 0-9-16,-1 2-3 0,23-2-5 0,-16 0-2 0,-8 1-4 15,0 1-2-15,-1-3-5 16,1 1 2-16,-3 1-4 0,-5-1 1 0,-6 2-4 15,-1 0 1-15,-6-2 8 16,-2 2-3-16,-7 0-3 0,-4 0 8 0,-3 0-13 0,-4 0 11 16,-6 0 0-16,2 0 3 15,-3 0 3-15,-19 0-4 0,27 0 3 0,-27 0 0 16,25 2-6-16,-25-2 5 0,22 0-11 0,-22 0 0 0,16 0 0 16,-16 0-3-1,17 2-3-15,-17-2-2 0,0 0 1 0,22 0-2 0,-22 0 7 16,0 0-7-16,0 0-7 15,18 1 16-15,-18-1-10 0,0 0 3 0,0 0-9 0,0 0-1 16,0 0 4 0,22-1-2-16,-22 1-2 0,0 0 1 0,0 0-6 0,0 0 15 15,0 0-8-15,0 0-6 0,0 0 3 0,0 0-2 16,0 0 6-16,0 0-2 16,0 0-4-16,0 0 4 0,0 0 0 0,0 0-5 0,21 0 4 15,-21 0 0-15,0 0 0 16,0 0-5-16,0 0 2 0,0 0 6 0,0 0-4 0,0 0-9 15,0 0 9-15,0 0-5 16,0 0 2-16,0 0 2 0,0 0-1 0,0 0-1 16,0 0 2-16,0 0 1 15,0 0-1-15,0 0 0 0,0 0-1 0,0 0 2 0,0 0 3 16,0 0-2-16,0 0 0 0,0 0-2 0,0 0 2 16,0 0 0-16,0 0 0 15,0 0-1-15,0 0-3 0,0 0 3 0,0 0-3 16,0 0 2-16,0 0 4 15,0 0-1-15,0 0-2 0,0 0 5 0,0 0 2 0,0 0-3 16,-49-16-4-16,49 16 5 16,0 0 1-16,0 0-1 0,-2-19-1 0,2 19-5 15,0 0 2-15,0 0 5 0,17-24-6 0,-10 16 2 0,-7 8-3 16,20-15 1-16,-9 7-1 16,-11 8-5-16,24-13 6 0,-10 7-5 0,0 0 5 15,-14 6-1-15,24-5-1 0,-24 5 1 16,24-2-3-16,-24 2 4 0,23 6 1 15,-11 1-2-15,0 3 0 0,-6 2 4 16,2 0 2-16,-2 4 2 0,-2 1 4 0,-2 0-2 16,-2 2 4-16,0-2 4 0,-2 2 11 15,0-1-9-15,-2-2 8 0,0 1-1 16,-2-3 9-16,0 1-2 0,-1-1 7 0,-2-2-16 0,-1-3 0 16,10-9-2-16,-17 13-1 15,7-10-3-15,10-3-1 0,-20 3-1 0,20-3 3 0,0 0-6 16,-22-15-2-16,22 15 6 15,-14-20-10-15,10 11-2 0,4 9-9 0,-6-23-1 16,6 23-24-16,-2-20-30 0,4 7-32 16,-2 13-42-16,0-18-55 0,0 18-64 15,6-14-50-15,-6 14-110 0,4-13-161 0,-4 13-41 0,6-8-327 16,-6 8-361-16</inkml:trace>
  <inkml:trace contextRef="#ctx0" brushRef="#br0" timeOffset="67299.36">17409 12582 2835 0,'0'0'-57'16,"0"0"27"-16,0 0 9 15,0 0 17-15,0 0 21 0,0 0 20 16,0 0 25-16,9-17 18 0,-9 17 10 15,0 0 2-15,0 0-3 0,0 0 5 0,0 0 5 0,0 0 10 16,0 0 5 0,0 0 6-16,0 0 0 0,0 0-5 0,0 0-13 0,0 0-10 15,0 0-9-15,0 0-8 0,0 0-8 0,0 0-4 0,0 0-10 16,0 0-1-16,0 0-7 16,0 0-3-16,0 0-5 0,0 0-2 0,8-11 1 15,-8 11-8-15,0 0-3 16,0 0-1-16,0 0-4 0,19-2-2 0,-19 2-3 0,0 0-4 15,21 0 1-15,-21 0-1 16,24 2-2-16,-24-2 2 0,29 3-5 0,-12 2-1 16,0-4-3-16,-1 5 7 15,4-2-4-15,-3-1 0 0,0 3-4 0,0-2 5 0,-3 1-2 16,2 2-1-16,-4 0-5 0,-2 1 1 0,-10-8 2 16,16 15 3-16,-16-15-2 15,4 17 2-15,-4-17-1 0,-4 17 0 0,4-17 4 16,-16 21 1-16,4-10-2 15,-2-1-2-15,-4 1 4 0,-1 1-3 0,0-3-4 0,0 3 0 16,0-3-8-16,2 0-38 16,0-2-55-16,0 1-72 0,5-3-81 0,-3-1-168 15,4 0-188-15,0-3 34 0,11-1-295 0,0 0-227 0</inkml:trace>
  <inkml:trace contextRef="#ctx0" brushRef="#br0" timeOffset="68299.16">16616 12694 2593 0,'0'0'-39'0,"0"0"41"0,0 0 10 15,0 0 14-15,0 0 12 0,0 0 7 0,0 0 7 0,0 0 7 16,0 0 5 0,22-13-1-16,-22 13 10 0,0 0 7 0,6-13 7 0,-6 13 3 15,0 0 1-15,12-18 0 16,-12 18 2-16,8-11-4 0,-8 11-5 0,10-9-14 0,-10 9-8 15,0 0-7-15,20-6-7 16,-20 6-6-16,0 0-3 0,0 0-5 0,27 7-1 16,-27-7-5-16,12 12-3 15,-12-12 1-15,10 17-4 0,-10-17 1 0,4 18 2 0,-4-18 8 16,0 19 12-16,0-19 9 0,-6 18 10 0,6-18 6 16,-14 16 5-16,4-8 2 15,-1-1 9-15,11-7 3 16,-21 9 4-16,10-5-25 0,11-4-6 0,0 0-4 0,-24-2-8 15,24 2-7-15,0 0-10 0,-16-18-11 0,16 18-24 16,0-24-14-16,2 13-24 16,4 0-43-16,4-3-51 0,-10 14-68 0,18-19-54 15,-9 9-93-15,-3 5-167 0,3-1-69 0,-9 6-342 0,0 0-332 16</inkml:trace>
  <inkml:trace contextRef="#ctx0" brushRef="#br0" timeOffset="68889.17">16600 13082 2820 0,'7'7'-53'0,"-7"-7"13"0,9 19 12 16,-9-19 5-16,10 23 11 0,-6-10 27 15,-2 2 30-15,2 1 9 0,0 1 19 16,-2 2 0-16,0 0 3 0,-2 1-3 15,0 2 1-15,3 1-4 0,-6 0-3 0,3-2-6 16,0 2-8-16,0 0 0 16,0-1-7-16,0 1-5 0,3 0-4 0,-3-4-5 0,3 2 0 15,-1-3 1-15,-2-2-5 16,2 0-8-16,-2-16-2 0,4 24-6 0,-4-24-3 16,6 15-13-16,-6-15-12 0,0 0-12 0,10 6-4 15,-10-6-6-15,0 0-2 0,0 0 6 16,11-34 1-16,-9 15 11 0,2-5-1 0,-1-8 6 15,-1 2 19-15,0-2 19 16,0 1 13-16,0-1 16 0,2 1 6 0,1 3 15 0,-1 1 4 16,0 0 6-16,2 4-3 15,0 3 2-15,4-2-9 0,0 5-4 0,-2 2-5 16,5 4-3-16,-2-1-7 0,1 5 1 0,1 1-6 16,-13 6-2-16,24-4-6 0,-24 4 0 15,0 0-2-15,28 12-2 16,-18-5-4-16,-10-7-1 0,10 20-5 0,-10-20 0 15,0 20-2-15,0-20-1 0,-8 25 8 0,1-12 9 16,-4-1 10-16,5-1 20 0,-2 1 17 16,0-1-1-16,8-11-2 0,-14 17-4 0,8-6-21 15,6-11-8-15,-8 14-2 16,8-14-2-16,-7 19 0 0,7-19 0 0,2 22-5 0,-2-22-5 16,13 25-4-16,-3-11-2 0,8-1-6 0,-2 0 5 15,6 1-12-15,1-2-17 16,9 0-24-16,2 2-33 0,2-4-39 0,1-3-57 15,6 4-91-15,-3-9-84 0,0 3-186 16,1-4-74-16,-3 1-11 0,4-2-363 0,-6 0-400 16</inkml:trace>
  <inkml:trace contextRef="#ctx0" brushRef="#br0" timeOffset="71654.17">18791 12655 2807 0,'0'0'-128'15,"0"0"30"-15,0 0 10 0,0 0 18 0,0 0 6 16,-21 0 15-16,21 0 13 0,0 0 23 15,0 0 9-15,0 0 17 0,0 0 24 0,0 0 12 16,0 0 12-16,0 0 16 16,0 0 4-16,-21 0 5 0,21 0 6 0,0 0 1 0,0 0 2 15,0 0-2-15,0 0-3 0,0 0-1 0,0 0-3 16,0 0-7-16,0 0-1 16,0 0-2-16,0 0-8 0,0 0-1 0,0 0-4 15,0 0-7-15,0 0-7 0,0 0-6 16,74-6-6-16,-51 2-3 0,1 4-3 15,8-4-6-15,1 2-1 0,3 0-2 16,6 1-2-16,3-4-3 0,3 4-5 0,10-1-6 16,1-2-4-16,4 1-10 0,1 0 1 15,1 2-15-15,2-3-8 0,-2 2-12 16,1 0-5-16,-1 0 3 0,3 0 3 0,-7 2 2 0,3 0 2 16,-5 0 5-16,-6 0 5 15,-5 2 3-15,-1-2 9 0,-3 2 6 0,-1-2 0 0,-7 2 2 16,-4 0 3-16,0-2 1 15,-7 1 4-15,-3-1 0 0,-2 3 6 0,0-2 9 16,-4-1 11-16,-16 0 5 16,28 3-1-16,-28-3-1 0,23 0 3 0,-23 0-4 0,20 1 0 15,-20-1-5-15,16 2-1 0,-16-2-3 0,0 0 3 16,23-2-1-16,-23 2-1 16,0 0-5-16,20 2 0 0,-20-2-2 0,0 0 2 0,0 0-4 15,18 0 4-15,-18 0-1 16,0 0 2-16,0 0-4 0,0 0 2 0,18 2-3 15,-18-2-2-15,0 0 1 16,0 0-1-16,0 0-2 0,0 0 1 16,0 0 2-16,0 0 3 0,0 0-3 0,0 0 3 15,0 0-5-15,0 0 3 0,0 0-4 0,0 0-2 16,0 0 0-16,0 0 0 0,0 0-2 0,0 0 2 0,18 4-5 16,-18-4 4-16,0 0-4 15,0 0 7-15,0 0-4 0,0 0 0 16,0 0-2-16,0 0 2 0,0 0-1 15,0 0-2-15,0 0-1 0,0 0 1 16,0 0-1-16,0 0 0 0,0 0 1 0,0 0 0 16,0 0-2-16,0 0 1 0,0 0-1 0,0 0 2 15,0 0 0-15,0 0 3 16,0 0-3-16,0 0 3 0,0 0 2 0,0 0 3 0,0 0-3 16,0 0 1-16,0 0-3 0,0 0 0 0,0 0-3 15,0 0 1-15,0 0-2 16,0 0 2-16,0 0-2 0,0 0 2 0,0 0-2 15,0 0 2-15,0 0 0 0,0 0 0 16,0 0 0-16,0 0 2 0,0 0-3 0,0 0 6 16,0 0-5-16,0 0 2 15,0 0 1-15,0 0 1 0,0 0-6 0,0 0 4 16,0 0-1-16,0 0 1 0,0 0-4 0,0 0 5 0,0 0-5 16,0 0 0-16,0 0 1 15,0 0 1-15,0 0-2 0,0 0 0 0,0 0 2 16,0 0 1-16,0 0-3 15,0 0 2-15,0 0-1 0,0 0 1 16,0 0-1-16,0 0 3 0,0 0-5 0,0 0 3 16,0 0-3-16,0 0 4 0,0 0 0 0,0 0 1 15,0 0-5-15,0 0 2 0,0 0-3 0,0 0 2 0,0 0-6 16,0 0-5-16,0 0-13 16,0 0-14-16,0 0-17 0,0 0-7 0,0 0-4 15,0 0 5-15,0 0-2 16,0 0 9-16,0 0 5 0,0 0 6 0,0 0 4 0,0 0 3 15,0 0-6-15,0 0-32 16,0 0-47-16,0 0-56 0,0 0-81 0,0 0-171 16,0 0-431-16,0 0-208 15</inkml:trace>
  <inkml:trace contextRef="#ctx0" brushRef="#br0" timeOffset="72299.11">19668 12548 2551 0,'-15'-5'-16'0,"15"5"37"0,0 0 10 16,0 0 9-16,0 0 7 15,-19-8 24-15,19 8 23 0,0 0 23 0,0 0 13 0,0 0 3 16,-19-6-3-16,19 6-7 15,0 0-11-15,0 0-6 0,0 0 0 0,-18-2 5 16,18 2-3-16,0 0 6 16,0 0 2-16,0 0-3 0,0 0 1 0,0 0-14 15,0 0-8-15,0 0-14 0,0 0-5 16,0 0-7-16,0 0-12 0,0 0-3 0,0 0-7 16,0 0-1-16,0 0-2 0,0 0-12 0,0 0-6 0,0 0-11 15,0 0-2-15,0 0 2 16,0 0-4-16,0 0 1 0,0 0-3 0,0 0 2 15,0 0 0-15,0 0-2 16,0 0-5-16,0 0-1 0,0 0 5 0,71 6 0 16,-59 0-3-16,4-1 2 0,0 1-4 15,1 1 2-15,0 1-2 0,4 2 1 0,-2 1 3 16,0 2-4-16,1-1-2 0,-4 1 2 0,1 0-5 0,-4 0 6 16,-2 1-9-16,-1-2-1 15,-2-1-2-15,1 0 0 0,-9-11 4 16,7 20-1-16,-7-20-2 0,-2 16 1 15,2-16 4-15,-14 16 3 0,14-16-4 0,-16 16 2 0,5-13-18 16,-2 3-32-16,13-6-45 16,-25 7-62-16,25-7-66 0,-22 6-50 0,12-6-116 15,10 0-203-15,-19-2 3 16,19 2-252-16,0 0-183 0</inkml:trace>
  <inkml:trace contextRef="#ctx0" brushRef="#br0" timeOffset="75559.27">19734 11748 1280 0,'12'-16'119'16,"-6"9"-49"-16,-6 7-26 0,9-14-9 15,-9 14 22-15,0 0 17 0,8-15 20 0,-8 15 13 16,0 0 12-16,2-14-4 0,-2 14 4 0,0 0 2 16,0 0-2-16,0 0 4 15,-31-3-5-15,31 3-5 0,-30 10-2 16,13-3-2-16,-2 4-6 0,0-3-5 0,-2 6-3 15,2 0-2-15,-1 0-4 0,2 4-7 0,-1-2-3 16,4 4-3-16,0-1-8 16,1 2-4-16,4 0-8 0,2-3-3 0,4 2-5 0,2-1-5 15,4 0-3-15,4-2-5 16,2 2-4-16,6-2 1 0,2-1-7 0,4-1 1 16,1-2-5-16,2-1 0 0,2-4-5 15,1 0 1-15,-1 0-3 0,1-2-2 16,-6-2 0-16,2-1-1 0,-1-1 0 0,-2-2-2 15,-19 0-4-15,33-5-1 0,-17 1 1 16,-16 4 2-16,19-14-5 0,-13 6 5 16,-6 8-3-16,7-19 6 0,-7 19-2 0,-5-19 2 15,5 19 0-15,-10-18 6 0,10 18 4 16,-13-15 8-16,13 15 7 0,-16-16-1 0,16 16 2 16,-12-11 4-16,12 11-6 0,-10-10 1 15,10 10-5-15,0 0 2 0,-8-13-4 0,8 13-4 16,0 0 3-16,0 0-2 0,0 0-4 15,24-23-1-15,-12 19-2 0,-12 4-2 0,25-9-2 16,-12 2-2-16,-1 4-6 16,-12 3-18-16,25-8-30 0,-9 5-42 0,-16 3-61 15,22-6-70-15,-10 2-65 0,-4 2-132 0,-8 2-169 16,15-6-400-16,-15 6-439 0</inkml:trace>
  <inkml:trace contextRef="#ctx0" brushRef="#br0" timeOffset="76879.19">20629 12707 2916 0,'0'0'-107'0,"0"0"31"16,0 0 14-16,0 0 30 0,0 0 22 0,0 0 42 15,0 0 5-15,0 0 18 16,0 0 6-16,-30-10-3 0,30 10 1 0,0 0 0 16,0 0-2-16,-4-21-3 0,4 21-5 15,0 0-1-15,6-27-1 0,-6 27-9 16,15-25-7-16,-6 12-1 0,1 0 1 0,2-3-4 0,6 1 2 16,-1 2 0-16,-1-1 6 15,2 3-2-15,-2 0 1 0,4 3 0 0,-4-1-4 0,1 6 2 16,3-1-2-16,-2 3-2 15,-18 1 4-15,32 4-4 0,-17 0 0 0,0 5-6 16,-5 0-2-16,-1 3-1 16,-1 0-1-16,-8-12 3 0,9 24 3 0,-7-12 9 0,-2-12 14 15,-2 22 8-15,2-22 9 0,-15 23 5 0,4-14 3 16,-1-1-4-16,-3 0 1 0,0-2-8 16,15-6 2-16,-30 3-7 0,30-3-3 15,-27-5-13-15,14-2-23 0,13 7-33 16,-25-18-37-16,15 7-57 0,2-3-75 0,2-1-80 15,-2 0-152-15,4-1-184 0,2 2-321 16,2 14-326-16</inkml:trace>
  <inkml:trace contextRef="#ctx0" brushRef="#br0" timeOffset="82239.09">20843 12734 2646 0,'0'0'-111'0,"0"0"34"16,0 0 22-16,0 0 20 16,0 0 12-16,0 0 19 0,0 0 21 0,0 0 13 0,0 0 29 15,0 0 15-15,0 0 13 0,0 0 10 0,0 0 4 16,0 0 2-16,0 0 7 16,0 0 8-16,0 0-2 0,0 0-1 0,0 0-7 0,0 0-6 15,0 0-12-15,0 0-10 16,0 0-8-16,0 0-4 0,0 0-11 0,0 0-8 15,0 0-5-15,0 0-3 16,0 0-1-16,0 0-9 0,0 0-4 0,0 0-2 0,-22 37 0 16,22-37-2-16,-6 15-4 15,6-15-2-15,-6 19-1 0,6-19-1 0,-7 21-1 16,1-10 1-16,6-11-3 0,-6 27-1 0,1-15 0 16,1 1 0-16,4-13-1 0,-6 26 0 15,1-12-3-15,5-14 0 0,-6 25-1 0,4-12 3 16,2-13-4-16,-6 27 1 15,2-14 0-15,4-13 2 0,-6 23-4 0,3-10 6 16,-4 1-4-16,7-14 7 0,-8 25 5 16,2-14 4-16,2 1-3 0,4-12 0 0,-11 24-6 15,5-13 6-15,-1 1-5 16,7-12 1-16,-10 24-4 0,3-12-1 0,7-12 0 16,-10 21 0-16,4-9-2 0,6-12-2 0,-12 19 1 0,8-10 0 15,4-9-1-15,-10 19 0 16,4-11-4-16,6-8 1 0,-11 19-1 0,5-11 5 0,6-8-4 15,-11 16 5-15,11-16-2 16,-10 15-1-16,10-15-1 0,-11 14 2 0,11-14-2 16,-8 11-2-16,8-11 3 15,-11 14 8-15,11-14 5 0,-11 9-4 0,11-9 2 16,-10 12-1-16,10-12 0 0,0 0-3 0,-18 13-3 0,18-13 2 16,-10 7-2-16,10-7 6 15,-10 8-7-15,10-8-4 0,0 0 0 0,-15 10 0 16,15-10 0-16,-11 8 2 0,11-8-5 15,0 0 3-15,-17 10-1 0,17-10 0 0,-14 7-2 16,14-7 9-16,-16 7-8 16,16-7 3-16,-16 8-3 0,16-8 0 0,-17 7-1 15,17-7 1-15,-19 8-3 0,19-8-1 0,-19 8 5 0,9-5 0 16,10-3-1-16,-22 6-2 16,22-6 0-16,-24 8 1 0,12-4 7 0,12-4 0 15,-27 6-4-15,9-3-2 16,2 2 3-16,0-2-2 0,16-3 3 0,-33 6-3 15,16-2 0-15,2-3 2 0,15-1 4 16,-34 4 1-16,18-2 4 0,-2 0 3 0,18-2 2 16,-33 2 8-16,15 2 0 0,2-4-2 15,-4 1-2-15,20-1-2 0,-37 0 2 0,17 3-5 16,4-3-1-16,16 0-5 0,-36 1 3 0,17 2-5 16,-1-3 3-16,20 0-6 15,-36 1 1-15,18-1-1 0,0 2 4 0,18-2-5 16,-37 0-4-16,17 0-1 0,4 0 7 15,16 0-10-15,-39 0 2 0,21 0 1 0,-2 0 1 16,20 0 2-16,-36 0 3 16,17-2-1-16,19 2-13 0,-36 0 0 0,22 0 10 15,14 0-1-15,-32-1 2 0,17-2-1 16,15 3 1-16,-26-4-3 0,26 4 6 0,-28-3-5 16,14 1-3-16,14 2 1 0,-26-6 2 0,14 1 1 0,12 5-2 15,-23-8 0 1,10 4-2-16,13 4 5 0,-25-9-5 0,9 3 1 0,16 6 3 15,-25-11-5-15,13 7 10 16,-1-2 0-16,13 6-11 0,-25-12-3 0,11 8 4 0,0 0-2 16,14 4 7-16,-25-14-2 15,12 10 1-15,-2-4-2 0,15 8 0 0,-24-12-1 16,10 7-1-16,2-3 6 0,12 8-2 0,-26-13-4 0,15 5-1 16,-1 3 7-16,12 5 0 15,-22-16-2-15,12 9 2 0,0-2-7 0,10 9 3 16,-18-18 10-16,10 10-10 15,8 8 5-15,-17-17-11 0,11 10 9 0,6 7-9 16,-15-19 7-16,6 9 1 16,9 10-5-16,-16-18 2 0,6 10 2 0,10 8-1 0,-16-18 0 15,8 8-4-15,-1 1 3 0,9 9-4 0,-19-19 6 0,10 9 4 16,9 10-3 0,-16-16-1-16,8 6-6 0,8 10 4 0,-14-19 1 0,8 9 1 15,6 10-1-15,-12-19 1 16,5 9 1-16,7 10-3 0,-13-22-1 15,7 9-7-15,0 1 5 0,6 12 1 0,-11-21-1 16,5 9 9-16,6 12-6 0,-9-18 0 0,9 18 1 16,-9-18-1-16,9 18 0 15,-8-19-6-15,2 10 8 0,6 9 0 16,-8-19-1-16,8 19-2 0,-9-17 5 0,9 17-4 0,-7-19-1 0,7 19 1 16,-6-18 1-16,6 18 2 15,-6-15-4-15,6 15 3 0,-4-13-5 0,4 13 1 16,0 0 8-16,-7-21-3 15,7 21-6-15,0 0 3 0,-6-15 2 0,6 15 3 0,0 0-7 16,0 0 2-16,-4-17-6 16,4 17 5-16,0 0-7 0,0 0 0 0,-4-15 1 0,4 15-6 15,0 0 7-15,0 0 3 0,-2-17-4 0,2 17 7 16,0 0-10-16,0 0 10 16,0 0 0-16,0 0-2 0,-3-19 2 0,3 19-5 0,0 0 2 15,0 0-3 1,0 0 5-16,0 0-2 0,0 0 1 0,0 0-4 0,0 0 3 15,0 0 0-15,0 0 2 16,0 0-4-16,0 0 1 0,0 0-1 0,0 0 3 16,0 0 1-16,0 0-1 0,0 0-2 15,0 0 0-15,0 0 3 0,42 26 0 0,-42-26-1 16,16 10 3-16,-16-10-2 0,12 11 0 0,-4-6-3 16,-8-5 4-16,16 14 3 0,-8-9-6 15,-8-5 4-15,15 10-3 0,-15-10 0 0,10 10 1 16,-10-10 5-16,11 7-8 15,-11-7-4-15,0 0 5 0,11 9 6 0,-11-9 1 0,0 0 2 16,0 0 3 0,0 0-3-16,10 9-3 0,-10-9 2 0,0 0 8 0,0 0-7 15,0 0 1-15,0 0-8 16,0 0 9-16,0 0-1 0,0 0-3 0,0 0-2 0,0 0-3 16,0 0 6-16,0 0 1 0,0 0-5 0,0 0 3 15,0 0-6-15,0 0 6 16,0 0 1-16,-19-48-4 0,19 48 2 0,0 0 0 15,-4-17 0-15,4 17 1 16,0 0 0-16,-5-15-1 0,5 15 1 0,0 0 0 0,0 0-3 16,-4-17 3-16,4 17 1 15,0 0-3-15,0 0-1 0,0 0-2 0,0 0 0 0,0 0 2 16,0 0-1-16,-8-15 3 0,8 15-6 0,0 0 9 16,0 0 4-16,0 0-6 15,0 0 2-15,0 0-4 0,-34 10 1 0,34-10 5 16,0 0-6-16,-23 10 3 0,23-10 1 15,-20 8-4-15,20-8 3 0,-20 6 0 0,20-6 1 16,-22 5-4-16,22-5 1 16,-19 4 4-16,19-4 2 0,-16 4-4 0,16-4-2 0,0 0 5 15,-20 1-7-15,20-1 9 16,0 0 2-16,0 0-5 0,0 0 4 0,-19 3-1 16,19-3 10-16,0 0-2 0,0 0-5 15,0 0 1-15,0 0-1 0,0 0-4 16,0 0 8-16,0 0-11 0,0 0 1 0,0 0 2 0,0 0-1 15,0 0-7-15,0 0 5 16,0 0 7-16,0 0-2 0,29 22-5 0,-29-22 3 16,18 16-6-16,-8-7 5 0,1 3 0 15,0 1 0-15,-3 1-16 0,1-2 17 0,-1 4-7 16,2-1 3-16,-1 2-7 0,2 2 1 16,-3-3-2-16,0-1-31 0,-1 0-34 0,-1 0-56 15,1-1-84-15,-1-2-87 0,0 1-217 0,-1-2-102 16,-1-1 37-16,-4-10-380 15,6 16-390-15</inkml:trace>
  <inkml:trace contextRef="#ctx0" brushRef="#br0" timeOffset="83089.28">19791 13837 2855 0,'-13'-12'-102'0,"13"12"31"0,0 0 3 0,0 0 7 0,-9-11 4 15,9 11-1-15,0 0 25 16,0 0 28-16,0 0 31 0,0 0 38 0,-10-10 27 0,10 10 23 16,0 0 5-16,0 0 9 15,0 0 3-15,0 0 0 0,0 0-3 0,0 0-1 16,0 0-3-16,0 0-10 0,0 0-5 0,0 0-3 16,0 0-8-16,0 0-2 0,0 0-2 15,0 0-4-15,12 55-3 0,-7-41-3 0,-3 2-7 16,2-1-7-16,0 3 1 15,-1 1-3-15,1-2-5 0,0 2-3 0,0 0-6 0,-2-2-2 16,2 3-4-16,0-4-5 16,-2 1-11-16,2-1 5 0,2 1-13 0,-6-17-6 15,4 24-18-15,0-12-14 0,-4-12-25 0,4 19-35 0,-4-19-50 16,2 13-58 0,-2-13-41-16,2 10-42 0,-2-10-82 0,0 0-137 0,0 0-86 15,0 0-301-15,0 0-236 16</inkml:trace>
  <inkml:trace contextRef="#ctx0" brushRef="#br0" timeOffset="83309.39">19949 13904 2666 0,'0'0'49'15,"13"-15"58"-15,-13 15-4 0,8-12-9 0,-8 12-10 16,0 0 6-16,11-8 30 0,-11 8 29 0,0 0 12 0,0 0 8 16,0 0-5-16,0 0-7 15,19 22-22-15,-19-22-11 0,7 20-16 0,-3-9-9 16,-4-11-19-16,6 22-6 15,-4-10-8-15,2 1-4 0,-4-13-9 0,4 25 2 0,-2-14-17 16,-2-11-9-16,0 20-23 16,0-20-25-16,0 18-52 0,0-18-64 0,0 0-76 15,-6 19-51-15,2-15-93 0,4-4-156 0,-12 3-81 0,12-3-288 16,-18 0-248-16</inkml:trace>
  <inkml:trace contextRef="#ctx0" brushRef="#br0" timeOffset="83469.12">19835 14053 2814 0,'-26'-4'85'15,"26"4"29"1,-18-6 1-16,18 6 6 0,-18-3 2 0,18 3 9 0,0 0 0 16,0 0-5-16,0 0-8 15,0 0-14-15,0 0-15 0,0 0-15 0,30-27-32 0,-12 21-32 16,-4 3-44-16,5-3-49 0,0 2-49 0,0 0-38 16,1 0-47-16,-4-1-65 15,1 1-135-15,-4 0-463 0,-3 2-242 0</inkml:trace>
  <inkml:trace contextRef="#ctx0" brushRef="#br0" timeOffset="83749.48">19185 14007 2673 0,'-12'11'80'0,"12"-11"61"16,0 0-2-16,-18 7-11 0,18-7-7 0,0 0-8 0,0 0 4 16,0 0-5-16,0 0-9 15,0 0-10-15,0 0-16 0,0 0-39 16,0 0-47-16,52 8-55 0,-38-8-67 15,-14 0-58-15,34-5-62 0,-19 3-158 0,-1 1-470 0,2 1-246 16</inkml:trace>
  <inkml:trace contextRef="#ctx0" brushRef="#br0" timeOffset="84569.04">20070 13771 2524 0,'0'0'-83'0,"0"0"30"0,-15-12 6 16,15 12 8-16,0 0 11 0,0 0 10 16,0 0 5-16,0 0 17 0,0 0 8 0,0 0 19 15,0 0 12-15,0 0 11 0,-10-9 5 0,10 9 10 16,0 0 10-16,0 0 12 16,0 0 7-16,0 0 3 0,0 0-5 0,0 0 0 0,0 0-8 15,0 0-7-15,0 0-13 16,0 0-6-16,0 0-6 0,0 0-8 0,0 0-6 15,0 0 0-15,0 0-7 16,-22 0-6-16,22 0 3 0,0 0 4 0,0 0 8 0,0 0 9 16,0 0 13-16,0 0 12 15,0 0 6-15,0 0 9 0,0 0 4 0,0 0 12 16,0 0-2-16,0 0-3 0,0 0 2 0,0 0-11 16,0 0-3-16,0 0 3 0,0 0-33 15,0 0-5-15,0 0-3 0,22 44-1 0,-22-44-6 16,4 20-1-16,0-8-3 15,-4-12-5-15,4 27-5 0,0-14-4 0,1 3 0 0,-1-1-10 16,0 0-6-16,0 3-6 16,0-1-22-16,1-1-31 0,-1 0-31 0,1 1-44 15,-1 0-58-15,0 3-66 0,-2-5-73 0,0-1-198 0,-2 0-62 16,0-14 0 0,-4 22-272-16,4-22-197 0</inkml:trace>
  <inkml:trace contextRef="#ctx0" brushRef="#br0" timeOffset="85389.23">19134 14041 2536 0,'0'0'-19'0,"0"0"38"0,0 0 5 16,0 0-6-16,0 0-2 15,0 0-13-15,0 0-1 0,0 0 5 0,0 0 5 16,0 0 12-16,0 0 8 15,0 0 11-15,0 0 8 0,0 0 13 0,0 0 6 0,0 0 21 16,0 0 10-16,0 0 7 16,0 0 3-16,0 0 2 0,32-16-9 0,-32 16-4 15,17-4-14-15,-17 4-6 0,24-3-11 0,-24 3-4 0,27-7 2 16,-10 5 9 0,2-2 1-16,-3 0 11 0,4 2-2 0,-4-1-5 15,4 1-11-15,-3-2-7 0,1 3-6 16,-18 1-10-16,30-4-20 0,-17 1-29 0,-13 3-41 0,19-1-59 15,-19 1-82 1,0 0-94-16,23-4-198 0,-23 4-112 0,0 0-321 0,0 0-300 16</inkml:trace>
  <inkml:trace contextRef="#ctx0" brushRef="#br0" timeOffset="88039.54">19700 13489 2603 0,'0'0'-113'0,"0"0"26"0,0 0 19 0,0 0 14 0,0 0 12 16,-20-14-3-16,20 14 15 15,0 0 17-15,0 0 16 0,0 0 26 0,0 0 11 16,0 0 13-16,0 0 18 0,0 0 16 0,0 0 11 0,0 0 6 16,0-20 2-16,0 20 1 15,0 0 0-15,0 0-1 0,0 0-6 0,0 0-5 16,0 0-4-16,0 0-3 15,0 0-4-15,0 0-2 0,0 0-2 0,0 0 0 0,0 0-4 16,0 0 0-16,-10-12-1 16,10 12-4-16,0 0-6 0,0 0-7 0,0 0-6 15,0 0-5-15,0 0-7 0,0 0-2 0,-34 19-3 16,34-19-3-16,-17 10-4 16,17-10-2-16,-19 7-2 0,8-1-5 0,11-6-2 0,-21 8 2 15,11-3-4-15,10-5-1 16,-20 6-1-16,20-6 1 0,-16 7-3 15,16-7 0-15,-16 3-3 0,16-3 1 0,0 0 0 16,-16 5-1-16,16-5-2 0,0 0 3 0,0 0-1 16,-17 8-1-16,17-8 1 15,0 0 3-15,0 0 2 0,0 0 7 0,-9 13 5 0,9-13 4 16,0 0 3-16,0 0 10 0,0 0 0 0,0 0 5 16,18 33-1-16,-12-25-11 15,2 1 1-15,2 0 2 0,2 3-9 0,0-2-6 16,3-1-6-16,0 2-13 0,-2-2-11 15,1 2-18-15,-1-3-23 0,2 5-21 0,-1-2-25 16,0 0-29-16,2 1-46 16,-1 2-50-16,0-3-56 0,-4-2-133 0,1 0-167 15,0 1-383-15,2-2-393 0</inkml:trace>
  <inkml:trace contextRef="#ctx0" brushRef="#br0" timeOffset="88989.17">20827 12611 2846 0,'0'0'-90'0,"0"0"36"16,0 0 29-16,0 0 34 15,0 0 26-15,0 0 19 0,0 0 22 0,0 0 14 16,39-16 13-16,-39 16 0 0,0 0-9 15,27-4-10-15,-12 3-11 0,-15 1-9 0,38-2-6 16,-16 2-3-16,3 0-8 16,7 0-10-16,2-2 4 0,4 2-6 15,3 0-4-15,4-2-1 0,4 2 9 0,2 0 6 0,6-2 8 0,4 2 6 16,-1-1 7-16,1 1 3 16,-1-2-1-16,1-1 0 0,-2 2-5 0,-1-3-2 15,-10 4 2-15,-1-2 4 16,-3 0 1-16,-2 0 0 0,-8 0-3 0,-2 2 1 0,-2-1 1 15,-8-2-5-15,0 3-5 16,-5-2-1-16,-17 2-11 0,32-2-4 0,-32 2-6 16,23 0-7-16,-23 0-4 15,21 0 0-15,-21 0-7 0,0 0-2 0,24 0 1 16,-24 0-1-16,0 0-6 0,20 0-4 0,-20 0-16 0,0 0-19 16,0 0-23-16,21 0-30 15,-21 0-44-15,0 0-66 0,14 0-63 0,-14 0-103 0,0 0-201 16,0 0-44-16,0 0-313 15,0 0-312-15</inkml:trace>
  <inkml:trace contextRef="#ctx0" brushRef="#br0" timeOffset="89909.06">21685 12443 2685 0,'0'0'-92'0,"-12"-12"29"0,12 12 26 15,0 0-1-15,0 0 14 0,0 0 13 16,0 0 11-16,0 0 21 0,0 0 19 15,0 0 17-15,0 0 25 0,0 0 0 0,0 0 9 16,0 0 1-16,0 0-4 16,0 0-7-16,0 0-6 0,0 0-2 0,0 0-4 15,42 37-10-15,-29-30-7 0,1 1-6 16,-2 2-2-16,2-3-9 0,-4 3-2 0,0-1-7 16,-3 3 2-16,0 0 4 0,-7-12 12 0,2 22 13 15,-2-22 10-15,-9 26-4 16,0-12 0-16,-1-1-7 0,-2-1-7 0,-4 3-4 0,2 0-7 15,-1-3-19-15,0 1-36 16,2-1-45-16,1-2-51 0,1-2-60 0,2 2-52 16,9-10-89-16,-10 11-653 0,10-11-411 15</inkml:trace>
  <inkml:trace contextRef="#ctx0" brushRef="#br0" timeOffset="90269.1">21455 11896 3009 0,'4'-23'24'0,"-4"23"25"16,0 0 4-16,0 0 6 0,6-11 10 0,-6 11 11 0,0 0 12 16,0 0 16-16,0 0 12 15,0 0-8-15,0 0-9 0,0 0-11 0,0 0-10 16,0 0-14-16,10 53-23 15,-10-35-48-15,0-1-68 0,2 2-86 0,0 0-86 16,-2 2-170-16,3-3-569 0,-3 1-436 16</inkml:trace>
  <inkml:trace contextRef="#ctx0" brushRef="#br0" timeOffset="91689.3">21132 12944 3009 0,'0'0'18'0,"0"0"41"0,0 0-1 0,0 0 0 15,0 0 8-15,0 0 13 16,0 0 14-16,0 0 4 0,0 0 3 0,0 0-7 0,0 0-12 15,0 0-5 1,0 0-7-16,24 38-10 0,-18-28-5 0,2-1-7 0,-3-1-2 16,1 1-10-16,3-3-4 15,-1 1-1-15,1-1-3 0,-1 0-9 0,-8-6 0 16,17 4-4-16,-17-4 0 0,17 2-3 0,-17-2-1 16,17-4 1-16,-8-2 4 0,-9 6 1 15,12-13 7-15,-12 13 4 0,8-15 17 0,-8 15 5 16,7-19 12-16,-7 19 9 0,4-17 5 15,-4 17-2-15,4-13-8 0,-4 13-5 0,0 0-4 16,4-16-3-16,-4 16-12 16,0 0 3-16,0 0-5 0,0 0-10 0,0 0 2 15,0 0-6-15,0 0-4 0,11 48 8 16,-4-31-13-16,-3 5 0 0,2 3-3 0,0-1-1 16,0-1 0-16,-1 3-7 0,0-2 5 15,-3 0-5-15,2-4-1 0,-4-2-1 16,-2 1 1-16,-2-5 6 0,-1 2-6 0,-4-3 6 0,-1-1 8 15,0-3 9-15,-3-1 2 16,13-8-13-16,-28 6-5 0,12-6 3 0,16 0-9 16,-32-11-9-16,16 1-33 0,4-5-39 15,-3-2-61-15,5-4-81 0,3 2-62 16,3-3-97-16,4 2-190 0,2 0-47 0,2 1-362 0,7-2-430 16</inkml:trace>
  <inkml:trace contextRef="#ctx0" brushRef="#br0" timeOffset="92489.04">22223 12457 2875 0,'0'0'-133'15,"14"-11"31"-15,-14 11 27 0,13-7 18 0,-13 7 16 0,15-8 17 16,-15 8 13-16,14-3 11 16,-14 3 23-16,0 0 3 0,0 0 17 0,32 9 5 0,-32-9 20 15,15 13 2 1,-8-3-5-16,-7-10 8 0,8 27 0 0,-5-14 6 0,1 2 11 15,-4-15 14-15,-2 29 15 16,0-11 20-16,2-18 13 0,-9 26 8 0,2-13 6 0,1-1-3 16,-2-1 1-1,8-11-5-15,-15 17-27 0,15-17-7 0,-12 8-13 0,12-8-16 16,0 0 1-16,0 0-21 0,0 0-23 16,-26-21-32-16,24 6-40 0,0 0-56 0,2-4-74 15,2 2-74-15,0-2-70 0,0-1-153 0,0 4-147 16,-2-2-7-16,2 7-238 15,-2 11-176-15</inkml:trace>
  <inkml:trace contextRef="#ctx0" brushRef="#br0" timeOffset="106339.34">25839 11482 802 0,'0'0'181'0,"4"-13"-15"0,-4 13-21 0,0 0-40 15,5-16-16-15,-5 16-7 16,7-14 3-16,-7 14 0 0,0 0 11 16,5-21 18-16,-5 21 12 0,2-15 1 15,-2 15-6-15,0 0 7 0,0 0-6 0,-2-25 0 0,2 25-9 16,0 0-13-16,-12-11-5 0,12 11-7 0,-14-8-4 16,14 8-6-16,-20-6-3 15,20 6-6-15,-31-2-3 0,31 2-6 0,-36 7-6 16,15-2 0-16,-2 1-10 15,2 1-4-15,-2 3-2 0,0 1-4 0,1 0 2 16,4 3 0-16,-5 1-4 0,8 4-4 16,-8 2-3-16,9-2 5 0,1 4-4 0,0 1-3 15,2-2 1-15,7 3-1 0,1-1 0 0,1-1 0 16,4-2 0-16,1 3 1 0,4 1 5 16,1-3-6-16,3-1 1 0,1-2 4 0,1-2-1 15,3 0-3-15,-2-3-4 16,4-1-2-16,-3-4 0 0,-2-2-3 0,3 1-1 0,-2-2-2 15,1-1-2-15,-3-1-1 16,-12-4-2-16,26 4-2 0,-26-4-4 0,23-1-6 16,-23 1-1-16,23-7-5 15,-23 7 1-15,15-11-4 0,-9 3-5 0,-6 8 6 16,15-14-2-16,-15 14 4 0,4-18-2 0,-4 18 4 0,-2-17 0 16,2 17 7-16,0 0 3 15,-11-25 4-15,11 25 8 0,-12-15 4 0,12 15 4 16,-13-13 5-16,13 13 1 0,-14-9 0 15,14 9-1-15,-11-10 0 0,11 10 1 0,0 0-3 16,0 0 1-16,-8-14 3 16,8 14 0-16,0 0 0 0,0 0-1 0,0 0 1 15,0 0-8-15,0 0 1 0,0 0-8 16,58 12-23-16,-43-10-47 0,1 0-67 0,6 1-89 16,-6-3-107-16,9 0-184 0,-10-1-86 0,-15 1-308 15,32-6-277-15</inkml:trace>
  <inkml:trace contextRef="#ctx0" brushRef="#br0" timeOffset="108609.14">24621 12260 2748 0,'0'0'-5'0,"0"0"18"0,0 0-4 0,-15-6 10 16,15 6 17-16,0 0 26 15,0 0 28-15,0 0 9 0,0 0-5 0,0 0-1 16,0 0-4-16,0 0 0 0,0 0 9 0,42-13 3 16,-42 13 4-16,37-4 0 0,-17 3-9 15,4-2-3-15,6 2-10 0,1 1-11 0,5-2-8 16,6 2-4-16,3 0-8 15,4-3-6-15,1 3-5 0,8-1-6 0,3 1-1 16,2 0-5-16,2-2 1 0,2 0 0 16,22 0 5-16,-13 2 7 0,-9-2 1 0,-1 1-1 15,-6-2-2-15,-1 2 4 0,-13 1-9 0,-1-4-3 16,-4 2-3-16,-10 0-11 16,-2 2-12-16,-2-2-27 0,-8 0-46 0,0 0-62 15,-19 2-86-15,21-4-72 16,-21 4-145-16,6-1-163 0,-6 1-374 0,0 0-414 0</inkml:trace>
  <inkml:trace contextRef="#ctx0" brushRef="#br0" timeOffset="108949.49">24646 12807 3035 0,'0'0'-11'0,"14"7"8"0,-14-7-6 0,14 12 6 0,-14-12 0 16,17 13 4-16,-8-6 11 0,-1 2 7 0,1 2 7 15,-1-1 3-15,-2 1 2 16,1 2 3-16,-4 1 2 0,4-1 8 0,-2 3 2 15,1-1 9-15,-2 0-4 0,-2 0 15 16,2 0-1-16,-2 0-5 0,4 0-4 0,-4-1-2 16,1-4-10-16,-1 1-1 15,2-1-6-15,-4-10-8 0,4 19-16 0,-4-19-36 16,7 14-43-16,-7-14-65 0,9 12-55 0,-7-8-112 0,-2-4-652 16,0 0-375-16</inkml:trace>
  <inkml:trace contextRef="#ctx0" brushRef="#br0" timeOffset="109209.34">25226 13014 2949 0,'0'0'30'15,"22"0"45"-15,-22 0 8 16,20 0 14-16,-20 0 8 0,25-1 12 0,-25 1 12 0,22 0 7 15,-22 0 7-15,28-2-6 16,-28 2-9-16,31 0-8 0,-16-2-10 0,-15 2-16 16,37-2-6-1,-21 0-15-15,-16 2-9 0,30-2-4 0,-18 0-18 0,-12 2-15 16,24-3-35-16,-24 3-53 0,19-4-65 0,-11 4-82 0,-8 0-71 16,14-4-151-16,-14 4-168 15,0 0-337-15,0 0-349 0</inkml:trace>
  <inkml:trace contextRef="#ctx0" brushRef="#br0" timeOffset="116859.21">25437 12903 2683 0,'0'0'-156'0,"-9"-20"19"0,9 20-10 16,0 0 14-16,0 0 16 16,-4-15 19-16,4 15 15 0,0 0 11 0,0 0 9 0,0 0 5 15,-3-18-1-15,3 18 2 16,0 0-1-16,0 0 9 0,0 0 9 0,0 0 2 0,-6-17 9 15,6 17 13-15,0 0 15 16,0 0 2-16,0 0 17 0,-7-16 8 0,7 16 20 16,0 0 9-16,0 0 4 15,-5-16 16-15,5 16 23 0,0 0 8 0,0 0 15 0,-6-13 3 16,6 13 9-16,0 0-2 16,0 0 15-16,0 0-1 0,0 0 7 0,0 0-2 15,0 0-11-15,0 0-4 0,0 0-11 0,0 0-2 16,0 0 1-16,0 0 0 15,0 0 1-15,0 0-9 0,0 0-8 0,0 0-6 0,0 0-9 16,0 0-5-16,0 0-8 16,7 58-7-16,-5-42-6 0,0 1-4 0,4 1-8 15,-5-1-5-15,1 2-7 0,2-2-4 0,-1 2-7 16,-1 0-2-16,0 0-13 0,0 0-16 16,0-2-30-16,0 1-30 0,-2-1-41 0,5-2-44 15,-3 0-44-15,1-2-32 16,1 0-35-16,-2-1-71 0,3-3-118 0,-5-9-468 0,11 16-310 15</inkml:trace>
  <inkml:trace contextRef="#ctx0" brushRef="#br0" timeOffset="117469.03">26046 12679 2717 0,'6'-14'-71'0,"-6"14"24"0,0 0 8 0,0 0 15 15,-4-22 27-15,4 22 26 0,0 0 30 16,-16-13 12-16,16 13 3 0,-16-8-1 0,16 8-12 16,-18-5 1-16,18 5-6 15,-25 0 0-15,25 0 6 0,-24 5 4 0,8 1 6 16,5 2 4-16,-5-1-6 0,3 5-3 0,1-2-1 0,-3 6-7 16,-1 1-5-16,5 0-1 15,0 2-3-15,-1 1-1 0,1 1-5 16,2 2-3-16,2-3-1 0,1 1-7 15,1 2 0-15,3-4-5 0,2 3 0 0,2-4-1 16,1 0-3-16,3-2 0 0,3 0-3 16,1-3-2-16,5 1-5 0,3-3-4 0,0-2 1 15,0-1-7-15,-2-3-4 0,3 0-4 0,-2-2-6 16,0-3-5-16,-17 0 0 16,27-2-4-16,-27 2 0 0,25-6-4 0,-25 6-3 0,14-13 6 15,-14 13-3-15,4-13 2 16,-4 13 4-16,0 0-2 0,0 0 13 0,0 0 9 0,-18-32 9 15,18 32 15-15,-13-10 12 16,13 10 8-16,0 0 8 0,-14-9 0 0,14 9 2 16,0 0-4-16,0 0 0 15,0 0-6-15,0 0-4 0,0 0-3 0,31-8-10 0,-31 8-20 16,27 0-31-16,-10-2-41 0,2 1-57 0,0-2-69 16,-2 3-51-16,-1-3-67 15,-16 3-139-15,29-6-511 0,-16 0-389 0</inkml:trace>
  <inkml:trace contextRef="#ctx0" brushRef="#br0" timeOffset="117719.01">26358 12779 2842 0,'0'0'-67'0,"9"-8"54"0,-9 8 18 15,0 0 2-15,14-12 10 16,-14 12 4-16,0 0 26 0,0 0 39 15,0 0 23-15,0 0 5 0,0 0 5 0,0 0-8 16,0 0-9-16,10 35-5 0,-7-24-4 0,-3 6-6 16,0-17-1-16,4 33-13 15,-2-16-7-15,1 0-6 0,1 2-5 0,1-2-9 16,2 1-16-16,-5-3-27 0,2 0-38 0,0 0-47 0,3-3-51 16,-7-12-41-16,7 21-26 15,-4-12-36-15,-1-2-55 0,-2-7-631 0,0 0-323 16</inkml:trace>
  <inkml:trace contextRef="#ctx0" brushRef="#br0" timeOffset="117954.54">26643 12731 2749 0,'6'-6'7'16,"-6"6"53"-16,0 0-1 0,12-7 12 16,-12 7 33-16,0 0 19 0,0 0 26 0,0 0 16 15,0 0 7-15,0 0 5 16,0 0-10-16,2 44-15 0,-2-44-16 0,-2 29-10 15,4-9-12-15,-2-3-13 16,0 1-11-16,0 4-11 0,1-1-12 0,1-2-1 0,-2 0-9 16,2 0-15-16,0-2-24 15,-2-1-39-15,0-3-47 0,0-13-53 0,0 21-84 0,0-12-78 16,0-9-104-16,-6 11-218 0,6-11 28 0,-15 3-275 16,15-3-202-16</inkml:trace>
  <inkml:trace contextRef="#ctx0" brushRef="#br0" timeOffset="118098.96">26429 12929 2718 0,'0'0'101'0,"0"0"12"0,0 0-11 15,0 0-10-15,0 0-13 0,0 0-1 0,0 0-12 0,38-21-12 16,-23 20 2-16,2-2-20 16,3 2-42-16,1-2-68 0,1 1-81 0,0-2-101 15,-1 3-182-15,0-3-355 16,-2-2-102-16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48:1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5797 4081 256 0,'0'0'5'0,"-14"-2"13"16,14 2-1-16,0 0-2 0,0 0-1 0,0 0 3 15,0 0 10-15,0 0 3 16,0 0 8-16,0 0 6 0,0 0 7 0,0 0-3 16,0 0 1-16,0 0 1 15,0 0 3-15,0 0-1 0,0 0 0 16,0 0 6-16,0 0 7 0,-22-6 7 0,22 6 2 15,0 0 4-15,0 0 7 0,0 0 7 0,0 0-10 16,0 0 14-16,0 0 5 0,0 0 6 16,0 0 8-16,0 0-1 0,0 0-2 15,0 0-1-15,0 0 2 0,-14-6-8 0,14 6 0 16,0 0 0-16,0 0-2 0,0 0-5 16,0 0-4-16,-11-14-9 0,11 14-4 0,0 0-3 0,0 0-4 15,-8-14-4-15,8 14-1 16,-2-15-5-16,2 15-5 0,0 0-6 15,0-23-5-15,0 23-4 0,4-19-2 16,-4 19-3-16,6-17-3 0,-6 17 1 0,6-18-1 0,-6 18 0 16,9-19-5-16,-5 9-4 0,-4 10-3 0,10-15-2 15,-10 15-6-15,16-14 1 0,-8 9-3 16,-8 5 0-16,14-11-4 0,-14 11-1 0,18-7-1 16,-18 7-3-16,17-6 1 15,-17 6-1-15,0 0-4 0,25 2 1 0,-25-2 1 16,0 0-3-16,21 9 2 15,-21-9-3-15,12 13 5 0,-6-2-1 0,-6-11-1 0,8 22 1 16,-4-9 2-16,-4-13-1 16,2 27-1-16,-4-12 1 0,2 2 1 0,0-17 2 15,-6 32 1-15,2-12 4 0,-4-2 4 0,2-2-2 16,0-2 4-16,-2 4 1 0,2-2 4 16,-1-1-5-16,-2 0 2 0,3-2-2 0,-2 0 0 15,-1 1 2-15,3-2 1 16,6-12 1-16,-13 20-2 0,7-11 2 0,6-9 3 15,-9 16-1-15,9-16 3 0,-6 11 10 16,6-11-4-16,0 0 8 0,0 0-8 0,0 0-2 16,0 0-6-16,0 0 0 0,0 0-5 15,0 0-3-15,0 0-3 0,0 0-3 16,0 0-6-16,26-40-2 0,-18 27-3 0,2-2-1 0,1 0 0 16,-1-4 1-16,4 2-2 15,-2-2 0-15,0-2 0 0,0 1-4 0,0 0 2 0,-1 3 1 16,-1-3 5-1,1 1-4-15,0 0 0 0,-3 2 2 0,0 2-2 16,-2-1 4-16,4 1 0 0,-6 2-4 16,2 0 2-16,0-1 1 0,-6 14 0 0,8-22 0 15,-8 22 0-15,7-20-4 0,-7 20 2 16,6-15-4-16,-6 15-1 0,5-12-2 0,-5 12 1 16,0 0 2-16,0 0 1 0,0 0 0 0,0 0 1 15,0 0 2-15,0 0-2 0,0 0-1 16,0 0 3-16,0 0 5 0,-20 41-1 0,16-26 1 15,4-15 7-15,-8 31 1 16,4-15 1-16,-2 2 4 0,0 1-2 0,4-2-1 16,-2 2 0-16,0 0-5 0,2 0 2 0,0 0 3 15,2 0 4-15,0 1-2 0,0-2-2 16,2 1 0-16,2 0-4 0,0 1-1 0,0-4-14 16,6 0-22-16,-4-1-29 15,2-1-53-15,0-4-86 0,1 2-64 16,-9-12-133-16,15 14-198 0,-7-8-20 0,-1-3-218 15,-7-3-158-15</inkml:trace>
  <inkml:trace contextRef="#ctx0" brushRef="#br0" timeOffset="419.57">6268 4300 2391 0,'0'0'-41'0,"0"0"39"15,0 0 27-15,0 0-4 0,0 0 26 0,0 0-4 16,0 0 15-16,0 0 33 16,0 0 28-16,0 0 11 0,0 0 5 0,0 0 3 15,0 0-3-15,0 0-2 0,4 38-11 16,-4-38-8-16,0 21-6 0,0-21-6 0,0 23-5 16,0-23-10-16,2 27-8 15,-2-16-13-15,0-11-12 0,4 26 3 0,-4-13-11 16,0-13-4-16,4 23-7 0,-4-23-8 0,2 21-19 0,0-9-27 15,-2-12-37-15,2 18-41 16,-2-18-48-16,2 17-54 0,-2-17-61 0,2 14-111 16,-2-14-166-16,0 0-316 0,-4 14-199 15</inkml:trace>
  <inkml:trace contextRef="#ctx0" brushRef="#br0" timeOffset="837.13">6411 3950 2361 0,'0'0'-141'0,"0"0"39"0,0 0 20 0,0 0 25 15,0 0 32-15,0 0 14 16,0 0 24-16,0 0 10 0,0 0 13 0,0 0 15 16,0 0 8-16,0 0-1 0,0 0 16 15,0 0 4-15,0 0 3 0,-30 41 14 0,26-27-4 16,0 1-1-16,2-1-4 15,0 5-1-15,-2 1-6 0,4-1-1 0,-2 3-9 16,2-2-5-16,0 1-6 16,0 0-5-16,4 0-6 0,-2-2-1 0,2-1-7 0,2 0-4 15,1-1-18-15,0-1-29 0,1-3-40 16,2 0-50-16,1-1-56 0,2-4-82 16,-3-3-151-16,3-1-382 0,-1-1-69 15</inkml:trace>
  <inkml:trace contextRef="#ctx0" brushRef="#br0" timeOffset="1056.79">6597 4161 2387 0,'-8'-19'39'0,"8"19"-10"15,0 0-14-15,0 0-18 0,0 0-9 0,0 0 0 0,0 0 15 16,10-18 0-16,-10 18 15 15,0 0 0-15,22-10-16 0,-22 10 7 0,19-9-18 16,-8 6-11-16,-11 3-13 16,21-10-17-16,-9 5-13 0,-12 5-32 0,22-10-33 0,-12 4-90 15,-10 6-380-15,19-12 194 0</inkml:trace>
  <inkml:trace contextRef="#ctx0" brushRef="#br0" timeOffset="1291.33">6646 3982 1792 0,'0'0'41'0,"0"0"-2"0,0 0-5 15,0 0 5-15,0 0 39 0,0 0 13 0,0 0 24 16,0 0 23-16,0 0 10 0,2 32 8 0,-2-32-4 16,5 20-14-16,-5-20-13 15,6 29-17-15,-2-11-12 0,-2-1-8 0,3 0-10 0,1 0-10 16,-2 1-11-1,0 1-20-15,0-3-25 0,0 4-31 0,4-4-35 16,-4 2-40-16,0-1-33 0,2-2-30 16,-4 0-36-16,2-1-66 0,-4-14-578 15,6 23-175-15</inkml:trace>
  <inkml:trace contextRef="#ctx0" brushRef="#br0" timeOffset="1547.07">6879 3965 2461 0,'11'-12'-21'15,"-11"12"-7"-15,10-7 19 16,-10 7 20-16,0 0 24 0,0 0-2 0,0 0 38 0,34 11 21 16,-34-11 5-16,15 21 14 15,-7-10-1-15,-1 6-2 0,-3 1-7 0,2-1-10 0,-1 2-13 16,-1 0-3-1,-4 2-9-15,2 0-11 0,-2 0-18 0,-2 2-19 0,0-1-38 16,-5 1-47-16,1-2-54 16,-5 1-50-16,1-2-63 0,-5-5-125 0,1 0-449 15,-2 1-126-15</inkml:trace>
  <inkml:trace contextRef="#ctx0" brushRef="#br0" timeOffset="2296.77">5896 3543 2318 0,'0'0'-76'0,"-4"-16"6"0,4 16 7 0,0 0 14 15,0 0 11-15,0 0 14 0,0 0 14 16,0 0 5-16,0 0 15 0,0 0 27 0,0 0-21 16,0 0 4-16,0 0 13 15,0 0-4-15,0 0 12 0,0 0 5 0,0 0 7 16,0 0 9-16,0 0-4 0,0 0 9 0,0 0 5 0,0 0 13 16,0 0 10-16,0 0-1 15,0 0 9-15,0 0-1 0,0 0-5 0,0 0-16 0,0 0 0 16,0 0-9-1,-6-18-6-15,6 18-10 0,0 0-7 0,0 0-7 0,0 0-5 16,2-24-10 0,-2 24 0-16,0 0-2 0,11-8-5 0,-11 8-2 0,0 0-1 15,15-6-2-15,-15 6-6 0,0 0 0 0,0 0 1 16,23 0-3-16,-23 0-1 16,0 0-1-16,0 0-2 0,0 0 0 0,19 10 3 0,-19-10 2 15,0 0 2-15,0 0 7 16,0 0 4-16,0 0 6 0,0 17 0 0,0-17 10 15,0 0 7-15,0 0 7 0,0 0 5 16,0 0-2-16,0 0-1 0,0 0-4 16,0 0-6-16,0 0-3 0,0 0-6 0,0 0-5 0,0 0-4 15,0 0-9-15,0 0-3 16,0 0-4-16,0 0-7 0,-32-31 0 0,32 31 3 0,0 0-6 16,0 0 0-1,0 0-4-15,0 0 5 0,0 0-2 0,0 0-2 16,0 0 3-16,0 0-1 0,26-15-4 15,-26 15 3-15,0 0-4 0,0 0-9 0,0 0-28 0,0 0-38 16,0 0-48-16,0 0-64 16,8 25-57-16,-8-25-134 0,0 0-170 0,0 0-297 15,0 0-195-15</inkml:trace>
  <inkml:trace contextRef="#ctx0" brushRef="#br0" timeOffset="3346.96">7493 4163 2434 0,'0'0'-38'16,"0"0"38"-16,0 0 18 15,0 0 14-15,0 0 16 0,0 0 26 0,0 0 21 0,0 0 11 16,0 0 0-16,0 0-3 15,0 0-10-15,0 0 0 0,0 0-9 16,0 0-7-16,0 0-6 0,0 0-4 16,0 0 0-16,0 0-5 0,55-4-9 0,-55 4-4 15,28-4-8-15,-14 4-7 0,-14 0-9 16,33-5-18-16,-21 5-31 0,-12 0-32 0,27-4-48 16,-14 1-43-16,-13 3-37 0,23-1-48 0,-23 1-102 15,20-6-501-15,-14 2-172 16</inkml:trace>
  <inkml:trace contextRef="#ctx0" brushRef="#br0" timeOffset="3617.21">7536 4060 2518 0,'-28'-8'6'15,"28"8"21"-15,0 0 9 0,-15-4 3 16,15 4 9-16,0 0 11 0,0 0 20 15,0 0 7-15,0 0 13 0,-17-3 4 0,17 3-1 16,0 0 1-16,0 0-12 0,0 0-8 16,0 0-8-16,0 0-3 0,0 0-4 0,0 0-4 15,0 0-6-15,0 0-4 0,0 0-10 0,0 0-3 0,0 0-4 16,58-6-8-16,-58 6-12 16,29 0-15-16,-10-2-23 0,-2 2-30 0,4-3-39 15,-2 2-36-15,2-1-37 16,0 0-39-16,-2 0-48 0,1 0-64 0,-4-2-550 0,4 3-217 15</inkml:trace>
  <inkml:trace contextRef="#ctx0" brushRef="#br0" timeOffset="5401.76">8241 3806 2473 0,'0'0'-105'15,"0"0"13"-15,0 0 5 0,0 0 1 0,0 0 5 16,0 0 10-16,0 0 7 15,0 0 17-15,0 0 19 0,0 0 18 0,0 0 5 0,0 0 4 16,0 0 19-16,0 0-2 16,0 0 21-16,-20 51 7 0,20-51 17 0,0 25-2 15,0-11 24-15,0-14 3 0,2 27 4 0,0-14-3 16,-2-13 0-16,4 23-1 16,-2-10 4-16,-2-13 0 0,5 21 0 0,-5-21 4 0,7 21-2 15,-3-14-6-15,-4-7 0 16,4 18-6-16,-4-18 1 0,6 13-5 0,-6-13-4 15,8 10-2-15,-8-10-5 16,0 0-7-16,11 9-2 0,-11-9-6 0,0 0-7 16,19 2-4-16,-19-2-7 0,0 0 2 15,0 0-3-15,30-17 0 0,-30 17-1 0,15-15 1 16,-5 3-5-16,-4-2 1 0,1 4-4 0,2-6 2 0,-3-1 2 16,0 2 2-16,0 0-4 15,1-3 1-15,-3 3 2 0,2-2 3 0,1 2 3 16,-3 1-3-16,-4 14 1 15,9-26 6-15,-5 14 2 0,-4 12 1 0,8-19-2 0,-8 19-6 16,4-13-9-16,-4 13-1 16,0 0-2-16,2-15-4 0,-2 15-2 15,0 0 6-15,0 0-7 0,0 0-1 0,0 0-2 0,0 0-3 16,0 0 5-16,2 55-1 0,2-40 2 16,-4 3-1-16,6 0-1 0,-2 0-1 0,0 1 4 15,0-1-7-15,2 3 2 16,0 1-18-16,3-3-24 0,-5-3-38 0,3 0-43 15,-1-1-57-15,3 0-58 0,-3-1-55 16,0-3-134-16,0-3-142 0,-2-1-352 16,-4-7-307-16</inkml:trace>
  <inkml:trace contextRef="#ctx0" brushRef="#br0" timeOffset="5661.41">8710 3898 2856 0,'0'0'16'0,"2"-17"-2"16,-2 17-1-16,0 0-3 0,0 0 3 0,0 0 7 15,0 0 28-15,0 0 12 0,0 0 16 0,0 0-4 0,0 0-7 16,0 0-3 0,0 0-4-16,-27 47-5 0,27-32-2 0,-2 1-5 15,2-16 1-15,4 34-1 0,-4-15-6 16,4-2-2-16,2 2-4 0,1-1-5 0,1 0-18 0,3 0-25 15,0-2-23 1,3 0-55-16,1 0-51 0,0-5-51 0,-3-2-57 16,1-3-136-16,2 0-433 0,-4-5-142 0</inkml:trace>
  <inkml:trace contextRef="#ctx0" brushRef="#br0" timeOffset="5856.92">8881 4039 2695 0,'-6'-15'166'0,"6"15"7"0,0 0-9 0,-4-18-14 16,4 18-2-16,0 0 2 16,0 0 3-16,-2-17 5 0,2 17-39 0,0 0-13 15,0 0-13-15,0 0-24 0,14-19-24 16,-14 19-21-16,18-10-30 0,-4 5-27 0,-1 1-16 16,-13 4-21-16,26-9-35 0,-14 5-37 0,-12 4-43 15,22-6-32-15,-14 2-48 16,-8 4-90-16,15-7-551 0,-15 7-296 0</inkml:trace>
  <inkml:trace contextRef="#ctx0" brushRef="#br0" timeOffset="6077.15">8948 3900 2733 0,'0'0'-70'0,"0"0"13"16,-24 0 11-16,24 0 27 0,0 0 40 0,0 0 32 0,0 0 31 16,-17 5 14-16,17-5 4 15,0 0 8-15,0 0-1 0,-6 16 7 0,6-16-6 16,-2 17 0-16,2-17-11 15,0 22-3-15,0-22-9 0,2 29-8 0,-2-12-9 16,0 1-9-16,2-1-4 0,0 2-7 16,0 0-11-16,2 0-9 0,-2-2-15 0,0 0-35 15,1 2-39-15,1-1-63 0,0-4-48 16,-2 1-50-16,0-3-73 0,-2-12-146 0,4 17-422 16,-2-10-214-16</inkml:trace>
  <inkml:trace contextRef="#ctx0" brushRef="#br0" timeOffset="6287.04">9099 3831 2699 0,'11'-8'0'0,"-11"8"-4"0,0 0 8 0,0 0 2 16,26 2 13-16,-26-2 26 15,14 16 22-15,-6-4 13 0,2 4 13 0,-2 3 8 0,0 2-10 16,0 4-12-1,1 0-4-15,-2 1-10 0,-3 3-7 16,0-1-23-16,0 1-27 0,-4 2-47 0,0-1-69 16,-4-1-71-16,-4-1-98 0,1 0-611 0,-6 1-264 15</inkml:trace>
  <inkml:trace contextRef="#ctx0" brushRef="#br0" timeOffset="11886.99">6609 5614 891 0,'0'0'88'0,"0"0"-36"0,0 0-11 0,0 0-10 0,0 0 5 16,0 0-1-16,0 0 0 16,0 0 7-16,0 0 3 0,0 0 1 0,0 0-4 0,0 0 0 15,0 0 3 1,0 0-6-16,0 0-2 0,0 0-4 0,0 0 9 0,0 0 10 15,0 0 4-15,0 0 5 16,0 0 12-16,0 0-12 0,0 0 12 16,0 0-14-16,0 0 2 0,16 6 2 0,-16-6-10 0,0 0-5 15,0 0 1-15,0 0-7 0,0 0 7 16,0 0-7-16,0 0 6 0,26-6-10 0,-26 6-5 16,0 0-1-16,14-7-5 15,-14 7 4-15,0 0 0 0,15-10-3 0,-15 10-1 16,0 0 7-16,17-9-1 15,-17 9-7-15,11-10 1 0,-11 10-2 0,0 0 0 16,12-11-2-16,-12 11-7 0,8-8 8 16,-8 8-2-16,0 0 2 0,0 0 0 15,12-13 0-15,-12 13-5 0,0 0 4 0,0 0-9 16,0 0-1-16,0 0 4 0,0 0 0 0,0 0 5 16,0 0-3-16,0 0 4 0,0 0 7 0,0 0-3 15,-56 15-7-15,56-15-2 16,-12 8-2-16,12-8 2 0,-11 7-6 0,11-7 0 0,-10 10-6 15,10-10 5-15,0 0 0 16,-9 11-1-16,9-11 0 0,0 0-2 0,0 0-2 16,0 21-4-16,0-21 2 0,0 0-2 0,15 16 4 15,-15-16-4-15,15 13 2 0,-5-6-3 16,-10-7 2-16,22 16 0 0,-12-9 1 16,2 2-3-16,2 0 3 0,-2 0 1 15,-1 0-9-15,1-1 8 0,-1 2-1 16,0 1-3-16,-1-2 3 0,-2 1 4 0,1 2 5 15,0-3-1-15,-3 2 6 0,-6-11 10 16,8 20 14-16,-8-20 14 0,4 21 8 16,-4-21 1-16,-4 19 4 0,4-19 3 0,-8 18 1 15,0-7-4-15,8-11 5 0,-18 17-1 0,8-10-2 0,-3-2-1 16,13-5-8-16,-23 8-5 16,10-6-7-16,13-2-9 0,-28 0-13 15,28 0-13-15,-26-10-23 0,12 1-33 16,2-1-38-16,1 1-53 0,3-3-57 15,-1-2-55-15,3 2-104 0,-1 1-157 0,5-3-422 16,0 3-334-16</inkml:trace>
  <inkml:trace contextRef="#ctx0" brushRef="#br0" timeOffset="12567.95">7108 5410 2835 0,'0'0'-60'0,"0"0"11"0,0 0 12 16,-4-19-3-16,4 19 6 0,0 0 5 16,0 0-3-16,0 0 32 0,0 0-4 15,0 0 19-15,0 0 3 0,0 0 7 0,0 0-6 16,0 0 3-16,0 0-4 0,0 0 7 15,0 0-6-15,0 0 12 0,20 47 11 16,-13-29 6-16,2 1-4 0,1 2 4 0,1 1-7 16,1 0-2-16,-1 1-5 0,4 3-3 15,1 1-3-15,2-4 1 0,-2 4 0 16,2-2-2-16,-2-1-3 0,3 1 7 0,1-2 0 0,-4 2 6 0,2-3 2 16,-2-1 5-16,-1-2-1 15,0 1 0-15,-2-3-8 0,1 0-2 0,-3-2-3 16,0-2-4-16,-1 1-4 15,-1-5-1-15,-1 3-3 0,1-2-4 0,-9-10-8 0,10 15-21 16,-10-15-19-16,13 14-22 16,-13-14-26-16,8 10-8 0,-8-10-30 0,8 8-33 15,-8-8-31-15,10 1-47 0,-10-1-92 0,0 0-423 16,0 0-21-16</inkml:trace>
  <inkml:trace contextRef="#ctx0" brushRef="#br0" timeOffset="13057.09">7487 5470 2117 0,'0'0'-59'0,"0"0"37"0,4-16 22 15,-4 16 2-15,0 0-2 16,0 0 22-16,0 0 3 0,0 0 24 0,0 0 1 0,0 0 3 16,0 0-2-16,0 0 2 15,-40 31-6-15,29-14 3 0,-2 0-1 0,-1 2 5 16,1 4-2-16,-4 2 7 0,0-1 2 0,0 5 4 0,0-2-7 16,1 2 2-16,-2-1-1 15,3 0-11-15,1 1 3 0,-1-3-2 16,2 3-6-16,1-1-7 0,0-6-2 15,2 1-2-15,2-2-9 0,-1 0-4 16,3-2-12-16,-1-2-31 0,1-2-37 0,2-2-40 16,4-13-35-16,-9 25-32 0,7-15-39 0,2-10-88 15,-8 18-426-15,6-11 15 0</inkml:trace>
  <inkml:trace contextRef="#ctx0" brushRef="#br0" timeOffset="13566.97">7831 5527 1995 0,'0'0'-81'0,"0"0"10"0,0 0 4 15,0 0 4-15,0 0-3 16,0 0-11-16,0 0 3 0,0 0 6 0,0 0 3 16,0 0 10-16,0 0 1 0,0 0 14 0,0 0 2 0,0 0 11 15,0 0 20-15,0 0 18 16,0 0 10-16,0 0 21 0,0 0 8 15,0 0 7-15,0 0 4 0,0 0 2 16,0 0 0-16,0 0 1 0,0 0 7 0,0 0 7 0,0 0 13 16,0 0 3-16,0 0 7 0,-33 26 7 15,33-26-8-15,-7 16-2 0,7-16-5 16,-10 19-1-16,3-6-5 0,1 2-3 0,0 3-10 16,0-2-3-16,-1 2-1 0,2 0-10 15,-1 2 0-15,2 1-4 0,0-2 0 0,0 4-9 16,2-3-1-16,0 1-3 15,0 0-3-15,2 1-6 0,0-4-1 16,0 2-4-16,2 0-1 0,2-2-3 0,0 0-17 16,0-2-31-16,2 1-19 0,3-2-39 0,0 1-46 15,-1-3-32-15,0-3-73 0,1-1-136 0,-1 1-386 16,1-6-33-16</inkml:trace>
  <inkml:trace contextRef="#ctx0" brushRef="#br0" timeOffset="13960.56">8058 5782 2068 0,'0'0'-106'0,"5"-19"24"0,-5 19 17 0,0 0 24 16,0 0 18-16,0 0 7 0,0 0 21 15,0 0 24-15,0 0 6 0,-30-4 19 16,30 4 10-16,0 0 2 0,0 0 3 16,-30 14-11-16,30-14-12 0,-15 9 1 15,15-9-1-15,-10 11-9 0,10-11-10 0,-4 13-14 16,4-13-11-16,0 0-17 0,0 0-24 0,6 28-12 16,-6-28-16-16,13 15-7 0,-5-7-7 15,2 3 12-15,1-4 6 0,0 3 12 16,-1 1 14-16,1-1 17 0,-2-1 14 0,-1 3 2 0,-8-12 17 15,10 19 15-15,-10-19 20 16,5 19 8-16,-5-19 20 0,0 17 12 0,0-17-6 16,-9 17-3-16,9-17-4 0,-12 14-9 15,12-14-5-15,-16 11-26 0,16-11-17 16,-16 10-32-16,16-10-36 0,-15 1-34 0,15-1-35 16,-15-3-29-16,15 3-72 0,0 0-368 15,-19-18 208-15</inkml:trace>
  <inkml:trace contextRef="#ctx0" brushRef="#br0" timeOffset="14222.64">8233 5663 1727 0,'0'0'37'0,"16"7"16"0,-8-2-3 15,-8-5-6-15,15 20-4 0,-9-9-6 16,-1 1-4-16,1 1 4 0,0 2 16 15,-2 0 31-15,1 0 3 0,-1 2 0 16,0 0 0-16,-2 1-10 0,0-1-5 16,0 1 2-16,0 1-13 0,-2-19-9 0,-2 33-5 0,4-17-3 0,-2-1-5 15,0-15-14-15,0 24-7 16,0-24-32-16,-2 25-52 0,2-25-33 0,-2 21-40 16,2-21-45-16,-4 16-100 15,4-16-377-15,-4 11 99 0</inkml:trace>
  <inkml:trace contextRef="#ctx0" brushRef="#br0" timeOffset="14566.97">8704 5931 1880 0,'21'1'2'0,"-21"-1"6"0,0 0 3 0,0 0-14 15,0 0-3-15,21 0 2 16,-21 0 16-16,0 0 23 0,0 0 34 0,0 0 12 16,22 0 1-16,-22 0 5 15,0 0-8-15,0 0-7 0,24-1-10 0,-24 1-3 0,20 0-7 16,-20 0-4-16,21 0 3 15,-21 0 4-15,24-2-15 0,-24 2-3 16,22 0-3-16,-22 0-3 0,26-2-3 16,-26 2-9-16,25 0-12 0,-25 0-29 0,24 2-38 15,-10-2-27-15,-14 0-43 0,26 0-53 0,-26 0-112 0,21-2-382 16,-13 2 81-16</inkml:trace>
  <inkml:trace contextRef="#ctx0" brushRef="#br0" timeOffset="16087.04">9428 5857 1998 0,'0'0'-16'0,"0"0"6"15,0 0 4-15,0 0 4 0,0 0 10 0,0 0 11 16,0 0 42-16,0 0 18 16,0 0 43-16,0 0 13 0,0 0-2 0,-24-14-11 15,24 14-7-15,0 0-12 0,0 0-12 0,0 0-13 0,4-23-11 16,-4 23-10-16,0 0-10 16,0 0-10-16,11-27-10 0,-11 27-13 15,11-13-18-15,-11 13-15 0,8-11-3 16,-8 11-10-16,15-10 2 0,-15 10 0 15,14-8 5-15,-14 8 0 0,18-1-2 0,-18 1 3 16,19 0 2-16,-19 0-2 0,0 0 15 16,25 11-6-16,-16-5 7 0,-9-6 4 15,12 15-3-15,-8-5-1 0,-4-10 13 0,5 21-8 16,-5-21 3-16,-2 22 0 0,2-22 6 0,-9 22 3 16,3-8 8-16,0-2 11 0,-3 0 10 15,1-1 5-15,-1 1 6 0,9-12 4 0,-17 19-4 16,7-10 0-16,10-9-3 0,-16 13-7 15,16-13-1-15,-12 11-4 0,12-11-6 0,-10 12-3 16,10-12 2-16,-9 7-6 16,9-7-8-16,0 0-9 0,0 0-9 0,0 0-15 0,0 0-8 15,0 0-2-15,0 0 5 0,0 0-1 0,0 0 5 16,0 0-4-16,0 0-10 16,25-35-2-16,-15 23-2 0,-2 1 0 0,2-1 5 15,0-1 5-15,1-2-7 0,0 1 8 16,2-3-1-16,-3 4 4 0,0 0 2 0,2-1 4 15,-2-1 2-15,-2 2-2 16,3-1 7-16,-2 3 0 0,-3-1 15 0,2 1 16 16,-8 11 0-16,11-15 11 0,-11 15-3 15,8-14 1-15,-8 14-3 0,6-13 1 16,-6 13 3-16,0 0 3 0,7-11 8 16,-7 11 1-16,0 0 2 0,0 0 3 0,0 0-3 15,0 0-1-15,0 0-2 0,0 0 0 16,0 0 4-16,0 0-5 0,-30 46 2 0,26-33-6 15,4-13-3-15,-6 28-1 0,4-17-3 0,2-11-3 16,-2 32-1-16,4-16-4 16,-2-16-2-16,2 33-2 0,2-18-6 0,2 0-5 0,1 0-17 15,-1-1-25-15,2-3-29 0,1 3-36 0,0-3-34 16,1-2-25-16,0-1-42 16,-10-8-54-16,20 13-112 0,-20-13-420 0,19 4-91 0</inkml:trace>
  <inkml:trace contextRef="#ctx0" brushRef="#br0" timeOffset="16377.17">9923 5707 2285 0,'-4'-11'-59'0,"4"11"17"0,0 0 11 16,0 0 9-16,0 0 16 0,-22-4 13 15,22 4 22-15,0 0 21 0,0 0 12 0,-31 19 12 16,22-11 1-16,9-8-1 16,-14 21-2-16,5-10-1 0,5 3-5 0,0 1-2 15,0 0-4-15,1 3-8 0,3-18-1 0,-2 34-10 0,2-17 0 16,2 1-4-16,3 0-8 16,1 0 17-16,0-2-10 0,1 1-27 0,3 1-33 15,-2-3-29-15,1-2-28 0,2 1-30 16,-1-4-32-16,-2 3-54 0,4-6-126 15,-2-1-379-15,-2-3 43 0</inkml:trace>
  <inkml:trace contextRef="#ctx0" brushRef="#br0" timeOffset="16686.93">10067 5835 1916 0,'0'0'-98'0,"0"0"21"0,16-6 18 16,-16 6 21 0,0 0 3-16,0 0 6 0,0 0 19 0,0 0-2 0,28 12 7 15,-28-12 21-15,0 0 2 0,0 0 10 0,-2 22 11 16,2-22 17-16,0 0 8 16,0 0 16-16,-16 20 4 0,16-20-4 0,-16 8 11 0,16-8 8 15,-14 8 14-15,14-8 12 16,0 0 4-16,-24 3-8 0,24-3-10 0,0 0-14 15,0 0-11-15,-27-13-17 16,27 13-13-16,-10-12-18 0,10 12-13 0,0 0-27 16,-7-20-24-16,7 20-46 0,0 0-34 15,0 0-33-15,0 0-43 0,11-28-96 0,-11 28-463 16,8-9-13-16</inkml:trace>
  <inkml:trace contextRef="#ctx0" brushRef="#br0" timeOffset="16976.78">10180 5689 2137 0,'10'-16'-58'0,"-10"16"18"0,0 0 16 16,0 0 8-16,14-7 29 0,-14 7 24 0,0 0 2 15,0 0 21-15,0 0 14 16,26 25 9-16,-20-14 5 0,-1 2-3 0,1 4-1 16,-2-2 2-16,0 5-2 0,-2-1-7 15,3 0-10-15,-3 0 1 0,-2 4-15 0,0-2-2 16,0 0-10-16,-2 0-15 0,-3 1-34 0,-1 0-52 16,0 1-48-16,-3-3-56 15,-1-1-78-15,-3-1-543 0,0 1-85 0</inkml:trace>
  <inkml:trace contextRef="#ctx0" brushRef="#br0" timeOffset="17377.08">9824 6270 2298 0,'0'0'-19'0,"0"0"42"16,0 0 0-16,0 0 10 0,0 0 18 15,0 0 19-15,0 0 31 0,0 0 17 0,0 0 19 16,0 0 7-16,0 0 1 0,0 0-9 0,0 0-12 16,42 12-15-16,-42-12-10 0,-3 22-12 0,3-22-12 0,-2 27-14 15,0-12-35 1,2-15-58-16,-6 32-69 0,2-15-77 15,-2 1-118-15,-1-3-674 0,-1 2-416 0</inkml:trace>
  <inkml:trace contextRef="#ctx0" brushRef="#br0" timeOffset="18076.97">7732 6285 3111 0,'0'0'42'0,"0"0"3"16,0 0 5-16,0 0 15 15,26 6 20-15,-26-6 29 0,0 0 26 0,6 23 3 0,-6-23 5 16,4 21-17-16,-4-8-13 16,0-13-17-16,4 30-10 15,-2-13-16-15,1 1-20 0,-1-2-36 0,-2 2-43 16,2-2-59-16,-2-16-81 0,0 36-73 0,0-21-134 16,0 0-207-16,0-2-351 0,0 1-340 0</inkml:trace>
  <inkml:trace contextRef="#ctx0" brushRef="#br0" timeOffset="19917.18">10628 5906 1184 0,'13'15'230'0,"-13"-15"-109"0,0 0-71 16,0 0-3-16,12 8-14 0,-12-8-11 16,0 0 1-16,17 3 0 0,-17-3 8 0,17 2-17 0,-17-2-6 15,22 3 5-15,-22-3 0 16,22-3-5-16,-22 3 5 0,26 0 5 15,-26 0-5-15,23 0 0 0,-23 0-7 16,24 0-2-16,-24 0-11 0,20-2-40 0,-20 2-33 0,18-3-79 16,-18 3-153-16,10-6-106 0,-10 6 131 0</inkml:trace>
  <inkml:trace contextRef="#ctx0" brushRef="#br0" timeOffset="20096.79">10681 5853 1336 0,'-13'-6'123'0,"13"6"27"0,0 0-11 0,0 0-5 16,-19-6 2 0,19 6 0-16,0 0 3 0,0 0-6 0,0 0-12 0,0 0-13 15,0 0-7-15,0 0-18 0,0 0-14 0,0 0-39 16,38-17-42-16,-38 17-53 16,30-6-38-16,-13 4-40 0,2-1-52 0,-2-4-119 0,1 3-350 15,2 1 100-15</inkml:trace>
  <inkml:trace contextRef="#ctx0" brushRef="#br0" timeOffset="20628.27">11269 5457 1969 0,'0'0'2'0,"-4"-20"14"0,4 20 6 15,-4-13 21-15,4 13 0 0,0 0 20 0,-3-15 24 16,3 15 22-16,0 0 12 16,0 0-3-16,0 0-10 0,0 0-10 0,0-20-11 0,0 20-2 15,0 0-12-15,0 0-7 16,0 0-4-16,0 0-3 0,3 56-4 15,-3-37-9-15,2 2-4 0,-2 1 0 16,2 5-7-16,-2 2-6 0,2 0 2 0,0-3-5 16,2 5-1-16,-1-3-4 0,1 2-2 0,2 0 1 0,-1-2-5 15,3-1 1-15,-2-1-2 16,2-1-5-16,2 0 3 0,-2-4-3 0,0-2 0 16,3 0-4-16,-5-6 2 0,3 1 0 15,0-3-6-15,-9-11 0 0,16 15-1 0,-10-9-2 16,-6-6 2-16,0 0 4 15,24-2-1-15,-24 2 5 0,0 0 6 0,19-23 0 16,-15 8-1-16,2-2-3 0,-1-8 1 16,-1-4 1-16,2-5 0 0,-2-2 3 15,3-2 8-15,-3-4 8 0,0 2 9 16,0 0 2-16,0 2 4 0,1 0 1 0,-1 3-4 16,1 5-4-16,-3 1-8 0,0 1-7 15,0 2-19-15,0 4-28 0,1 1-44 0,-3 4-50 16,2 0-58-16,-1 1-55 0,-1 6-109 15,0 10-638-15,-1-19-429 0</inkml:trace>
  <inkml:trace contextRef="#ctx0" brushRef="#br0" timeOffset="20928.68">11796 5576 2922 0,'0'0'-60'0,"0"0"21"16,0 0 1-16,0 0 6 0,-42 25 8 0,31-13 0 15,1-1-1-15,2 2 15 16,2 2 4-16,-6 4 12 0,8 1 7 0,-1-1-1 0,3 0 7 15,2 3-4-15,0 0-5 16,2 2 0-16,1-1-8 0,3 2-5 0,3-2-19 16,0 0-28-16,2-3-18 0,-2 1-40 0,5-2-33 0,-4-1-70 15,0-5-465-15,1-2 82 16</inkml:trace>
  <inkml:trace contextRef="#ctx0" brushRef="#br0" timeOffset="21249.64">12113 5675 2090 0,'0'0'52'0,"0"0"-3"0,0 0 0 16,0 0-8-16,0 0-7 16,0 0 16-16,0 0 25 0,0 0 15 0,0 0 20 0,0 0-11 15,-36 0-12 1,36 0-7-16,0 0-7 0,0 0-5 0,-15 24-14 0,15-24-8 15,0 0-7-15,3 24-12 16,-3-24-5-16,13 23-4 0,-7-12-6 0,3 2-6 16,0 3-1-16,-2-1-1 0,5-2 2 15,-4 2-1-15,-1 1 3 0,-1-1-2 0,-3-1 6 16,-1 1 8-16,-2-15 11 0,0 26-1 0,0-26 2 16,-7 27-6-16,-2-14 0 15,1-1-29-15,-2-2-41 0,-1-1-47 0,11-9-60 16,-22 13-62-16,10-7-96 0,6-2-513 15,6-4-149-15</inkml:trace>
  <inkml:trace contextRef="#ctx0" brushRef="#br0" timeOffset="21429.36">12298 5621 2478 0,'0'0'28'16,"0"0"22"-16,26 4 5 0,-17 6 0 0,-1 0-4 0,-2 2 1 15,0 6-1-15,1-1 10 16,-5 2 4-16,-1 2-5 0,2 0-1 0,-3 2-12 16,0 2-11-16,-4 2-49 0,0-1-79 0,-3 2-79 0,-5 1-147 15,-3 2-472-15,-4-3-96 16</inkml:trace>
  <inkml:trace contextRef="#ctx0" brushRef="#br0" timeOffset="26427.03">12113 3955 2361 0,'0'0'-46'0,"0"0"16"0,0 0 1 0,-20-4 7 15,20 4 8 1,0 0 13-16,0 0 22 0,-16-5 18 0,16 5 26 0,0 0 14 0,0 0 10 16,-15-10 8-1,15 10 2-15,0 0 6 0,0 0 1 0,-12-9 1 16,12 9-14-16,0 0-10 0,0 0-9 15,0 0-6-15,0 0-6 0,0 0-6 0,-2-18-6 0,2 18-7 16,0 0-11-16,0 0 1 16,0 0 1-16,0 0-8 0,25-14-3 0,-25 14-5 15,16-6-4-15,-16 6 0 0,0 0-1 0,27 0-3 0,-27 0-7 16,22 7-1 0,-22-7-8-16,19 11-3 0,-9-1 0 0,-1-3 1 0,-1 5 3 15,-2 2-1-15,-2 1-2 16,-2-1 6-16,1 4-4 0,-3-18 4 0,-5 36 4 0,1-17-7 15,-2 4 3-15,-2-3 0 16,-3-1 4-16,3-1-2 0,-6 0 0 16,9-3 4-16,-4-2-6 0,1-2 2 0,0 1 3 0,0-1 2 15,8-11 0-15,-12 18-1 0,12-18-3 16,-9 11 0-16,9-11-3 0,0 0-6 0,0 0-6 16,0 0-3-16,0 0 7 15,0 0-4-15,0 0 2 0,29-35-2 0,-19 22 4 16,0-1 1-16,2-2 1 0,2-1 1 15,-2-2 1-15,1-1-2 0,-1 2 7 0,-1-2-6 16,2 1 2-16,-1 2 4 16,0-2 0-16,-3 2 1 0,0 2 2 0,-1-1-1 15,-1 3 2-15,0 2 4 0,-7 11 2 0,11-19 2 0,-11 19 0 16,7-16-3-16,-7 16-6 16,7-11 5-16,-7 11 3 0,0 0 0 0,0 0 2 15,0 0-1-15,0 0-2 16,0 0 3-16,0 0-2 0,-14 61 2 15,12-44-2-15,2 0-4 0,-2 4 1 0,2-2 2 16,0 2-5-16,0 0-13 0,0 1-35 16,2-2-40-16,0 4-56 0,0-2-47 0,-1-4-56 15,1 1-153-15,0-1-422 0,3-3-144 0</inkml:trace>
  <inkml:trace contextRef="#ctx0" brushRef="#br0" timeOffset="26606.73">12419 4309 2455 0,'0'0'-23'16,"11"8"37"-16,-11-8-2 0,12 14 11 16,-12-14 5-16,8 16 11 0,-4-4 10 15,2 1 6-15,-6-13-3 0,4 26-5 0,0-12-4 16,-2 1-8-16,1 1-3 16,-1 0-8-16,-2-16-15 0,5 26-28 0,-3-15-36 15,-2-11-39-15,7 21-26 0,-7-21-36 16,2 17-63-16,-2-17-480 0,4 12 45 0</inkml:trace>
  <inkml:trace contextRef="#ctx0" brushRef="#br0" timeOffset="26957.73">12675 3960 2036 0,'0'0'-51'16,"5"-17"17"-16,-5 17 10 16,0 0 11-16,0 0 20 0,0 0 22 15,0 0 44-15,0 0 8 0,0 0 9 16,0 0 7-16,0 0 12 0,0 0-1 0,-32 40-1 0,28-25-14 15,-2 1-5-15,2 1-13 16,2 2-5-16,0 0-2 0,0 0-12 0,4 2-2 16,0 1-7-16,0 2-2 0,5-1-8 0,2 0-22 0,0-3-33 15,-2 0-48-15,7-1-37 16,-1-2-42-16,-1-2-49 0,-2-4-99 0,3 0-467 16,-1-6-46-16</inkml:trace>
  <inkml:trace contextRef="#ctx0" brushRef="#br0" timeOffset="27139.62">12830 4118 2203 0,'-2'-16'50'0,"2"16"33"0,0 0-7 0,0 0-19 16,2-23-11-16,-2 23-14 16,0 0-4-16,0 0-4 0,7-16 0 0,-7 16-2 0,9-7-3 15,-9 7-1 1,16-8-20-16,-16 8-46 0,21-2-36 15,-11 1-41-15,3-3-55 0,-13 4-117 0,21-4-320 16,-10 0 166-16</inkml:trace>
  <inkml:trace contextRef="#ctx0" brushRef="#br0" timeOffset="27337.23">12877 3997 1827 0,'0'0'-15'0,"-27"5"20"15,27-5 5-15,0 0 17 0,-7 15-2 16,7-15 20-16,-2 17 10 0,2-17-4 16,0 26 10-16,-2-11-13 0,2-15 0 0,4 36 2 15,-3-16-14-15,-1-1-10 0,4 1-12 0,0 1-19 0,-2-2-50 16,6 4-26 0,-4-6-42-16,-2-1-94 0,-2-16-368 0,5 22 216 15</inkml:trace>
  <inkml:trace contextRef="#ctx0" brushRef="#br0" timeOffset="27568.82">13057 3921 1736 0,'0'0'9'0,"9"-7"7"15,-9 7 15-15,0 0 15 0,0 0 8 16,0 0 7-16,31 16-2 0,-25-4 32 0,2-1 32 15,-2 5-4-15,1 0-12 16,-1 5-3-16,2 0-14 0,-3 2-13 0,-1 0-7 16,0 2-10-16,0 1-14 0,-1 0-29 0,1-2-37 15,-4 0-50-15,0-1-39 0,0-2-54 16,-4-2-93-16,4 1-463 0,-5-1 18 16</inkml:trace>
  <inkml:trace contextRef="#ctx0" brushRef="#br0" timeOffset="28708.51">13612 4256 2071 0,'0'0'-59'0,"0"0"6"0,0 0 5 0,12 7 6 0,-12-7 13 16,0 0 17-16,0 0 17 16,0 0 16-16,0 0-4 0,0 0-1 0,0 0 3 15,19 3 4-15,-19-3 17 16,0 0 0-16,0 0 9 0,0 0 14 15,29-5-3-15,-29 5-1 0,0 0-12 0,27-2-13 16,-27 2-13-16,16-6-13 0,-16 6-8 0,16-1-14 16,-16 1-23-16,0 0-3 0,23-2-11 0,-23 2-4 0,0 0-11 15,17-4-12-15,-17 4-14 16,0 0-21-16,0 0-41 0,18-4-54 0,-18 4-259 16,0 0 370-16</inkml:trace>
  <inkml:trace contextRef="#ctx0" brushRef="#br0" timeOffset="28977.01">13506 4124 1387 0,'0'0'10'0,"0"0"14"15,0 0 4-15,0 0 9 16,0 0 9-16,0 0 19 0,0 0 22 0,0 0 21 16,0 0-8-16,0 0-7 0,0 0-10 15,0 0-6-15,0 0-13 0,51 3-11 16,-51-3-22-16,21 0-34 0,-21 0-23 0,21-3-15 0,-21 3-24 16,23 0-25-16,-23 0-27 0,21-1-56 15,-21 1-116-15,21-2-192 0,-13 2 351 16</inkml:trace>
  <inkml:trace contextRef="#ctx0" brushRef="#br0" timeOffset="30246.8">14238 3485 1396 0,'0'0'-2'0,"0"0"12"15,0 0 4-15,0 0 8 0,0-16 0 16,0 16-3-16,0 0 13 0,0 0-10 15,0 0-5-15,0 0 8 0,0 0 15 16,0 0 3-16,0 0 9 0,0 0 2 16,0 0 0-16,0 0 3 0,0 0-10 0,0 0 4 0,0 0-8 15,0 0-3-15,-19 55 8 0,14-33-14 0,2 4 20 16,3 3-11-16,-2 4-7 16,4 6-10-16,1 1-17 0,-1 4-12 15,5 5-20-15,-1 1-6 0,3 3 1 16,0 1 3-16,7 16-14 0,-2-15 6 0,-3-4 8 0,4-1 7 15,-1-2-1-15,-1 0 0 16,1-2-3-16,-3-5 6 0,-1-3-2 0,-1-2 4 16,-3-1 9-16,-2-7 13 0,-2-1 15 0,0 0 23 0,-4-1 19 15,0-5 7-15,0 0 13 16,-2-4 9-16,-3 1 8 0,1-5-3 0,-4 3-4 16,3-8-3-16,-3 3-6 15,10-11-10-15,-19 9-32 0,19-9-32 16,-22 2-64-16,22-2-53 0,-18-8-57 0,6 0-103 15,4 1-480-15,-1-3-19 0</inkml:trace>
  <inkml:trace contextRef="#ctx0" brushRef="#br0" timeOffset="31037.89">14507 4660 2178 0,'0'0'-50'0,"0"0"6"16,0 0 9-16,0 0 11 0,0 0 6 16,0 0 21-16,0 0 21 0,0 0 15 0,0 0 3 15,46-7 5-15,-46 7 3 0,26-3 3 0,-9 3 0 16,1-2 5-16,2 0-2 0,-2 1-1 15,2-1-6-15,0 0-2 0,-1 0-28 0,-1-2-25 16,1 2-46-16,-19 2-57 16,30-8-72-16,-18 4-149 0,-2-1-281 0,-4-1 176 15</inkml:trace>
  <inkml:trace contextRef="#ctx0" brushRef="#br0" timeOffset="31353.23">14697 4557 1786 0,'0'0'10'0,"0"0"16"0,0 0 0 16,0 0 3-16,0 0 8 15,0 0 15-15,0 0 10 0,0 0 3 0,0 0 20 16,0 0 5-16,-10 19 1 0,10-19-4 0,-4 19-12 0,0-5-9 16,-1-2-8-16,-2 4-1 15,3 0-11-15,2 2 5 0,-3-1 6 0,1 2 5 16,3 1 0-16,-3-1 5 15,2 1-2-15,2 2 3 0,0-4 1 0,2 0 19 0,0 1-2 16,1-1-2-16,1-2-7 16,1 2-4-16,-1-4-9 0,3 2 1 0,0-3-8 15,-1-1-5-15,-6-12-14 0,14 16-22 0,-5-8-29 0,-9-8-35 16,17 8-46-16,-17-8-47 16,21-2-42-16,-21 2-67 0,17-11-111 0,-7 3-511 15,-3-3-237-15</inkml:trace>
  <inkml:trace contextRef="#ctx0" brushRef="#br0" timeOffset="31606.91">14917 4785 2530 0,'20'-3'-110'0,"-20"3"26"0,0 0 13 0,0 0 12 16,0 0 11-16,27 7 15 15,-27-7 7-15,11 8 12 0,-11-8 16 0,6 12 10 16,-6-12 9-16,7 12 23 0,-7-12-17 15,3 14 4-15,-3-14 18 0,0 0 22 16,0 0 12-16,-5 22 4 0,5-22 7 16,0 0 7-16,-16 13 6 0,16-13 14 0,0 0 6 15,-21 3 13-15,21-3-17 0,0 0-14 0,0 0-14 0,0 0-23 16,-27-16-24-16,27 16-18 16,-10-11-34-16,10 11-39 0,0 0-57 0,-1-21-44 15,1 21-62-15,0 0-115 16,0-20-552-16,0 20-237 0</inkml:trace>
  <inkml:trace contextRef="#ctx0" brushRef="#br0" timeOffset="32247.12">14445 3420 2584 0,'0'0'-48'0,"0"0"23"16,0 0 37-16,0 0 7 0,0 0 22 0,0 0 12 16,0 0 16-16,0 0 16 0,0 0 14 0,0 0 12 15,0 0-6-15,0 0-2 0,60 7-9 16,-46-7-8-16,-14 0-8 0,37-2-8 0,-18 0-6 16,4 2-10-16,-3-2-10 0,2 1-20 15,1-2-33-15,-3 1-37 0,-2 1-51 0,2-1-67 16,-3 0-56-16,-17 2-110 0,23-8-541 15,-16 7-236-15</inkml:trace>
  <inkml:trace contextRef="#ctx0" brushRef="#br0" timeOffset="32477.09">14649 3357 2605 0,'0'0'-39'0,"0"0"21"16,0 0 6-16,-20-2 11 0,20 2 19 0,0 0 26 0,0 0 36 15,0 0 23 1,0 0 1-16,0 0 7 0,0 0 4 0,-21 8-9 0,21-8-2 15,0 0-8-15,-4 21-3 16,4-21-14-16,-4 22-10 0,2-8-1 16,2-14-8-16,0 26-7 0,0-9-2 15,2-2-5-15,0 3-5 0,2-3-4 0,-2 1-4 16,4-2-3-16,4 2-16 0,-3-3-30 0,7 2-43 16,-3-3-48-16,7-1-53 0,2-2-55 0,-1-3-83 15,-2 0-672-15,3-2-417 0</inkml:trace>
  <inkml:trace contextRef="#ctx0" brushRef="#br0" timeOffset="37316.8">15273 3998 884 0,'0'0'28'0,"-6"27"-17"0,4-11-9 0,0 3-16 15,-3 0 12-15,3 0-5 0,0 1 14 0,2-2 11 16,-3 1 11-16,3-19 12 16,0 32 0-16,3-17 5 0,-3-15 3 0,2 23 11 15,-2-23 1-15,7 20 12 16,-7-20 2-16,6 14 26 0,-6-14-7 0,10 7 4 0,-10-7 6 15,0 0-7-15,0 0 3 16,0 0 7-16,30-18-2 0,-30 18 5 0,12-18 12 16,-5 4 3-16,0-1 3 0,-1-1 2 0,-2 0 10 15,2 0 2-15,-2 1 9 0,1 0 0 16,-1 1-5-16,-4 14-11 0,7-22-3 16,-7 22-16-16,4-18-10 0,-4 18-16 15,6-13-11-15,-6 13-7 0,0 0-8 0,0 0-7 16,0 0-4-16,0 0-9 0,0 0-2 15,0 0-7-15,0 0 2 0,5 51-8 0,-3-35-4 16,-2 0-4-16,4 4-3 0,-3-1-18 16,6 1-25-16,-1-1-36 0,-2-2-34 0,4 1-48 15,-2-1-42-15,1-1-43 0,2-5-71 16,-2 0-142-16,-1-3-528 0,3-2-415 16</inkml:trace>
  <inkml:trace contextRef="#ctx0" brushRef="#br0" timeOffset="37526.94">15628 4088 2999 0,'0'0'-26'16,"0"0"11"-16,-26-6 2 0,26 6 6 0,0 0-3 16,-30 23 1-16,19-13 4 0,1 3 2 15,-1-2 18-15,0 5-3 0,3-2 1 16,2 2 4-16,0 1-3 0,4 1-4 15,-1-1-13-15,3-17-24 0,5 34-36 0,-1-19-39 16,2-1-43-16,2 0-87 0,0-4-521 16,3 0-36-16</inkml:trace>
  <inkml:trace contextRef="#ctx0" brushRef="#br0" timeOffset="37713.61">15633 4208 2298 0,'0'0'13'0,"-5"-13"18"16,5 13-9-16,0 0-12 0,-6-17 1 0,6 17-5 0,0 0 6 16,0 0-7-16,0 0-1 0,11-27 1 0,-11 27-2 15,19-9-6-15,-6 5-32 16,-1-2-25-16,3 2-33 0,0-1-51 16,-3-1-103-16,4 0-339 0,-6 0 212 15</inkml:trace>
  <inkml:trace contextRef="#ctx0" brushRef="#br0" timeOffset="37916.56">15792 4046 1736 0,'-19'-13'46'0,"19"13"10"15,0 0 4-15,0 0 21 0,0 0 11 0,0 0 21 16,0 0 18-16,-22 30 0 0,22-30-3 16,-6 25-9-16,4-11-8 0,-2 2-11 0,2 2-9 15,2 3-10-15,-2-2-7 16,2 2-8-16,0 2-9 0,0-1-1 0,4 3-11 15,-2 0-19-15,0-2-31 16,4 2-43-16,-1-2-41 0,1-3-41 0,3 2-27 0,-1-7-52 16,-2-1-124-16,3 0-422 0,-1-2-41 15</inkml:trace>
  <inkml:trace contextRef="#ctx0" brushRef="#br0" timeOffset="38556.64">15935 4008 2245 0,'0'0'-50'0,"0"0"16"0,-4-23-2 0,4 23 2 16,0 0 3-16,0-16 10 0,0 16 18 15,0 0 11-15,0 0 27 0,-2-19 20 0,2 19 8 16,0 0 11-16,0 0 6 15,0 0 4-15,0 0 10 0,2-20 12 0,-2 20 12 16,0 0 7-16,0 0-6 0,0 0-4 16,0 0-5-16,0 0 1 0,0 0-4 15,0 0 3-15,0 0 4 0,0 0 4 16,0 0 2-16,0 0-12 0,0 0-5 0,0 0-14 16,0 0-8-16,24 36-4 0,-24-36-11 0,6 19-9 15,0-6-5-15,-1 1-2 0,1 1-8 16,0-1-5-16,-1 1-3 0,1-2-3 0,-1 2-1 15,1-1-6-15,0-1-3 16,-2 0 0-16,-4-13-3 0,8 26 0 0,-4-15-5 0,-4-11 2 16,8 21 1-16,-8-21-7 0,6 20 1 15,-4-8-2-15,-2-12-2 0,2 23 2 16,-2-23 0-16,0 24-3 0,0-24-2 16,-2 24 5-16,-2-11-5 0,4-13 0 0,-6 25-1 15,4-14 4-15,2-11-6 0,-10 25 0 0,6-14 1 16,-2 1-2-16,6-12 1 15,-8 23-4-15,4-12-7 0,4-11-20 0,-9 21-16 16,2-12-22-16,7-9-27 16,-8 20-33-16,2-11-43 0,6-9-43 0,-11 20-39 15,7-13-63-15,4-7-124 0,-13 13-520 0,4-7-398 16</inkml:trace>
  <inkml:trace contextRef="#ctx0" brushRef="#br0" timeOffset="39567.21">15677 4206 2781 0,'-16'-8'-120'0,"16"8"31"0,0 0 22 0,0 0 14 16,0 0 24-16,0 0 26 15,-11-7 38-15,11 7 27 0,0 0 26 0,0 0 18 16,0 0 9-16,0 0 4 16,0 0-5-16,0 0-7 0,0 0-9 15,0 0-7-15,-12-8-6 0,12 8-1 16,0 0-6-16,0 0-12 0,0 0-4 0,0 0-11 0,0 0-14 15,0 0-2-15,0 0-18 16,0 0-2-16,0 0-3 0,0 0-4 0,0 0 1 16,0 0-7-16,0 0 6 0,25-20-6 0,-25 20 0 0,0 0 1 15,14-8-1-15,-14 8 0 16,0 0-2-16,18-9 0 0,-18 9 1 0,10-7 1 0,-10 7 0 16,0 0 1-16,16-5 0 15,-16 5 0-15,0 0 0 0,0 0-1 0,18-7-2 16,-18 7 5-16,0 0 0 15,0 0 1-15,12-6 0 0,-12 6 6 0,0 0 1 0,0 0 5 16,0 0-1-16,0 0 1 16,0 0-3-16,0 0-2 0,0 0-1 0,0 0-2 15,0 0-1-15,0 0 1 0,0 0-1 0,0 0-4 16,0 0 1-16,0 0 0 0,0 0 0 16,0 0 0-16,3 29 1 0,-3-29-1 0,0 0-3 15,0 0 0-15,0 0 2 16,0 0 1-16,0 0 2 0,0 0-2 0,0 0 1 15,0 0 1-15,-3 20-2 0,3-20 3 16,0 0-2-16,0 0-3 0,0 0 2 16,18 2-6-16,-18-2 0 0,0 0-1 0,0 0 0 0,26-6 1 15,-26 6 0-15,0 0-2 16,21-7 4-16,-21 7 1 0,0 0 1 16,14-8 1-16,-14 8 1 0,0 0 2 0,12-8-2 15,-12 8-6-15,0 0 4 0,0 0 0 0,14-9-1 16,-14 9 1-16,0 0-4 15,0 0 0-15,0 0 0 0,12-6-4 16,-12 6 0-16,0 0-1 0,0 0 0 0,0 0 1 16,0 0-1-16,0 0-1 0,0 0 1 0,0 0 3 15,0 0-3-15,0 0 1 0,0 0 0 0,0 0 0 0,0 0 0 16,0 0 1-16,0 0 2 16,0 0 0-16,0 0-1 0,0 0-2 0,0 0 4 15,0 0 0-15,0 0-1 16,0 0 0-16,0 0-1 0,0 0 4 0,-40 31 1 0,32-21 2 15,-1-1 4 1,9-9 1-16,-16 19-1 0,9-6 7 0,-2-2-1 16,1 2 5-16,-1 1 1 0,1-1 2 0,-1 3 0 0,3-4-3 0,-3 2 4 15,4 0 0-15,-3 0 0 16,4-2 3-16,4-12-4 16,-8 23 1-16,4-11-1 0,4-12-2 0,-2 20 1 15,2-20 2-15,2 22 6 0,-2-22-3 16,4 19 1-16,-4-19 1 0,10 14-4 0,0-7-3 15,-10-7-1-15,16 11-2 0,-6-5-6 0,-10-6-13 16,24 4-16-16,-9-3-21 16,-15-1-31-16,30-3-37 0,-14-1-39 0,4-2-49 15,-4 1-32-15,5-7-30 0,1 1-46 16,-4-5-92-16,2 1-545 0,-1-2-356 0</inkml:trace>
  <inkml:trace contextRef="#ctx0" brushRef="#br0" timeOffset="40185.86">16440 4124 2746 0,'0'0'-51'0,"0"0"51"16,0 0 20-16,0 0 10 16,2-21 0-16,-2 21 9 0,0 0 13 15,0 0 17-15,0 0 12 0,0 0 0 16,-32-7 1-16,32 7-12 0,0 0-9 15,0 0-4-15,-34 18-8 0,23-9-3 0,3 0-5 16,0 2-7-16,8-11 1 0,-8 27-7 16,4-14-2-16,2 2 0 0,2-15-10 0,0 26 0 15,0-26-6-15,6 26-5 0,0-15-4 16,0 1-3-16,-6-12 1 0,14 16-3 0,-7-9-1 0,-7-7 5 16,17 7-2-16,-17-7 1 15,17 3 0-15,-17-3 7 0,0 0 3 0,26-10 0 16,-26 10 10-16,14-15-1 15,-6 1-4-15,-1 0 4 0,-1-2 6 0,-1-5 4 0,1-4-5 16,-2-3 4-16,0-1-2 16,1-2 11-16,-1-5 7 0,0 6 16 0,0-1 12 15,-2 4 4-15,0 3 2 0,0 3-4 0,0 2 0 0,1 2-5 16,-1 0-16-16,-2 17-7 16,2-24-4-16,-2 24-5 0,0 0-1 0,2-12-4 15,-2 12 0-15,0 0-4 16,0 0-9-16,0 0 2 0,0 0 5 0,0 60-9 0,0-41-3 15,3 3 5-15,-1 2-11 16,0-1-16-16,2 1-36 0,0 1-34 16,-2-4-50-16,0 3-58 0,4-2-45 0,-4-3-67 0,0-4-152 15,-2-1-117-15,3-5-315 16,-3-9-251-16</inkml:trace>
  <inkml:trace contextRef="#ctx0" brushRef="#br0" timeOffset="40646.83">16607 4132 2710 0,'0'0'-17'15,"0"0"7"-15,0 0 1 0,2-15 5 16,-2 15-5-16,0 0 16 0,0 0 1 16,0 0-5-16,4-15-2 0,-4 15 1 0,0 0 1 0,17-7 1 15,-17 7-4-15,20-7-7 16,-20 7 8-16,18-4-7 0,-18 4 3 0,21-3 3 0,-21 3 5 15,20-2-4-15,-20 2-1 16,0 0 8-16,24-4-10 0,-24 4 2 0,16-2 16 16,-16 2 5-16,0 0 12 0,0 0 2 0,18-2 7 15,-18 2 3-15,0 0 9 0,0 0 11 16,0 0 6-16,0 0 8 0,0 0 5 0,0 0 1 16,0 0 2-16,0 0-14 15,0 0-3-15,0 0-5 0,-26 38-1 0,18-29-3 16,8-9-1-16,-16 16-4 0,8-7-8 15,8-9 1-15,-15 22-1 0,8-13-4 0,-1 4-6 16,1-2-4-16,7-11 0 0,-8 26-4 16,4-16 0-16,4-10-4 0,-4 22 0 15,4-22-1-15,-2 21-1 0,2-21 6 0,4 21-6 0,-4-21 3 16,8 19 4-16,-4-12-4 16,5 3 2-16,-9-10-5 0,21 12-2 0,-6-7-8 15,-3 1-9-15,6-4-13 16,-18-2-18-16,29 2-30 0,-12-2-33 0,2-4-46 0,-19 4-45 15,36-7-47-15,-15-3-69 16,-4-2-138-16,0-1-500 0,0 0-344 0</inkml:trace>
  <inkml:trace contextRef="#ctx0" brushRef="#br0" timeOffset="41226.58">17343 4159 2736 0,'-6'15'-65'15,"6"-15"30"-15,0 0 11 16,0 0 5-16,0 0 0 0,0 0 7 15,0 0-3-15,0 0-3 0,0 0 10 0,0 0 17 16,0 0-1-16,0 0 1 0,24 11-6 0,-24-11 1 16,0 0 1-16,27-2-2 0,-27 2 12 15,27 0-9-15,-27 0-9 0,26 0 3 16,-26 0 0-16,25-1-12 0,-25 1-27 0,26-3-23 16,-26 3-32-16,21-3-37 0,-13 1-69 15,-8 2-112-15,13-8-242 0,-13 8 256 0</inkml:trace>
  <inkml:trace contextRef="#ctx0" brushRef="#br0" timeOffset="41421.25">17438 4087 1644 0,'-18'-5'20'0,"18"5"18"16,0 0 21-16,0 0 13 16,0 0 16-16,-23 10 13 0,23-10 16 15,-11 15 6-15,11-15-9 0,-7 21-5 16,3-7-7-16,4-14-7 0,-6 30-10 15,6-13-13-15,0 0-6 0,0 2-6 0,2 2-16 16,0 0-23-16,0-2-37 0,4 4-53 0,-1-1-43 16,1-3-54-16,-1-4-99 15,1-1-483-15,0 2-28 0</inkml:trace>
  <inkml:trace contextRef="#ctx0" brushRef="#br0" timeOffset="42181.25">17714 4020 2139 0,'0'0'-93'16,"0"0"19"-16,0 0 11 0,0 0 20 0,0 0 7 16,0 0 10-16,0 0 16 0,0 0 15 15,0 0 8-15,0 0 26 16,0 0 3-16,0 0 10 0,0 0 15 0,0 0 6 0,0 0 23 0,0 0 13 16,0 0 12-16,0 0 15 15,0 0-1-15,0 0 3 0,0 0-2 0,0 0 2 16,0 0 0-16,0 0-6 15,0 0-10-15,0 0-8 0,0 0-8 0,0 0-7 0,0 0-7 16,-8-35-12-16,8 35-11 16,10-20-5-16,-4 8-11 0,1 1-4 0,3-1-9 0,-10 12-4 15,20-19-8-15,-8 11-5 0,-2 3-2 16,6-1-2-16,-16 6-9 0,25-8 0 16,-25 8-2-16,26 3 1 0,-26-3-5 15,22 11-3-15,-13-4 3 0,0 5-2 16,-5 1-2-16,0 3 1 0,-4-16 2 15,-2 36-2-15,-2-16 6 0,-2 3-6 0,-6 0 0 16,4-2 2-16,-2 2-2 0,1 0 6 0,-2-4-7 16,1 2 1-16,-1-4 1 0,3-2-2 0,0 0 2 15,1-3-1-15,0-1 1 16,7-11 2-16,-8 20 1 0,8-20 1 0,-6 14-6 0,6-14-17 16,0 0-6-16,0 0-3 15,0 0-2-15,0 0 2 0,0 0-9 0,0 0-6 16,21-42-8-16,-12 22-10 15,1-5 2-15,3-1 2 0,-1-3 6 16,2-1 7-16,-2 2 7 0,-2-2 16 0,4 2 4 16,-4 5 1-16,-2 0 9 0,3 4 3 0,-5 1 12 0,3 2 10 15,-3 2 6-15,-2 3 4 0,3-3 0 0,-7 14-3 16,6-17-1-16,-6 17 1 16,0 0 12-16,0 0 3 0,0 0-6 15,0 0-2-15,0 0-3 0,0 0-2 16,0 0-3-16,-2 59 4 0,0-40-5 0,2 0 0 0,-2 3-5 15,2-2-2 1,0 1-3-16,0 0-14 0,2 0-35 0,0-2-48 16,-2 1-59-16,4-2-61 0,-2 0-63 0,0-3-145 15,0-3-146-15,-2-12-290 0,4 20-185 16</inkml:trace>
  <inkml:trace contextRef="#ctx0" brushRef="#br0" timeOffset="42431.08">18112 4216 2444 0,'8'18'-60'0,"-8"-18"32"16,0 0 11-16,5 19 17 16,-5-19 14-16,0 20 1 0,0-20 13 0,0 23 5 15,0-23 16-15,2 25 11 16,0-12-2-16,-2-13 0 15,0 25-2-15,4-12-5 0,-4-13-5 0,4 23-5 16,-4-23-5-16,4 21-6 0,-4-21-8 0,2 17-12 0,-2-17-42 16,5 13-37-16,-5-13-49 15,0 0-53-15,0 0-120 0,4 14-419 0,-4-14 33 16</inkml:trace>
  <inkml:trace contextRef="#ctx0" brushRef="#br0" timeOffset="42796.8">18395 3789 2091 0,'2'-21'7'0,"-2"21"37"0,0 0 28 15,0 0 9-15,0 0 8 16,0 0 3-16,0 0-3 0,0 0 10 16,-22 38 12-16,15-23 3 0,2 1-8 15,1 0-9-15,0 4-11 0,0-1-6 0,2 3-10 0,0-2-6 16,2 3-8-16,2-2-5 15,0 6-4-15,2-3-1 0,0-1-7 0,3 0-6 16,0 0-21-16,1-3-25 0,0 1-45 16,0-3-54-16,3-1-32 0,-2-2-43 15,1-6-81-15,1 1-614 0,-3-4-252 0</inkml:trace>
  <inkml:trace contextRef="#ctx0" brushRef="#br0" timeOffset="43026.83">18518 3950 2606 0,'-2'-22'-34'0,"2"22"49"0,0 0 0 0,0 0 0 0,0 0 0 16,0 0-2-16,4-17-12 15,-4 17 11-15,0 0 1 0,0 0 7 0,0 0-9 16,13-8 1-16,-13 8-9 0,0 0-2 15,24-3-27-15,-24 3-20 0,22-2-23 16,-22 2-44-16,22-3-49 0,-22 3-91 0,19-6-395 0,-11 5 125 16</inkml:trace>
  <inkml:trace contextRef="#ctx0" brushRef="#br0" timeOffset="43246.55">18615 3848 1935 0,'0'0'29'0,"0"0"14"15,0 0 5-15,0 0 34 16,0 0 18-16,0 0 16 0,-20 19 21 0,20-19 13 16,-4 17-6-16,4-17-4 0,-2 30-13 0,0-14-12 15,2 1-13-15,-4 2-11 0,4 0-6 16,4 2-12-16,-4-2-7 0,2 2-5 0,0 2-8 0,0-3-7 16,0 0-11-16,0-1-19 15,0-1-41-15,2-1-49 0,0-2-50 0,-4-15-52 16,4 27-40-16,-2-18-92 15,0-2-568-15,-2-7-241 0</inkml:trace>
  <inkml:trace contextRef="#ctx0" brushRef="#br0" timeOffset="43446.75">18728 4176 2698 0,'0'0'-2'16,"15"-4"26"-16,-15 4 5 0,0 0 21 0,0 0 23 15,19-2 7-15,-19 2 22 16,0 0 12-16,0 0 12 0,0 0 6 0,0 0-1 0,0 0-4 15,0 0-5-15,0 0-7 16,0 0-13-16,0 0-12 0,0 0-8 0,0 0-13 16,0 0-9-16,0 0-29 15,0 0-36-15,0 0-50 0,0 0-64 0,0 0-75 16,0 0-85-16,0 0-178 0,0 0-516 0,0 0-422 0</inkml:trace>
  <inkml:trace contextRef="#ctx0" brushRef="#br0" timeOffset="43670.62">18929 3691 2934 0,'15'-7'-18'16,"-15"7"16"-16,0 0 7 0,0 0-3 16,27 11 5-16,-27-11 6 0,15 18 17 15,-6-4 18-15,-1 5 20 0,-2 1 21 16,3 5 10-16,-3-1 0 0,3 6-2 0,-3-2-17 0,-2 2-8 15,0-1-9-15,-1 4-9 16,-1-3-26-16,-4 0-35 0,-1 1-43 0,-3 2-56 16,-2 1-53-16,-3-4-75 0,-4-1-148 0,-1-3-482 15,-6-1-224-15</inkml:trace>
  <inkml:trace contextRef="#ctx0" brushRef="#br0" timeOffset="47136.05">15182 5854 2618 0,'0'0'-18'0,"0"0"30"0,0 0-6 15,0 0 9-15,0 0-5 16,0 0-4-16,0 0 6 0,0 0 19 0,0 0 14 16,0 0 11-16,0 0 4 0,0 0 11 15,0 0 2-15,10-13 1 0,-10 13 5 0,0 0 5 16,0 0-2-16,0 0 0 0,0 0-2 0,0 0-5 0,26 27-9 16,-20-18-6-1,-6-9-4-15,16 23-4 0,-8-10-6 0,0 3-1 0,3 2-5 16,-3 4-3-16,5-2-3 15,-2 2 13-15,1 1-2 0,-2-1-7 0,6 5 5 0,-4 1 0 16,1-1 2-16,0 2-2 16,2-3 2-16,-1 1-6 0,4 0 0 0,-4-3-5 15,3 1-7-15,-4-3 1 0,0-2-4 0,-1-1-3 0,-2 1-3 16,2-4-1-16,-4-3-5 16,0 1-6-16,-1 0-7 0,1-5-18 0,-8-9-14 15,11 17-21-15,-11-17-29 0,8 14-39 16,-8-14-52-16,7 7-50 0,-7-7-60 15,0 0-125-15,0 0-552 0,0 0-400 16</inkml:trace>
  <inkml:trace contextRef="#ctx0" brushRef="#br0" timeOffset="47474.09">15536 5910 2881 0,'0'0'-71'16,"0"0"28"-16,0-21-4 0,0 21 4 16,0 0 11-16,0 0-2 0,-5-15 19 0,5 15 40 15,0 0 28-15,0 0 25 0,0 0 15 0,0 0-2 16,-30 28-6-16,22-15-2 16,0 1-5-16,-3 3-11 0,1 2-3 15,-1 2-3-15,0-1 0 0,0 3-5 0,0 2 0 16,-3 3-3-16,1-2-1 0,1 4-6 0,-1-1-4 0,0 1-2 15,1 1-8-15,0-3-1 16,-3 3-1-16,6 0-6 0,-3-3-2 16,3 0-1-16,-2-3-2 0,3 1-3 15,-3-2-2-15,4-1-2 0,0-2-5 0,0 1-21 0,3-5-29 16,-1 3-29-16,1-5-30 0,2 0-33 0,2-15-23 16,-2 24-47-16,2-13-77 15,0-11-627-15,4 17-301 0</inkml:trace>
  <inkml:trace contextRef="#ctx0" brushRef="#br0" timeOffset="47791.28">15851 6468 2689 0,'23'-1'-25'16,"-23"1"25"-16,0 0 10 0,15 8 2 0,-15-8 9 0,8 12 5 15,-8-12 19 1,7 17 30-16,-7-17 20 0,7 21 16 0,-5-8 5 16,2 1-4-16,-2 1-9 0,0-2-11 15,2 4-13-15,-2-1-8 0,2-1-10 0,-2 3-11 0,2-3-13 16,-1-2-16-16,-1 0-22 15,-2-13-27-15,5 23-20 0,-5-23-46 0,6 19-25 16,-6-11-35-16,0-8-32 0,4 11-66 16,-4-11-108-16,0 0-431 0,0 0-99 15</inkml:trace>
  <inkml:trace contextRef="#ctx0" brushRef="#br0" timeOffset="48046.75">16097 6047 2298 0,'2'-19'-39'15,"-2"19"41"-15,0 0 19 16,0 0-5-16,0-23-9 0,0 23 1 0,0 0 10 16,0 0 27-16,0 0 8 15,0 0 17-15,0 0 11 0,0 0 2 0,0 0-7 16,0 0-6-16,-13 55-4 0,13-36-12 15,0 2 9-15,0 0-3 0,2 5-8 0,-2 1-10 16,0-2-30-16,2 1-46 0,1 2-45 16,-1-4-47-16,2 1-40 0,-2-6-94 0,0 2-513 15,0-4-69-15</inkml:trace>
  <inkml:trace contextRef="#ctx0" brushRef="#br0" timeOffset="48473.81">16442 6037 2270 0,'0'-17'-31'0,"0"17"34"15,0 0 9-15,0 0 1 0,0 0-6 0,0 0 24 16,-20-9-1-16,20 9 12 15,0 0 13-15,0 0 3 0,0 0 2 0,-42 21 2 0,32-16 9 16,10-5 2-16,-17 16-3 0,7-6-5 16,0-2-7-16,2 3-5 0,8-11-4 15,-10 17-7-15,6-6-9 0,4-11-9 16,-2 17-17-16,2-17-13 0,0 0-19 0,10 32-14 16,-2-21-18-16,2-1 0 0,2-1 3 0,-2 3-2 15,3 0 5-15,2-1 24 16,-5 0-10-16,5-1 13 0,-3 1 11 15,0 1 17-15,0-1 7 0,-2 1 16 0,-1-3 16 16,-2 5 12-16,-1-3 8 0,-6-11 15 0,4 21 1 16,-4-21 3-16,-2 23 2 0,2-23-5 0,-11 18-5 15,3-6-10-15,-3 0-6 16,1-3-17-16,0-1-33 0,10-8-44 0,-22 15-55 0,11-9-51 16,3-2-67-16,-3-3-89 15,11-1-555-15,-17 5-201 0</inkml:trace>
  <inkml:trace contextRef="#ctx0" brushRef="#br0" timeOffset="48748.46">16596 6018 2509 0,'0'0'-50'15,"0"0"16"-15,17 0 5 16,-17 0 9-16,0 0 20 0,0 0 24 15,23 17 29-15,-17-9 38 0,-6-8 20 0,14 21 21 16,-8-8-3-16,0 2-4 0,-2 1-13 16,3 1-12-16,-1 2-12 0,-2 0-9 15,3 0-8-15,-5 0-8 0,2 0-6 0,0 0-6 16,-1-2-7-16,-1 2-5 0,-2 1-15 0,0-20-18 0,0 32-31 16,-2-17-22-16,2-15-24 15,-3 25-39-15,3-25-25 0,-2 24-22 0,-2-14-36 16,4-10-56-16,0 0-119 0,-4 20-385 15,2-12-36-15</inkml:trace>
  <inkml:trace contextRef="#ctx0" brushRef="#br0" timeOffset="48934.41">16905 6395 2245 0,'30'-2'-34'15,"-30"2"7"-15,0 0-3 16,28-1-1-16,-28 1 6 0,20-1 1 0,-20 1 5 16,22-4-6-16,-22 4-17 0,21-4-25 0,-11-1-47 15,-1 0-71-15,-9 5-337 16,15-10 300-16</inkml:trace>
  <inkml:trace contextRef="#ctx0" brushRef="#br0" timeOffset="49086.92">17005 6267 1543 0,'0'0'86'0,"-13"-8"31"0,13 8 11 0,0 0-6 16,-13-6 0-16,13 6-4 16,0 0-1-16,0 0-6 0,0 0-4 0,0 0-14 15,0 0-9-15,0 0-12 0,0 0-31 16,0 0-47-16,26-19-52 0,-13 17-47 0,-3-2-48 16,0 0-107-16,8 0-454 0,-6 0 27 0</inkml:trace>
  <inkml:trace contextRef="#ctx0" brushRef="#br0" timeOffset="52756.95">17525 5706 2126 0,'0'0'-20'0,"0"0"15"0,0 0 2 0,0 0-5 16,0 0 3-16,0 0-4 15,5-15 12-15,-5 15 14 0,0 0 5 0,0 0 5 16,0 0 0-16,0 0-8 0,0 0-5 16,0 0 7-16,0 0 15 0,0 0 12 0,0 0 3 15,0 0-3-15,0 0 18 0,0 0-5 16,0 0 8-16,-9 49-4 0,9-49-8 0,-4 21-3 16,4-21-5-16,-2 23-4 0,0-10-4 15,2-13-3-15,-2 32-7 0,2-12-4 16,0-3-2-16,-2 2 0 0,4 0-4 15,-2 0-1-15,2-2-2 0,0 2-4 0,0-1-1 16,2-3-3-16,-2-1 0 0,2 1 0 0,1-1 2 16,-5-14-8-16,11 25 3 0,-7-15-3 15,-4-10 2-15,10 17-2 0,-4-9-6 0,-6-8 0 16,12 11-4-16,-12-11-2 0,10 7 1 0,-10-7 1 16,0 0 1-16,17 5-5 15,-17-5 2-15,0 0 5 0,0 0 0 16,0 0-1-16,30-12 0 0,-30 12 1 0,10-11 6 15,-10 11-6-15,12-12 6 0,-12 12 7 0,12-15-2 16,-6 4 7-16,-6 11 2 16,10-18 2-16,-4 7 2 0,-6 11-4 0,9-26 2 15,-5 13 0-15,1 1-1 0,-5 12 0 0,8-26 2 0,-4 12-1 16,-2 0-2-16,-2 14-5 16,5-31 0-16,-3 16 0 0,0 1-6 0,0-4 3 15,-2 18 2-15,2-35-3 16,-2 20 5-16,0-2-1 0,0 17-4 0,0-32 0 15,0 15 1-15,0 1 2 0,0 16 3 16,0-31 0-16,-2 13 1 0,2 1-6 0,0 17 0 16,0-29-1-16,0 13-3 0,0 16 2 0,-2-24-3 15,2 24 3-15,-2-23-1 16,2 23-2-16,0-18-1 0,0 18 0 0,-2-19-6 16,2 19-4-16,0 0-9 0,0-22-19 15,0 22-11-15,0 0-24 0,0 0-27 0,2-19-29 16,-2 19-24-16,0 0-27 0,0 0-59 15,0 0-131-15,0-9-351 0,0 9 21 0</inkml:trace>
  <inkml:trace contextRef="#ctx0" brushRef="#br0" timeOffset="56038.51">18114 5621 2050 0,'0'0'-44'0,"0"0"26"16,0 0 7-16,0 0-4 0,0 0 4 0,0 0-5 15,0 0 3-15,0 0 0 16,0 0 4-16,0 0 5 0,0 0 13 0,0 0-3 0,0 0 7 16,0 0-2-16,0 0 13 15,0 0 8-15,0 0 8 0,0 0-5 16,0 0 5-16,0 0-6 0,0 0-4 0,0 0 0 0,0 0-4 0,0 0-4 16,0 0 9-16,0 0 1 15,0 0 16-15,0 0 13 16,0 0 16-16,-28 31-12 0,28-31 0 0,0 0-6 15,-10 14-6-15,10-14-4 0,-8 11-7 0,8-11-4 0,-7 12-2 16,7-12-8-16,-9 13-4 0,9-13-4 0,0 0-7 16,-4 19 0-1,4-19-1-15,0 0-2 0,-4 16-1 0,4-16-2 0,0 0 3 16,-4 14-6-16,4-14 1 16,0 0 1-16,0 18 0 0,0-18-1 0,0 0-1 0,4 19 5 15,-4-19-6-15,4 14-1 16,-4-14-3-16,8 14 2 0,-8-14 1 15,10 12 2-15,-10-12-7 0,8 11 4 0,-8-11-1 16,8 10-2-16,-8-10 4 0,0 0-2 0,10 11 0 16,-10-11 5-16,0 0 2 0,10 11 1 0,-10-11 2 15,0 0 2-15,10 11 5 16,-10-11-2-16,0 0 0 0,0 0 0 0,8 10-4 0,-8-10 0 16,0 0-3-16,9 10 2 15,-9-10-2-15,0 0-5 0,0 0-7 16,8 9-14-16,-8-9-15 0,0 0-19 15,0 0-28-15,11 10-7 0,-11-10-16 0,0 0-11 0,17 8-12 16,-11-6-28-16,-6-2-55 16,0 0-121-16,17 3-286 0,-17-3 167 0</inkml:trace>
  <inkml:trace contextRef="#ctx0" brushRef="#br0" timeOffset="56456.68">18383 5634 1778 0,'0'0'29'15,"4"-16"25"-15,-4 16-10 0,0 0-6 0,0 0 4 16,0 0-2-16,0 0 12 0,0 0 24 15,-21-9 11-15,21 9 9 0,0 0-3 0,0 0-10 16,-32 9-6-16,32-9-5 0,0 0-10 0,-21 11-8 16,21-11-8-16,-13 8-4 15,13-8-9-15,-6 12-7 0,6-12-18 0,0 0-11 0,0 19-12 16,0-19-21 0,0 0 4-16,17 28-2 0,-11-20 5 0,1 3 13 0,-7-11-9 15,17 22 12-15,-9-12 2 16,0 2 13-16,1 2 10 0,-2-3 12 0,-1 2 10 0,0 0 14 15,-6-13 6-15,8 25 5 16,-8-13 7-16,0-12 3 0,0 24 0 0,0-24 0 16,-8 21-10-16,0-9-1 0,-1-3-4 0,9-9-6 15,-21 19-9-15,8-11-17 0,5-2-40 16,8-6-44-16,-22 8-61 0,16-7-54 0,6-1-91 16,0 0-603-16,-26 0-236 15</inkml:trace>
  <inkml:trace contextRef="#ctx0" brushRef="#br0" timeOffset="56676.51">18577 5660 2664 0,'26'8'0'0,"-16"-3"25"15,3 5 9-15,-2 2 15 0,-1-1 4 0,1 2 4 16,-3 2 5-16,1 1-4 0,-2 1-2 15,-1 2-4-15,-4 0-8 0,2 0 0 16,-2-2-8-16,-2 5-17 0,0-3-35 0,-4-1-50 16,0 1-40-16,-4 2-43 0,-6 0-38 0,2-2-78 0,-5 2-500 15,-2-1-56-15</inkml:trace>
  <inkml:trace contextRef="#ctx0" brushRef="#br0" timeOffset="57026.68">17765 6293 2212 0,'0'0'3'16,"0"0"47"-16,0 0 9 0,0 0-16 0,0 0-5 15,0 0 3-15,46 7 6 0,-27-7 31 16,3-1 18-16,-2 1 18 0,8-3 11 0,4 2 4 16,-1 1 0-16,5 0-10 15,1-2-6-15,-1 2-6 0,6-2-16 0,-4 2-10 0,-2 0-17 16,2-2-25-16,-4 0-34 15,2 0-45-15,-4 0-50 0,1 4-55 0,-3-2-53 16,-6-2-81-16,-1 2-638 16,-4-1-319-16</inkml:trace>
  <inkml:trace contextRef="#ctx0" brushRef="#br0" timeOffset="57386.83">18315 6449 2732 0,'0'0'-17'0,"0"0"28"15,-21 5 5-15,21-5 4 16,-20 5 3-16,20-5 1 0,-18 5 3 16,18-5 6-16,-21 6 0 0,21-6-3 15,-17 8 3-15,17-8-6 0,-15 9-5 16,15-9-3-16,-8 12-15 0,8-12-10 0,0 0-11 15,2 19-21-15,-2-19-9 0,12 17-21 0,-1-7-5 16,-1 1-1-16,1 0 6 16,0 1 9-16,1 1 2 0,-2 0 9 0,0 0 18 0,-2 3 6 15,-2-1 21-15,0-1 22 0,-4 0 10 0,-2-14 16 16,0 27 26-16,0-27 13 16,-12 27 20-16,2-14 18 0,-4-1 12 0,2-3 1 15,-5 0-9-15,0-1-18 0,0-1-23 16,-2 0-40-16,2-6-68 0,0 2-71 0,0-3-67 15,2-3-55-15,-1-1-136 16,-4-3-475-16,2-2-154 0</inkml:trace>
  <inkml:trace contextRef="#ctx0" brushRef="#br0" timeOffset="62346.66">19350 6169 2453 0,'0'0'-48'0,"0"0"17"0,0 0 11 0,0 0 8 16,0 0-3-16,0 0 9 15,0 0 6-15,0 0 20 0,0 0 15 16,57-4 24-16,-57 4 30 0,28 0 22 0,-13 0 10 16,4 0 9-16,-19 0 4 0,35 2-8 0,-13-4-11 15,-5 2-15-15,-17 0-15 0,34 0-24 0,-18 0-31 0,-16 0-38 16,28 0-45-16,-28 0-59 16,24 2-54-16,-16-4-70 0,-8 2-157 0,0 0-402 15,10-6-101-15</inkml:trace>
  <inkml:trace contextRef="#ctx0" brushRef="#br0" timeOffset="62588.66">19500 6075 2402 0,'0'0'27'0,"0"0"29"16,0 0 24-16,-10-11 7 15,10 11 9-15,0 0 8 0,0 0 3 0,0 0 10 16,0 0 5-16,0 0 10 15,0 0-3-15,0 0-9 0,0 0-14 16,0 0-10-16,-21 27-13 0,21-27-7 0,-5 20-11 16,5-20-8-16,-2 27-6 0,2-11-11 0,0-16-26 15,2 32-38-15,-2-15-39 0,0 0-44 16,5 1-36-16,-3-3-33 0,2 2-30 0,1-2-58 16,-5-15-113-16,8 26-482 0,-4-12-211 15</inkml:trace>
  <inkml:trace contextRef="#ctx0" brushRef="#br0" timeOffset="63276.58">19954 5628 2523 0,'0'0'-57'0,"0"0"55"15,0 0 10-15,0 0 10 16,0 0 3-16,0 0 1 0,8-27 4 0,-8 27-1 0,0 0 2 16,11-13 5-16,-11 13-4 15,0 0-1-15,14-10-2 0,-14 10-6 0,0 0 7 16,0 0-3-16,0 0 6 15,0 0 3-15,34 23 2 0,-32-11-4 16,2 4 0-16,-4-16-5 0,2 35 0 16,-4-16-4-16,0 2-3 0,0 0-1 0,-2 0 3 15,0 2-5-15,-2-3-5 0,2 0 3 0,-1-1-2 0,3-2 0 16,-3-2-3-16,5-15 0 16,-6 27 1-16,2-18-9 0,4-9 0 0,-2 19-10 0,2-19-2 15,0 0-5-15,-4 14-1 16,4-14-6-16,0 0 6 0,0 0-2 0,0 0 6 15,0 0-3-15,0 0 10 16,23-46-3-16,-16 31 13 0,1-3 4 0,-2 2 12 0,0 0 16 16,3 0 5-16,-2 2 10 0,-3 2 11 0,-4 12 2 15,8-23 8-15,-4 14 0 16,-4 9-2-16,7-15-6 0,-7 15-3 0,0 0 14 16,0 0 14-16,0 0-6 0,0 0-3 15,0 0-11-15,0 0-9 0,14 41-6 0,-12-25-5 16,-2 0-6-16,5 2-11 15,-3 1-22-15,2-2-44 0,-1 2-45 0,1-2-65 16,0 1-61-16,-2-5-81 0,0 2-164 0,0-6-466 0,-2-9-319 16</inkml:trace>
  <inkml:trace contextRef="#ctx0" brushRef="#br0" timeOffset="63466.58">20219 5977 2866 0,'0'0'18'0,"8"11"33"16,-8-11 2-16,6 17-6 0,-6-17-2 0,2 20-1 0,-2-20 4 16,0 24 0-16,0-10-3 0,0-14-3 0,2 26-6 15,-2-11 3-15,0-15-21 16,2 27-38-16,-2-14-47 0,2 2-41 0,-2-15-40 16,4 23-38-16,-4-23-89 0,0 13-527 15,0-13-114-15</inkml:trace>
  <inkml:trace contextRef="#ctx0" brushRef="#br0" timeOffset="63786.6">20409 5523 2373 0,'4'-19'-62'0,"-4"19"15"0,0 0 17 16,0 0 22-16,0 0 32 0,0 0 27 0,0 0 38 15,0 0 27-15,0 0 17 16,0 0-1-16,-11 53 3 0,7-34-6 0,0 2-10 16,2 3-10-16,-1 4-11 15,1-4-5-15,0 3-15 0,0 0-10 0,2-1-6 0,0 1-8 16,2-1-7-16,0-1-22 15,0 0-31-15,1-4-37 0,3 2-44 16,1 0-40-16,1-4-55 0,0-4-67 0,0 1-154 16,4-5-426-16,-2-2-155 0</inkml:trace>
  <inkml:trace contextRef="#ctx0" brushRef="#br0" timeOffset="64066.92">20552 5751 2394 0,'0'0'-110'0,"0"0"10"0,0 0 11 16,0 0 12-16,0 0 13 15,0 0 26-15,-6-11 27 0,6 11 15 0,0 0 19 0,0 0 17 16,0 0-2-16,0 0-4 15,0 0-2-15,32-6-2 0,-32 6 0 16,19-2-7-16,-19 2 5 0,24-1 11 16,-24 1-15-16,26-4 2 0,-10 2-9 0,-16 2-25 0,25-4-35 15,-25 4-54-15,26-3-50 0,-26 3-146 0,14-7-254 16,-8 3 267-16</inkml:trace>
  <inkml:trace contextRef="#ctx0" brushRef="#br0" timeOffset="64289.1">20696 5660 1582 0,'0'0'33'0,"0"0"27"0,0 0-8 0,0 0 7 15,0 0 19 1,0 0-2-16,0 0 23 0,0 0 6 16,-21 22 7-16,21-22 3 0,-4 22-13 0,2-7-10 15,0 3-3-15,0-2-14 0,0 4-10 0,0-1 0 0,2 2-8 16,0 0-2-16,0 1-6 15,2-3-17-15,-2 2-13 0,4-2-45 0,-2-2-36 16,0-2-47-16,2 1-39 16,-4-16-76-16,7 21-147 0,-3-13-301 0,-2-1 91 0</inkml:trace>
  <inkml:trace contextRef="#ctx0" brushRef="#br0" timeOffset="64497.01">20781 5937 2061 0,'11'-10'24'0,"-11"10"3"0,0 0 3 15,0 0 3-15,15-9 18 16,-15 9 14-16,0 0 18 0,0 0 4 0,0 0 12 0,0 0 4 16,0 0-10-16,0 0-6 0,0 0-11 0,0 0 0 15,0 0 9-15,0 0 11 16,0 0 6-16,0 0-4 0,0 0-11 0,0 0-17 16,0 0-23-16,0 0-23 15,0 0-22-15,0 0-29 0,0 0-41 0,0 0-56 0,2-16-50 16,-2 16-76-16,2-11-183 15,-2 11-351-15,0-12-84 0</inkml:trace>
  <inkml:trace contextRef="#ctx0" brushRef="#br0" timeOffset="64716.65">20980 5593 2324 0,'23'2'-39'15,"-23"-2"22"-15,13 14 16 16,-13-14 18-16,13 22 23 0,-7-6 18 0,2 3 42 16,-4 1 11-16,2 4-2 0,-4 0-2 15,2 3-14-15,2 1-7 0,-2-1-15 16,-4 4-16-16,0-3-32 0,-2 3-53 0,0-3-49 16,-6 7-53-16,0-9-71 0,-4 4-143 15,-2-1-387-15,-4-1-3 0</inkml:trace>
  <inkml:trace contextRef="#ctx0" brushRef="#br0" timeOffset="65121.66">20221 6392 2287 0,'0'0'66'0,"0"0"16"0,0 0-8 16,0 0-5-16,0 0-7 0,0 0-9 0,0 0-3 16,0 0 4-16,0 0-3 0,44 7 16 15,-25-7-11-15,4 0 0 0,4 0 3 16,5-4-8-16,2 4 3 0,7 0 0 0,3 0-2 16,5 0-4-16,3 0-5 0,1 0-8 0,-2 0-32 0,-1-2-47 15,0 4-47-15,-5 2-60 16,-10-4-60-16,-3-4-122 0,0 4-469 15,-10 0-114-15</inkml:trace>
  <inkml:trace contextRef="#ctx0" brushRef="#br0" timeOffset="65491.66">20783 6556 2359 0,'-27'3'17'0,"27"-3"35"0,-20 4-7 15,20-4-3-15,-20 6 0 0,20-6-12 0,-22 5-6 16,22-5-2-16,-19 8 0 0,19-8-1 16,-14 10-12-16,14-10-15 0,-14 10-18 15,14-10-10-15,-4 12-24 0,4-12-14 16,0 0-14-16,11 24-9 0,-2-15-1 0,1 0-3 15,1 4 12-15,1-1 12 0,-1 0 22 16,0 1 14-16,-1 1 18 0,-2-1 21 0,-4 2 24 16,2 0 46-16,-6-15 32 0,-3 26 37 0,-4-12 19 15,1-2 14-15,-4 0 8 16,-3-4-4-16,-2 2-14 0,0-2-24 16,-1-2-21-16,-4-2-52 0,4-3-61 0,16-1-75 15,-34-1-80-15,15-5-111 0,3 0-224 0,0-1-256 16,-4-2-15-16</inkml:trace>
  <inkml:trace contextRef="#ctx0" brushRef="#br0" timeOffset="70086.52">20887 5954 2104 0,'0'0'-97'15,"0"0"11"-15,0 0 10 0,0 0 5 16,0 0 12-16,6-8 4 0,-6 8 12 0,0 0 13 16,0 0 6-16,0 0 1 15,0 0 11-15,0 0 5 0,0 0-3 16,0 0 5-16,0 0 3 0,0 0-3 15,0 0 10-15,0 0 11 0,0 0 12 0,0 0-6 0,0 0 8 16,0 0 7-16,0 0 0 16,0 0 4-16,0 0-3 0,0 0 5 0,0 0 10 15,0 0 3-15,0 0-3 0,0 0 4 16,0 0-12-16,0 0-9 0,0 0-3 0,0 0-1 16,2 34 4-16,-2-34 0 0,0 0 10 15,0 0-7-15,0 0 5 0,0 0 0 16,-2 19 2-16,2-19 4 0,0 0-4 0,0 0 6 0,0 0-6 15,-12 14 13-15,12-14 0 16,0 0 6-16,-15 5 2 0,15-5-1 0,0 0-1 16,-15 6 2-16,15-6 1 0,0 0 0 0,0 0-6 0,-22 5-3 15,22-5-4-15,0 0-7 16,0 0-5-16,-22-4-3 0,22 4-3 0,0 0-6 16,-17-7 1-16,17 7-5 15,0 0-6-15,0 0-2 0,-15-13-2 16,15 13-4-16,-7-12-4 0,7 12-3 0,0 0 0 15,0-19 1-15,0 19-3 0,0 0-1 0,0 0-3 16,9-23 0-16,-9 23 2 0,0 0-5 0,13-13 2 16,-13 13 0-16,8-7 1 0,-8 7-7 15,0 0 0-15,0 0-9 0,19-4-22 0,-19 4-49 16,0 0-60-16,15 10-69 16,-15-10-151-16,0 0-511 0,5 13-247 0</inkml:trace>
  <inkml:trace contextRef="#ctx0" brushRef="#br0" timeOffset="90281.66">10998 10496 632 0,'-4'-15'338'16,"4"15"-87"-16,0 0-34 0,0 0-45 0,-2-19-37 0,2 19-14 15,0 0 3-15,-2-17 7 16,2 17 22-16,0 0 17 0,0 0 0 0,-2-19-6 15,2 19-11-15,0 0-11 16,-2-17-17-16,2 17-2 0,0 0-10 0,0 0-4 0,2-22-4 16,-2 22-6-16,0 0-6 0,4-19-7 0,-4 19-5 15,5-13-13 1,-5 13-9-16,5-13-5 0,-5 13-10 0,12-16 3 0,-12 16-9 0,14-13-2 16,-8 6-3-1,-6 7 0-15,24-14-5 0,-16 7-3 0,-8 7-4 16,19-12 0-16,-6 6-2 0,0 0-3 15,1 1 0-15,-14 5-3 0,29-6-4 0,-17 5 1 16,-12 1-3-16,26 0 2 0,-26 0-4 16,25 1 4-16,-25-1-4 0,23 9 1 0,-11-3 0 15,-1 2 3-15,-11-8-5 0,17 17 3 0,-8-7-2 16,-2 1 3-16,-2 3-5 0,-5-14 4 16,8 22-2-16,-6-8 2 0,-2-14-4 0,2 25 5 15,-2-25-1-15,-4 23 2 16,2-10 1-16,2-13-1 0,-10 24-1 15,4-12 1-15,-5-1-1 0,2-2 1 16,9-9-2-16,-17 18 0 0,5-10 1 0,12-8 0 16,-22 10 0-16,12-5 1 0,10-5 3 0,-21 4 1 0,21-4 3 15,-23 2 5-15,23-2 4 16,0 0 0-16,-32-11 2 0,19 7 1 0,3-6-7 0,10 10 3 16,-18-22-4-16,12 9-5 15,0 0-4-15,2-2 1 0,4 15-5 0,-7-28-8 16,5 13-14-16,2 15-24 0,0-27-31 15,5 11-39-15,1 4-45 0,2-1-65 0,3 0-61 16,0 1-145-16,-1 3-171 0,0-2-363 0,4 3-399 16</inkml:trace>
  <inkml:trace contextRef="#ctx0" brushRef="#br0" timeOffset="96626.6">11445 11594 53 0,'0'0'352'15,"0"0"-112"-15,0 0-52 0,0 0-40 0,0 0-33 0,0 0 0 16,0 0 1-16,0 0 0 16,0 0 3-16,0 0-6 0,0 0 6 15,0 0-18-15,0 0-8 0,0 0-8 0,0 0 0 16,0 0-9-16,0 0-17 0,0 0-22 0,0 0-14 16,0 0-22-16,0 0-19 0,0 0-10 15,0 0-16-15,0 0-17 0,0 0-24 16,0 0-26-16,0 0-63 0,0 0-127 0,0 0-193 0,0 0 334 15</inkml:trace>
  <inkml:trace contextRef="#ctx0" brushRef="#br0" timeOffset="99179.97">11079 11165 740 0,'-11'21'271'0,"7"-12"-87"15,4-9-62-15,-6 21-21 0,4-7-9 0,-3 1-15 0,5-15 3 16,-2 26 1 0,2-8 14-16,0-18 15 0,0 28 2 0,0-13 15 0,0-15 5 0,0 27-1 15,0-14 7-15,0-13 5 16,2 29-3-16,-2-16-3 0,2 3-4 16,-2-16-8-16,3 24-6 0,-3-24-8 0,2 25-7 15,-2-25-9-15,0 22-5 0,2-9-10 16,-2-13-4-16,0 21-2 0,0-21-4 15,2 20-3-15,-2-20 0 0,4 20-6 0,-4-20 2 16,4 19 1-16,-4-19-3 0,9 16-3 16,-9-16-1-16,6 16 1 0,-6-16-10 0,10 11-4 15,-10-11-5-15,10 9-3 0,-10-9 0 0,10 8-7 16,-10-8-2-16,0 0 0 0,14 6-3 16,-14-6-5-16,0 0-2 0,0 0-4 15,25 0-5-15,-25 0 2 0,0 0 1 16,18-9-1-16,-18 9-2 0,15-12 0 0,-15 12-6 15,19-19 5-15,-11 9-3 0,0-1 0 16,2-1-1-16,-2-3-3 0,-2 2-1 0,2-6 1 16,1-2 3-16,-1 2-3 0,-1-4 0 15,-1 0-1-15,1-1-3 0,-1 1 7 0,2-2 0 16,-4 2 1-16,2 0-2 0,2 0 4 16,-4 4 2-16,0 2 8 0,1-2 1 0,-2 4 4 15,-1-2 0-15,2 4 3 0,-4 13 3 16,5-27-6-16,-5 27 0 0,4-21-5 0,-4 21 0 15,4-18-4-15,-4 18-18 16,5-14-29-16,-3 7-49 0,-2 7-60 0,2-11-77 16,-2 11-73-16,0 0-157 0,0 0-166 0,0-14 36 15,0 14-298-15,0 0-246 16</inkml:trace>
  <inkml:trace contextRef="#ctx0" brushRef="#br0" timeOffset="99522.78">11498 11140 2618 0,'0'0'-50'0,"0"0"12"16,0 0 8-16,0 0 0 0,11-8-3 0,-11 8 15 0,0 0 25 15,0 0 43 1,0 0 42-16,0 0 16 0,0 0 15 16,0 0-7-16,-20 52-8 0,14-37-2 0,2 4 13 15,-2 2-3-15,-1 2-9 0,1 2-2 0,2-2-4 16,2 2-6-16,1-2-7 0,-3-1-4 16,4-1-10-16,0 2-7 0,0-2-9 0,4-1-6 15,-3 0-4-15,3-1-6 0,-2 0-7 16,2-2-9-16,0-4-28 0,3 1-36 15,-1-1-56-15,0-2-75 0,0-3-69 0,-6-8-137 16,12 11-197-16,-6-7-301 0,-6-4-234 0</inkml:trace>
  <inkml:trace contextRef="#ctx0" brushRef="#br0" timeOffset="99871">11648 11300 2642 0,'0'0'-19'0,"0"0"26"0,0 0 3 16,-8-18 10-16,8 18 3 0,0 0 17 0,0 0 22 15,-19-1 22-15,19 1 9 0,0 0 4 16,0 0-2-16,0 0-4 0,-29 11-6 0,29-11-5 16,-9 12-6-16,9-12-7 0,-5 15-4 15,5-15-6-15,0 0-6 0,0 21-1 16,0-21-7-16,9 18-6 0,-9-18-2 15,15 20-6-15,-7-11 0 0,3 5-6 0,1-2-2 16,-3 1 3-16,1 0-6 0,-1 1-2 0,-1-2 2 0,1 2 5 16,-1 1 14-16,-1-1 13 15,-4 1 7-15,-3-15 8 0,4 27-3 0,-4-27-1 16,-4 25-9-16,4-25-5 16,-12 22-7-16,4-12-18 0,8-10-38 15,-15 15-53-15,6-10-66 0,9-5-81 0,-14 6-88 16,14-6-172-16,-17-1-102 0,17 1-275 0,0 0-203 15</inkml:trace>
  <inkml:trace contextRef="#ctx0" brushRef="#br0" timeOffset="100056.58">11824 11214 2778 0,'0'0'78'0,"0"0"5"15,0 0 15-15,29 9 16 0,-29-9 11 0,9 16 14 16,-5-5 5-16,0 4-4 15,1 1-6-15,-5 0-15 0,3 2-12 0,-1 2-11 0,-2-2-13 16,-2 1-13-16,2 0-24 16,-3-2-35-16,1 2-46 0,-3-3-62 0,5-16-76 15,-2 28-64-15,0-18-87 0,-2-2-169 0,4-8-418 16,-7 8-306-16</inkml:trace>
  <inkml:trace contextRef="#ctx0" brushRef="#br0" timeOffset="101230.35">11426 10322 2590 0,'0'0'-135'0,"0"0"31"0,0 0 18 0,0 0 15 16,0 0 22-16,0 0 0 0,0 0 19 15,0 0 19-15,0 0 6 0,0 0 10 0,0 0 0 16,0 0 9-16,0 0 15 16,0 0 4-16,0 0 9 0,0 0 16 0,0 0 7 15,0 0 10-15,0 0 1 0,0 0-1 0,0 0 3 0,0 0-4 16,0 0-5-16,0 0 0 16,0 0-2-16,0 0-2 0,0 0 0 15,0 0 1-15,0 0 7 0,0 0 2 16,0 0 6-16,0 0 4 0,0 0-4 0,0 0-2 0,0 0-9 15,0 0-9-15,0 0-1 16,0 0-4-16,0 0-8 0,0 0-3 0,0 0-9 16,0 0 5-16,0 0-11 0,0 0-5 0,0 0 3 15,0 0-6-15,0 0 1 16,0 0 1-16,0 0-1 0,0 0 1 16,0 0-1-16,0 0 2 0,0 0-3 0,0 0 0 15,0 0-3-15,0 0-1 0,0 0-4 0,0 0 2 16,0 0-4-16,0 0 0 0,0 0-3 15,0 0 1-15,0 0-2 0,0 0 0 0,0 0 0 16,0 0 0-16,0 0-3 0,0 0 2 16,0 0 2-16,0 0-3 0,0 0-4 15,0 0 5-15,0 0-4 0,0 0 9 0,0 0-6 0,0 0 0 16,0 0-4-16,0 0 1 16,0 0 1-16,0 0-1 0,0 0-1 0,0 0-2 15,0 0 0-15,0 0 1 16,0 0 1-16,0 0 4 0,0 0 1 0,0 0 1 15,0 0-3-15,0 0 2 0,0 0-2 16,42 18-3-16,-42-18 0 0,0 0 1 0,0 0-1 16,0 0-2-16,0 0 2 0,0 0-3 0,0 0 1 0,0 0 0 15,11 7 0-15,-11-7 1 16,0 0-3-16,0 0-10 0,0 0-22 0,0 0-48 16,0 0-64-16,10 4-91 15,-10-4-204-15,0 0-149 0,0 0-317 16,0 0-297-16</inkml:trace>
  <inkml:trace contextRef="#ctx0" brushRef="#br0" timeOffset="103656.36">11401 10315 2551 0,'0'0'-148'15,"0"0"36"-15,0 0 29 0,0 0 26 0,0 0 13 16,0 0 14-16,0 0 21 15,0 0 7-15,-13-11 12 0,13 11 13 0,0 0 14 0,0 0 5 16,0 0 8-16,0 0 10 16,0 0 11-16,0 0-10 0,0 0 6 0,0 0-6 15,0 0 3-15,0 0 4 0,0 0-5 16,0 0-3-16,0 0 9 0,0 0 1 0,0 0 2 16,0 0 1-16,0 0-6 0,0 0-5 0,0 0-7 0,0 0-8 15,0 0-4 1,0 0-4-16,0 0 4 0,0 0-11 0,46 3-7 0,-46-3 1 15,0 0-2-15,28 4-3 16,-28-4-3-16,21 4-2 0,-21-4-1 0,26 2 1 16,-12 0-3-16,-14-2 0 0,26 3-5 0,-12-3 3 15,-14 0-3-15,34 4-2 0,-19-2 1 16,3 0-2-16,-18-2-1 0,30 2 0 0,-16-2-6 16,-14 0 1-16,35 1 0 15,-15 2 8-15,-2-3-9 0,4 3-1 0,-3-3 2 16,2 1 0-16,0-1 1 0,2 2-2 15,-3-1 4-15,2-1-4 0,-1 4 4 0,0-4 0 16,0 2-2-16,2-2 0 0,-2 2 3 0,0-2-2 16,0 2-3-16,0 0 3 15,0-2-4-15,-2 2 5 0,3-2-4 0,-2 0 2 0,0 0-1 16,-1 2 2-16,0-2 3 16,0 0-3-16,3 2-2 0,-6 2 2 0,4-4 1 15,-20 0-1-15,31 2-1 0,-19-1 0 16,-12-1 0-16,31 3 0 0,-31-3 0 0,27 1 1 15,-13-1-1-15,-14 0 4 16,26 3-4-16,-26-3 1 0,23 1 2 0,-7-1-3 16,-16 0 1-16,22 0 0 0,-22 0-1 15,24 2 2-15,-24-2-1 0,25 2 4 0,-25-2-2 16,23 2 3-16,-23-2 7 0,24 1 0 0,-24-1 0 16,23 3-1-16,-23-3-2 15,23 0 1-15,-11 1 1 0,-12-1-2 0,26 0-1 0,-26 0-1 16,29 3 0-16,-15-3-1 15,-14 0-2-15,33 1 0 0,-15-1-1 0,2 3 4 16,-1-3-6-16,2 1 1 0,-21-1-1 0,36 0 2 0,-15 2 2 16,-3 0 0-16,2-2-1 15,0 2 6-15,1 0 3 0,-21-2 1 0,34 0 7 16,-15 1-6-16,-1-1-1 16,1 3 1-16,-19-3-5 0,38 0 0 15,-19 0-2-15,0 0 0 0,3 0-2 0,-4 0-2 16,4 0 1-16,1 2 1 0,-3-1-2 15,3-1 1-15,1 2-3 0,-1-2 1 16,4 0 1-16,-5 2 0 0,3-2 0 0,2 0-2 0,-2 2 0 16,0-2 6-16,-3 0 5 0,5 0 2 15,-5 0 5-15,5 0 0 0,-4 0-4 16,1-2-2-16,3 2-1 0,2 2 2 0,-6 0-4 0,6-4 0 16,-4 2 0-1,-1 0-4-15,-1 2-2 0,2-2 2 0,-2 2-1 16,0 0-2-16,-2-1 2 0,2-1 0 15,-1 0 5-15,0 3 2 0,-1-3 2 0,2 1 8 16,-4 1 5-16,4 0 8 0,-3 0 0 0,2 0 3 0,1-2-1 16,-1 2 3-16,-1 0-7 15,1-2-5-15,0 0-3 0,-1 2-1 0,-1-2 0 16,0-2-3-16,-20 2-1 16,38 0 3-16,-20-2 0 0,-18 2 1 15,27-2 6-15,-27 2-1 0,23 0 3 0,-23 0 0 16,18 0-5-16,-18 0-10 0,0 0-20 15,21 2-37-15,-21-2-50 0,0 0-72 0,8-4-75 16,-8 4-105-16,0 0-209 0,0 0-59 0,0 0-322 16,0 0-342-16</inkml:trace>
  <inkml:trace contextRef="#ctx0" brushRef="#br0" timeOffset="104316.57">12904 10216 2704 0,'0'0'-80'15,"0"0"33"-15,-9-17 27 0,9 17 35 0,0 0 22 16,0 0 25-16,0 0 39 16,0 0 29-16,0 0 22 0,-20 0 3 15,20 0-4-15,0 0-4 0,0 0-10 16,0 0-10-16,0 0-8 0,0 0-6 0,0 0-2 15,0 0-11-15,0 0-10 0,0 0-10 16,0 0-8-16,0 0-10 0,0 0-4 0,0 0-7 16,0 0-8-16,27 38-4 0,-16-33-3 0,1 2-4 15,1 0-3-15,1-2-6 0,-14-5-2 16,21 14-6-16,-9-8 0 0,-1 3-2 16,-11-9-1-16,11 16-1 0,-11-16-3 15,7 16 4-15,-7-16-2 0,-3 20 1 0,3-20-1 16,-10 20 2-16,3-7 0 0,-4-2-3 15,-5-2-1-15,5 3-3 0,-5-3 1 0,3 1-4 16,1-1-13-16,-1-2-34 0,-1 1-34 16,3-2-43-16,11-6-47 0,-18 11-44 0,9-5-29 15,9-6-57-15,-15 4-114 0,15-4-130 0,-12 4-336 16,12-4-249-16</inkml:trace>
  <inkml:trace contextRef="#ctx0" brushRef="#br0" timeOffset="104821.77">12728 9081 2642 0,'0'0'-64'0,"3"-16"16"0,-3 16 15 15,0 0 14-15,5-15 8 0,-5 15 22 16,0 0 17-16,0 0 19 0,0 0 40 0,0 0 29 16,0 0 17-16,0 0 2 0,0 0 5 15,0 0 1-15,0 0 0 0,0 0-2 0,11 47-11 16,-7-29-11-16,0-1-12 15,-1 4-11-15,1-2-12 0,1 6-4 0,-2 0-12 16,3-1-4-16,-4-1-12 0,1 1-6 16,1 0-22-16,0-2-35 0,0-3-52 0,0 1-55 15,-2-1-69-15,2-2-69 0,-4-2-138 0,2-3-193 16,-2-12-269-16,1 20-209 16</inkml:trace>
  <inkml:trace contextRef="#ctx0" brushRef="#br0" timeOffset="105117.1">12994 9332 2494 0,'0'0'-51'0,"0"0"37"0,0 0 14 15,0 0 17-15,0 0 16 0,0 0 18 0,0 0 30 16,0 0 19-16,-42 39 18 0,28-23-5 15,1 4-1-15,1 0-5 0,1 3 0 16,-7 4-11-16,7 2-1 0,-3-3-8 0,1 0-7 0,2 1-11 16,-1-2-5-16,1 0-5 15,2-1-8-15,-3 2-6 0,2-4-3 0,3-1-6 16,-3 2-13-16,-1-3-19 16,5 0-7-16,0-4-31 0,1-1-32 0,-3-2-38 15,4 0-37-15,4-13-43 0,-6 19-49 16,3-12-102-16,3-7-553 0,0 0-265 15</inkml:trace>
  <inkml:trace contextRef="#ctx0" brushRef="#br0" timeOffset="105501.15">13034 9661 2667 0,'0'0'-61'0,"0"0"33"0,5-13 9 15,-5 13 28-15,0 0 22 0,0 0 37 16,0 0 27-16,0 0 27 0,0 0 6 16,0 0 4-16,0 0-7 0,0 0 0 0,-43 6-12 15,43-6-6-15,0 0-9 0,-18 13-13 0,18-13-7 16,-11 10-7-16,11-10-7 16,-6 13-6-16,6-13-6 0,0 0-7 0,-3 23-3 15,3-23-9-15,0 0 2 0,13 29-6 16,-6-18-1-16,2 0 2 0,0 1-12 0,0-1 1 15,0 3-2-15,2-3-4 16,-4 0 1-16,5 3-2 0,-6-3-1 0,-6-11 4 0,11 19 5 16,-7-12 15-16,-4-7 9 0,1 16 5 0,-1-16-3 15,0 0 2-15,-9 23 15 16,9-23-7-16,-16 12-2 0,16-12-10 0,-18 7-7 0,18-7-19 16,-20 4-35-16,11-4-41 15,9 0-50-15,0 0-60 0,-27 0-64 0,27 0-69 16,-13-3-142-16,13 3-164 15,-12-4-318-15,12 4-333 0</inkml:trace>
  <inkml:trace contextRef="#ctx0" brushRef="#br0" timeOffset="106686.59">14422 10442 2717 0,'-4'-15'-97'0,"4"15"30"0,0 0 16 16,-4-15 15-16,4 15 25 0,0 0 32 15,-9-17 21-15,9 17 31 0,-4-15 22 0,4 15 19 16,-6-15 11-16,6 15 4 16,-4-19-8-16,4 19-5 0,2-20-8 0,-2 20-6 15,4-20-9-15,-4 20 2 0,8-23-7 16,-4 11-1-16,3-1 0 0,-1 0-7 15,3-1-12-15,-4 2-4 0,4 2-9 0,0-2-9 16,2 2 3-16,-2 1-11 0,2-1-5 16,-11 10-1-16,23-15-5 0,-9 8-6 15,-1 0 0-15,0 0-1 0,-13 7-6 0,27-10 1 16,-15 9-1-16,-12 1-3 0,25-4-3 0,-25 4-1 0,22 0 2 16,-22 0-4-1,20 4 3-15,-20-4-2 0,20 11 2 0,-11-3 3 0,-2 3-6 16,-7-11 2-16,11 24 2 15,-9-12-3-15,0 4 3 0,1-1 1 0,-3-15-1 16,0 31 4-16,0-15 1 0,0-16 7 16,-3 32 3-16,-1-16-1 0,2 1 2 15,-3-1 3-15,5-16 4 0,-9 29 3 0,5-17 6 0,-5 0 0 16,2 1 10-16,-2-3 12 16,0 1 8-16,-2-2-2 0,-1-1-5 15,12-8 0-15,-26 15 3 0,14-9-1 0,-4-2 4 16,2-1-16-16,14-3 4 0,-30 5-1 0,30-5-1 15,-25-5-5-15,25 5-5 16,-29-9-9-16,18-2-15 0,-1-1-31 0,2-1-38 16,2-2-52-16,-3-4-76 0,2-2-109 15,2 2-150-15,-6-1-173 0,4-2-9 0,1 5-461 16,-3-2-636-16</inkml:trace>
  <inkml:trace contextRef="#ctx0" brushRef="#br0" timeOffset="108146.47">14738 10852 3227 0,'0'0'-123'0,"0"0"46"0,0 0 15 0,0 0 16 0,0 0 21 15,0 0 10 1,0 0 18-16,0 0 17 0,0 0 23 0,0 0 15 16,0 0 18-16,0 0 9 0,40 21 9 15,-40-21 4-15,10 16 2 0,-6-8 1 0,-4-8 0 16,14 24-9-16,-9-13-1 15,4 4-2-15,-3-1-4 0,2 3-7 0,2-1-3 0,-5 0-6 16,7 3-4-16,-2 1-3 16,0 0-7-16,2 1-6 0,-2 0-3 15,-2 1-6-15,5 3 19 0,-2-6-6 0,-1 3-2 0,1-1-8 0,-3-2-5 16,3 2 1-16,0-2-4 16,-4-4-4-16,0 1-3 0,-1-5-7 0,3 0 2 15,-4 3-5-15,-5-14-11 16,9 15-24-16,-9-15-31 0,7 11-49 0,-7-11-51 0,0 0-59 15,0 0-41-15,0 0-49 16,0 0-105-16,0 0-110 0,0 0-405 0,0 0-312 16</inkml:trace>
  <inkml:trace contextRef="#ctx0" brushRef="#br0" timeOffset="108446.56">15010 10997 2642 0,'5'-21'-86'0,"-5"21"57"15,5-13 23-15,-5 13 18 0,0 0 14 0,0 0 1 16,4-17 8-16,-4 17 8 16,0 0 28-16,0 0 32 0,0 0 13 0,0 0-2 15,0 0-4-15,0 0-8 0,0 0-4 0,0 0-10 0,-36 40-8 16,27-25-7-16,0-2-7 16,1 2-3-16,-1 5-1 15,-3-1 3-15,2 0 0 0,-2 2 0 0,2 0-4 16,-2 1-2-16,0 2-4 0,-2 2-8 0,1-4-1 15,2 1-6-15,-3 4-5 0,3-3-3 16,-2 0-5-16,4-1-5 0,-3-2-7 16,4 0-14-16,-1 0-27 0,3-4-38 0,-2-2-48 15,3 0-62-15,-1-1-55 0,2-3-79 0,4-11-160 16,-4 15-459-16,4-15-332 0</inkml:trace>
  <inkml:trace contextRef="#ctx0" brushRef="#br0" timeOffset="108826.25">15345 11250 2823 0,'0'0'-24'0,"0"0"9"16,0 0 6-16,10 21 5 0,-10-21 14 16,0 0 10-16,0 23 34 0,0-23 25 15,-1 25 21-15,-4-8 16 0,3 0 2 0,0 1-7 16,0 2-3-16,0 2-7 0,2-2-5 15,-2 3-5-15,0-2-12 0,0-1-2 0,2 2-6 16,-2-1-3-16,0 1-5 0,2-4-11 16,-3 1-7-16,3 0-5 0,-2-2-7 15,0 1-13-15,2-6-30 0,0-12-45 0,-3 24-57 16,3-13-70-16,0-11-73 0,-2 14-193 0,2-14-529 16,0 0-429-16</inkml:trace>
  <inkml:trace contextRef="#ctx0" brushRef="#br0" timeOffset="110663.32">14730 7703 2820 0,'0'0'-165'0,"0"0"25"16,0 0 18-16,0 0 20 15,0 0 11-15,0 0 28 0,0 0 8 0,0 0 23 0,0 0 24 16,0 0 2-16,0 0 9 15,0 0 4-15,-25-4-17 0,25 4 10 0,0 0 13 16,0 0-5-16,0 0 8 0,0 0-1 16,0 0 0-16,0 0 13 0,-16-12-1 15,16 12 13-15,0 0-1 0,0 0-2 16,0 0 4-16,-4-15 8 0,4 15 4 0,0 0-4 0,0 0-12 16,0 0 7-16,2-23-7 0,-2 23 0 0,0 0-3 15,0 0-3-15,12-18-7 16,-12 18 1-16,9-9-7 0,-9 9 3 0,0 0-8 15,17-11 6-15,-17 11-5 16,15-6 1-16,-15 6 1 0,17-2-4 0,-17 2-3 0,0 0 3 16,23 2-5-16,-23-2-2 0,20 5-2 0,-20-5 0 15,11 5 0-15,-11-5 0 16,13 10 1-16,-13-10 3 0,10 11-1 0,-10-11 7 16,7 15 0-16,-7-15 2 0,5 18 5 15,-5-18-7-15,3 18 2 16,-3-18 1-16,3 19 8 0,-3-19 4 0,-3 19-2 15,3-19 9-15,-2 20 5 0,2-20 1 16,-6 15 3-16,6-15 5 0,-8 15 1 0,8-15-2 0,-11 13 0 0,11-13 4 16,-13 12 5-16,13-12 6 15,-17 8 4-15,17-8-2 0,-16 7 7 0,16-7-7 16,-19 3 6-16,19-3 0 16,-19 0 5-16,19 0-5 0,0 0-3 0,-25-7-6 0,25 7-5 15,-19-8-9-15,19 8-4 16,-13-10-2-16,4 1-11 0,9 9-5 0,-9-13-16 15,9 13-25-15,-9-15-37 16,9 15-49-16,0 0-59 0,0-23-64 0,0 23-103 16,2-15-185-16,-2 15-447 0,0 0-394 15</inkml:trace>
  <inkml:trace contextRef="#ctx0" brushRef="#br0" timeOffset="111976.51">14723 7892 2739 0,'0'0'-143'0,"0"0"31"16,0 0 12-16,0 0 11 15,0 0 13-15,0 0 8 0,0 0 8 0,0 0 15 16,0 0 13-16,0 0 5 0,0 0 4 0,0 0-1 16,0 0 9-16,0 0 7 0,0 0 13 15,0 0-6-15,0 0 5 0,0 0 0 0,0 0 18 16,0 0 7-16,0 0 3 16,0 0 9-16,0 0 13 0,0 0 4 15,0 0 8-15,0 0-13 0,0 0 8 0,0 0-6 16,0 0 1-16,0 0-7 0,0 0 8 15,0 0-7-15,0 0 1 0,-4 20-12 16,4-20 2-16,0 0 0 0,-4 17-5 0,4-17 2 16,0 18-4-16,0-18-4 0,-4 20-3 15,4-20-7-15,-3 19 3 0,3-19-3 16,-3 25 3-16,1-9-3 0,2-16-7 0,-4 28 1 0,2-12-2 16,-1-1-2-16,1 0 1 15,2-15-1-15,-2 31 0 0,-1-15 2 16,1 0-2-16,0-1-5 0,0 2-1 0,2-17 3 15,-4 30 0-15,1-14 0 0,-2-1 3 0,3 0-5 16,-2 1 1-16,4-16-2 0,-9 28 6 16,6-11-4-16,1-1-6 0,-2-1 6 0,-1 0-3 15,1 1 5-15,-1-1-3 0,1 2-2 0,1-2 4 16,3-15-4-16,-6 31 6 16,2-16-5-16,2 0 3 0,-2-1-7 0,4-14 8 15,-4 30 0-15,2-16-2 0,-2 3-6 16,0-2 5-16,1 2-1 0,3-17 0 0,-4 29 0 15,4-17-1-15,0-12 0 0,-1 29 1 16,-1-12-2-16,2-17 4 0,-3 31-5 0,3-20-1 16,0-11 3-16,-6 32 0 0,6-18-2 15,-2 1 2-15,2-15-3 0,-3 31 5 16,-1-16-2-16,2-1-3 0,-2 0 4 16,4-14-3-16,-4 29 2 0,-2-14 2 0,4 0-2 15,2-15-3-15,-3 31 0 0,1-17 0 0,2-14 3 16,-2 26 1-16,2-26 0 15,-2 25 0-15,0-12-4 0,2-13 8 0,-2 25-10 16,-1-14 5-16,3-11-2 0,-2 23 2 0,0-9 0 16,2-14-2-16,-2 23 0 0,2-23 3 15,-2 26-6-15,2-14 4 0,0-12 1 0,0 24-3 16,0-24 4-16,0 26-3 16,-2-13 2-16,2-13-2 0,0 26-5 0,0-26 10 15,0 25-6-15,0-12 0 0,0-13 0 16,-3 26 2-16,3-26-4 0,0 28 4 0,0-14 0 0,0-14 2 15,-2 24-3-15,2-24 0 16,0 24 1-16,0-10 0 0,0-14 4 0,0 22-4 16,0-22-2-16,0 26 3 0,0-26-3 0,0 20-1 15,0-20-3-15,0 23 6 16,0-23-2-16,0 21 2 0,0-21-4 0,2 19 5 16,-2-19-3-16,-2 19 1 0,2-19 2 15,0 20 4-15,0-20-13 16,0 16 6-16,0-16 0 0,0 20 3 0,0-20-2 15,0 0 1-15,0 26-2 0,0-26 2 0,2 17 2 16,-2-17-2-16,3 18-2 0,-3-18 4 16,0 0-7-16,0 24 3 0,0-24 1 0,0 13 2 15,0-13-2-15,0 0 1 0,0 20-1 0,0-20 2 16,0 0-3-16,-3 21 0 16,3-21 0-16,-2 15 4 0,2-15-3 0,0 0 0 0,-3 23-1 15,3-23 3-15,0 0-5 16,-2 23 5-16,2-23 0 0,0 15-1 0,0-15 2 15,0 0 10-15,-2 20 0 16,2-20 6-16,-2 16 3 0,2-16 1 0,0 0 7 0,-1 19-1 16,1-19 2-16,0 0-4 0,-4 19-1 0,4-19-2 15,0 0-2-15,-2 18-5 16,2-18 0-16,0 0-5 0,0 0-18 0,0 16-35 0,0-16-45 16,0 0-62-16,2 9-83 15,-2-9-179-15,0 0-482 0,0 0-265 0</inkml:trace>
  <inkml:trace contextRef="#ctx0" brushRef="#br0" timeOffset="114896.62">14376 8884 2652 0,'0'0'-53'0,"0"0"43"15,0 0 23-15,-5-19 28 0,5 19 29 0,0 0 24 16,0 0 31-16,-2-15 16 16,2 15 10-16,0 0-1 0,0 0-4 0,0 0-11 0,0 0-5 15,0 0-8-15,0 0 3 16,0 0 0-16,0 0-6 0,0 0-4 0,0 0-6 15,0 0-15-15,0 0-3 16,0 0-6-16,0 0-11 0,0 0-5 0,0 0-11 0,0 0-2 16,0 0-12-16,15 41 2 0,-15-41-5 0,6 24-7 0,-5-10 2 15,-1-14-7 1,6 31-2-16,2-15-3 0,-4 1-4 16,1-2 0-16,1 3-2 0,0-3-4 0,-1-1 2 15,0 0-3-15,2-1 4 0,-3 1-6 0,-4-14 1 16,9 19-4-16,-4-10 3 15,-5-9 8-15,6 15 10 0,-6-15 6 0,5 14-5 0,-5-14 7 16,0 0-2-16,0 0 1 16,0 0-1-16,0 0-9 0,0 0 7 0,0 0-8 15,35-25-2-15,-28 12-3 0,5-6-2 16,-1 0-2-16,2-3-2 0,3-2 0 16,2 1-1-16,-4-4-2 0,0 6-5 0,-1 0-11 0,2 3-16 15,-3-2-27-15,3 3-22 16,-5 2-30-16,0 1-37 0,-7 3-50 0,6 2-77 0,-5 0-64 15,-4 9-149-15,0 0-125 16,0 0-8-16,0 0-325 0,0 0-346 0</inkml:trace>
  <inkml:trace contextRef="#ctx0" brushRef="#br0" timeOffset="115394.99">14847 8571 2806 0,'7'-18'-83'15,"-7"18"20"-15,0 0-1 0,0 0 4 0,4-15 17 0,-4 15 5 16,0 0 38-16,0 0 12 15,0 0 17-15,0 0 16 0,7-13 16 0,-7 13 20 16,0 0 11-16,0 0 11 0,0 0 4 0,0 0-2 16,0 0-1-16,0 0-4 0,16 35 1 15,-16-35-13-15,6 26-4 16,-4-13-6-16,4 2-10 0,-2 0-8 16,2 2-3-16,-2 0-9 0,-2 0-5 0,1 2-3 0,2-1-2 0,-2 1-3 15,-1-2-7-15,2 2-5 16,-1 0-4-16,-1-2-27 0,0 0-47 15,0 0-58-15,2 1-65 0,-2-4-71 16,-2-14-142-16,2 23-547 0,-2-13-356 0</inkml:trace>
  <inkml:trace contextRef="#ctx0" brushRef="#br0" timeOffset="121486.45">15182 7531 2505 0,'0'0'-164'0,"0"0"24"0,0 0 24 16,-4-11 22-16,4 11 19 16,0 0 10-16,0 0 19 0,0 0 22 0,0 0 14 15,0 0 10-15,0 0 15 0,0 0 11 16,-11-15 3-16,11 15 13 0,0 0-4 0,0 0 10 16,0 0 1-16,0 0 2 0,0 0 9 15,0 0-5-15,0 0 12 0,0 0 0 16,0 0-3-16,0 0 1 0,0 0 8 0,0 0-6 0,0 0 12 15,0 0-3-15,0 0 1 16,0 0-1-16,0 0 1 0,-6-16 2 0,6 16-6 16,0 0-4-16,0 0-5 0,0 0 1 0,0 0-4 0,0 0-8 15,-6-13-1 1,6 13 0-16,0 0-5 0,0 0-7 16,0 0-4-16,0 0-1 0,0 0-8 0,8-27 0 15,-8 27-7-15,0 0 2 0,9-11-6 0,-9 11 0 0,0 0-4 16,12-7-1-16,-12 7-1 15,0 0-1-15,16-8 0 0,-16 8-3 0,0 0-2 16,18-1-3-16,-18 1 0 0,0 0 2 16,0 0-7-16,26 7 1 0,-26-7 2 0,12 10 1 15,-12-10-1-15,11 15 2 16,-5-8 0-16,-6-7 3 0,8 22-5 0,-3-10 3 16,-2 2-4-16,-3-14 2 0,4 22 2 0,-4-22 3 0,0 26 10 15,0-13 0-15,0-13 3 16,-9 29 4-16,4-17 1 0,-1 2 3 0,6-14 1 15,-10 22-2-15,3-12 5 16,7-10 3-16,-10 17 1 0,6-7-2 0,4-10 6 0,-9 11-2 16,9-11 4-16,0 0-3 0,-9 17 4 0,9-17-1 15,0 0 2-15,0 0-5 16,-8 12-5-16,8-12-5 0,0 0-6 0,0 0-4 16,0 0-7-16,0 0-4 0,0 0-3 15,0 0-2-15,0 0-2 0,0 0 0 0,26-45-3 16,-20 33 0-16,0-2-1 15,3-1-3-15,-1-1-2 0,2-3-1 0,2 1-1 16,-4-2 1-16,2 2-1 0,0-1 3 0,2 0-1 0,-4-1 1 16,2 3 1-1,-1 2 4-15,-3 0-2 0,3 2 7 0,-3-1 2 16,-1 1 5-16,-5 13 3 0,10-21-2 16,-10 21 1-16,6-16-1 0,-6 16-6 0,4-13-3 0,-4 13-2 15,0 0 2-15,0 0 1 16,0 0 2-16,0 0 0 0,0 0 1 15,0 0 4-15,0 0 3 0,0 0-2 0,0 0 2 16,0 0 3-16,0 0 1 0,-18 40 0 16,18-40-3-16,-4 21 0 0,4-21-3 15,-3 25 3-15,3-25-2 0,0 26-2 0,0-12 2 16,3 3-1-16,-1-2-4 0,-2-15-22 0,7 28-38 0,-2-16-45 16,1 1-60-16,0-1-56 15,2 0-51-15,-2-4-82 0,1 0-152 16,-2-1-426-16,-5-7-334 0</inkml:trace>
  <inkml:trace contextRef="#ctx0" brushRef="#br0" timeOffset="121726.34">15495 7611 2695 0,'0'0'-92'15,"0"0"10"-15,0 0 14 0,12-8 18 16,-12 8 15-16,0 0 25 0,0 0 31 15,0 0 34-15,0 0 22 0,0 0 15 16,6 32 3-16,-6-32-6 0,2 18-4 0,-2-18 5 16,2 21-1-16,0-8-11 0,-2-13-1 0,2 25-5 15,0-12-9-15,-2-13-5 0,4 28-9 16,-2-17-2-16,-2-11-8 0,4 23-14 16,-4-23-37-16,7 16-55 0,-7-16-53 15,4 15-64-15,-2-10-124 0,-2-5-567 0,0 0-240 16</inkml:trace>
  <inkml:trace contextRef="#ctx0" brushRef="#br0" timeOffset="122156.31">15717 7313 2591 0,'2'-22'-83'0,"-2"22"24"0,0 0 27 0,0 0 32 16,0 0 26-16,0 0 39 16,0 0 23-16,0 0 24 0,0 0 3 0,0 0-6 15,-33 36-1-15,29-24-4 0,4-12-6 0,-9 24-7 0,7-9-9 16,0 0-2-16,2-15 9 16,-2 30-9-16,2-14-8 0,2 0-7 15,2 1-3-15,3-2-7 0,-1 3-6 16,0-3-6-16,5 1-4 0,-1-2-8 0,4 1-24 0,-2-1-35 15,0-3-38-15,1 2-52 16,4-6-55-16,-3 1-62 0,2-4-115 0,-1-1-591 16,-3 1-357-16</inkml:trace>
  <inkml:trace contextRef="#ctx0" brushRef="#br0" timeOffset="122386.63">15902 7405 2769 0,'0'0'-98'0,"0"0"36"0,0 0 10 0,0 0 10 0,0 0 15 16,0 0 14-16,11-19 28 16,-11 19 1-16,14-4 19 15,-14 4-8-15,0 0-5 0,30-4-3 0,-30 4-4 16,21-4-21-16,-21 4-32 0,26-4-30 15,-26 4-65-15,18-5-92 0,-18 5-453 0,18-8 80 16</inkml:trace>
  <inkml:trace contextRef="#ctx0" brushRef="#br0" timeOffset="122626.51">15965 7306 2012 0,'-25'-3'8'0,"25"3"18"0,0 0 27 16,0 0 26-1,0 0 25-15,0 0 22 0,0 0 10 0,-3 24 0 16,3-24 10-16,0 0-1 0,3 28-4 16,-3-28 0-16,2 30-7 0,1-13-12 15,-1 0-1-15,-2 1-16 0,0 0-12 0,2 1-8 16,-2 2-11-16,2 0-9 0,-2-2-4 16,2 0-5-16,-2-3-7 0,2 4-8 0,0-5-5 15,0 2-32-15,-2-17-40 0,2 23-59 16,-2-23-72-16,6 22-67 0,-6-22-113 0,7 11-161 15,-3-7-379-15,-4-4-260 0</inkml:trace>
  <inkml:trace contextRef="#ctx0" brushRef="#br0" timeOffset="122886.57">16095 7638 2646 0,'14'-6'-59'0,"-14"6"23"0,0 0 18 16,20-3 24-16,-20 3 21 15,0 0 21-15,0 0 20 0,0 0 17 16,0 0 9-16,0 0 6 0,22 7-2 15,-22-7 7-15,0 0-1 0,0 0 0 0,0 0-5 0,0 0 6 16,0 0-2-16,0 0-4 0,0 0 1 0,0 0-3 0,0 0-13 16,0 0-5-1,0 0-10-15,0 0-5 0,0 0-3 0,0 0-1 0,0 0-9 16,0 0-4-16,0 0-7 16,-4-25-3-16,4 25-5 0,0 0-6 15,0 0-9-15,0 0-21 0,9-12-27 16,-9 12-46-16,0 0-61 0,0 0-72 0,0 0-78 0,0 0-179 15,11 0-127-15,-11 0-272 16,0 0-223-16</inkml:trace>
  <inkml:trace contextRef="#ctx0" brushRef="#br0" timeOffset="123106.24">16323 7333 2751 0,'10'-13'30'0,"-10"13"-5"16,14-7 2-16,-14 7 15 16,0 0 29-16,18 0 20 0,-18 0 20 0,0 0 4 15,24 20 5-15,-16-6-8 0,3 2-11 0,-1 7-12 0,1 2-8 16,0 6-13-16,-5-1-5 16,2 4-25-16,-6-2-49 0,-2 0-64 15,-2 8-89-15,-6-5-131 0,-2 2-237 16,-10 3-341-16,1-2-234 0</inkml:trace>
  <inkml:trace contextRef="#ctx0" brushRef="#br0" timeOffset="155846.56">21234 10203 520 0,'0'0'142'0,"0"0"-42"0,-11-6-13 0,11 6-7 0,0 0-18 16,0 0-6-16,0 0-7 15,0 0 8-15,0 0 1 0,0 0 3 0,0 0-8 16,0 0-6-16,-16-10 1 16,16 10 1-16,0 0 0 0,0 0-4 15,0 0 7-15,0 0 3 0,0 0 15 0,0 0-6 16,-15-7 6-16,15 7 10 0,0 0 10 0,0 0 2 0,0 0 3 15,0 0 1 1,0 0 0-16,0 0-1 0,0 0-4 0,0 0-8 0,0 0-6 16,0 0-10-16,-11-12-5 15,11 12-4-15,0 0-1 0,0 0 3 0,0 0-1 16,-9-15-4-16,9 15-5 0,0 0-5 0,0 0-3 0,0 0-3 16,0-24 1-16,0 24-1 15,0 0-2-15,0 0-1 0,9-22 2 0,-9 22 3 16,7-13 4-16,-7 13-2 15,6-13 1-15,-6 13-2 0,8-14-3 0,-8 14-3 0,11-13-1 16,-7 8-1-16,-4 5-5 0,11-12 3 0,-5 6-1 16,-6 6-4-16,11-9-5 15,-5 3-1-15,-6 6 1 0,12-7-1 0,-12 7 5 0,12-8 1 16,-12 8 3-16,14-6-1 16,-14 6-3-16,13-1-2 0,-13 1 1 0,0 0 2 15,0 0 2-15,0 0 2 16,34 7 5-16,-34-7-4 0,12 11-1 15,-6-4-3-15,-6-7-1 0,12 18-1 0,-8-6-4 16,-4-12-2-16,8 24-1 0,-6-9-1 16,0 1 7-16,-2-16-8 0,0 24 1 0,0-9 5 0,0-15 5 0,-6 29-2 15,4-18 5-15,2-11 0 16,-8 26 0-16,1-17-2 0,0 2 8 0,7-11 2 16,-16 17 4-16,5-11 7 15,11-6 8-15,-19 7-2 0,19-7 27 0,-21 6-5 0,21-6-1 16,-22-1-3-16,22 1-1 15,-24-6-6-15,24 6-11 0,-26-9-2 0,18 2-5 16,8 7-5-16,-19-16-8 0,10 4-8 0,9 12-8 0,-7-19-8 16,7 19-17-16,0-20-17 15,2 7-21-15,-2 13-22 0,7-20-24 0,-3 7-37 16,1 5-51-16,-1-2-74 0,-4 10-65 16,10-19-169-16,-5 10-129 0,-1 0 35 0,2 2-375 15,-6 7-385-15</inkml:trace>
  <inkml:trace contextRef="#ctx0" brushRef="#br0" timeOffset="156656.5">21253 10736 2886 0,'0'0'-25'0,"0"0"60"16,0 0 28-16,0 0 16 0,0 0 20 0,0 0 20 15,0 0 12-15,0 0 8 16,0 0-1-16,0 0-5 0,0 0-15 0,0 0-8 15,0 0-4-15,0 0-4 0,0 0-1 16,-25 6-8-16,25-6 4 0,-3 17-14 0,3-17-11 16,-4 21-3-16,4-21-11 15,0 27-3-15,0-12-5 0,0-15-5 0,4 30-3 16,-1-14-10-16,1 1-2 0,-2-5 6 16,3 2-7-16,1 0-2 0,-6-14-5 0,12 22-3 15,-6-14 4-15,-6-8-4 0,14 13-1 16,-14-13-5-16,16 8-1 0,-16-8 1 15,15 0-1-15,-15 0-3 0,0 0 8 0,26-15-5 0,-18 4-2 16,0-3-4-16,-2-3-1 16,4-5 0-16,-4 0-1 0,0-4 4 0,-2-1 0 15,2 0 14-15,-1 3 11 0,-1-1-14 16,-2 4 14-16,2 1 7 0,-1 4 0 16,-1 0 2-16,-2 16 0 0,2-24-4 0,-2 24-6 15,2-22-6-15,-2 22-5 0,2-17-3 16,-2 17 2-16,0 0-9 0,0 0-2 0,0 0-23 15,0-15-34-15,0 15-51 0,0 0-67 16,0 0-80-16,0 0-72 0,0 0-158 16,0 0-120-16,0 0-9 0,0 0-373 0,0 0-431 0</inkml:trace>
  <inkml:trace contextRef="#ctx0" brushRef="#br0" timeOffset="156939.31">21575 10620 3037 0,'0'0'-16'0,"0"0"28"0,0 0 3 0,0 0 16 16,0 0 16-16,0 0 25 16,0 0 29-16,0 0 12 0,-23 42-3 0,17-29-2 15,4 2-11-15,-3 2-3 0,3 1-3 16,-1 3-2-16,1-2-3 0,4 2-10 0,-2 0-7 15,3-1-8-15,1 2-6 16,1-3-6-16,-1-1-11 0,0 0-18 0,2-1-33 16,-2-5-40-16,2 2-57 0,-1 0-56 0,-5-14-50 15,13 15-83-15,-13-15-138 16,8 8-515-16,-8-8-379 0</inkml:trace>
  <inkml:trace contextRef="#ctx0" brushRef="#br0" timeOffset="157266.37">21746 10715 2969 0,'2'-18'-4'0,"-2"18"25"16,0 0 2-16,0 0 12 0,0 0 22 15,0 0 29-15,-27-3 21 0,27 3 15 0,0 0-1 16,0 0-9-16,-34 13-6 16,34-13-9-16,-16 14-9 0,6-9-5 0,10-5-7 15,-12 16-2-15,12-16-5 0,-8 16-5 16,8-16-5-16,-4 14-6 0,4-14-7 15,0 0-8-15,8 25-6 0,-8-25-10 16,16 16-6-16,-4-7-5 0,2-2-5 0,1 1 2 16,-2 1-3-16,4-3-2 0,-3 4 0 0,0-3 1 0,0 1-2 15,-4 1-1-15,1 1 7 16,0-1 1-16,-11-9 3 0,10 21 3 16,-10-21 10-16,0 21 1 0,0-21 4 15,-10 24-1-15,-1-13-6 0,0-2-7 0,-1 3-14 16,2-2-34-16,-6-3-52 0,4-1-74 15,12-6-74-15,-21 11-118 0,10-9-154 16,11-2-68-16,-13 0-307 0,13 0-242 0</inkml:trace>
  <inkml:trace contextRef="#ctx0" brushRef="#br0" timeOffset="157483.51">22053 10747 2926 0,'0'0'157'0,"20"11"8"0,-20-11-3 15,8 10 15-15,-8-10-6 0,4 19 9 16,-4-19 25-16,0 26-16 0,0-13-23 16,0 3-20-16,0-16-42 0,-4 35-10 0,2-18-7 0,-2 0-18 15,2 1-12-15,-2-3-7 0,2 2-30 16,-4-3-35-16,2 0-40 0,0 0-54 0,0-4-54 16,4-10-63-16,-6 18-46 15,2-10-64-15,4-8-149 0,-11 6-83 0,11-6-314 0,0 0-254 16</inkml:trace>
  <inkml:trace contextRef="#ctx0" brushRef="#br0" timeOffset="158756.29">21488 10119 2512 0,'0'0'-101'0,"0"0"37"0,0 0 16 16,0 0 20-16,0 0 27 0,0 0 29 16,0 0 36-16,0 0 26 0,-29 3 20 0,29-3 10 15,0 0-1-15,0 0-2 16,0 0 2-16,0 0 2 0,0 0 8 0,0 0 0 15,0 0 0-15,0 0-1 16,0 0 3-16,0 0-2 0,0 0 0 0,0 0-9 16,0 0-7-16,0 0 2 0,0 0-8 15,0 0-15-15,0 0-5 0,61 6-17 0,-37-6-4 16,4 0-7-16,7-2-4 0,1 2-13 0,10-1-6 16,5 1-3-16,8 0-11 0,5 0-12 15,1 0-6-15,3 0-6 0,3 0-18 0,22 0 3 16,0 1 3-16,-2-1-7 15,-1 0-5-15,-1 2-4 0,-12-1 3 0,-8-1-1 0,-1 0 3 16,23 3 3-16,-14-2 3 0,-10 2-1 0,-1-3 2 16,-1 0 2-16,1 3 2 15,-3-2-1-15,-4 1 4 0,1-1 0 16,-11 2 3-16,1-3 3 0,-1 1 5 16,-5-1 2-16,1 0 1 0,-5 2 8 0,-4 0 1 0,-2-4 4 15,-2 2 3-15,-3 0 11 16,-1 2-11-16,-3-2 4 0,1 0 3 15,-5 0 5-15,0 0 1 0,0 0 0 0,-1 0-8 16,-20 0 2-16,31-2-5 0,-16 2 0 16,-15 0-2-16,25 0 4 0,-25 0-3 0,24 0 1 15,-24 0-3-15,18 0 4 0,-18 0 1 0,0 0-4 16,26 0 2-16,-26 0 1 0,0 0-3 0,19 0-2 16,-19 0-4-16,0 0 4 15,0 0-8-15,0 0 1 0,0 0 8 0,24 2-3 0,-24-2-2 16,0 0-1-16,0 0-3 15,0 0 3-15,0 0-6 0,0 0 1 0,0 0-3 16,0 0-1-16,0 0-6 16,13 4-6-16,-13-4-4 0,0 0-3 0,0 0-1 15,0 0-2-15,0 0 6 0,0 0-6 0,0 0-3 0,0 0-3 16,0 0-3-16,0 0 0 0,0 0-3 16,0 0 2-16,0 0 0 0,0 0 0 0,0 0-8 15,0 0-9-15,0 0-8 16,0 0-7-16,0 0-5 0,0 0-5 0,0 0 1 15,0 0-4-15,-45 6-12 16,45-6-14-16,0 0-16 0,0 0-20 0,-28-4-18 16,28 4-14-16,0 0-2 0,-25-6 4 0,17 4-3 15,-4-1 3-15,12 3 13 0,-16-7 14 16,7 1 11-16,9 6 19 0,-17-11 19 16,17 11 9-16,-17-9 26 0,17 9 24 0,-14-12 19 15,14 12 21-15,-16-9 20 0,10 3 22 16,6 6 21-16,-10-9 23 0,10 9 10 0,-11-10 10 15,11 10-1-15,-8-9 5 0,8 9 4 16,-9-6 11-16,9 6 4 0,0 0 4 0,0 0 1 0,-15-13-8 16,15 13-8-16,0 0-2 15,0 0-8-15,0 0-7 0,-12-10-7 0,12 10-14 0,0 0-12 16,0 0-4-16,0 0-10 16,0 0-8-16,0 0-5 0,0 0-3 15,0 0-5-15,0 0-3 0,0 0-4 16,0 0-4-16,0 0-3 0,0 0 0 0,0 0 13 15,34 29-5-15,-34-29-3 0,25 13-1 16,-11-7-6-16,2 2-2 0,0-3-7 0,0 1-1 16,-2 2-2-16,1-5 4 0,-3 3-5 15,-12-6-6-15,22 9-2 0,-14-3-4 0,-8-6 6 16,13 15-5-16,-13-15 5 0,0 18 1 16,0-18-5-16,0 0-1 0,-19 26-19 15,11-18-21-15,-8 1-39 0,2 1-53 0,-1-5-73 0,3 5-61 16,-6-4-92-16,4 0-168 15,-4-1-63-15,0-1-4 0,1 0-243 0,2-2-168 16</inkml:trace>
  <inkml:trace contextRef="#ctx0" brushRef="#br0" timeOffset="159676.38">22551 9364 2382 0,'-3'-19'-55'0,"3"19"39"0,0 0 18 0,0 0-5 16,0 0 14-16,-2-17 3 15,2 17 13-15,0 0 30 0,0 0 35 16,0 0 26-16,0 0 15 0,0 0 7 16,0 0-4-16,0 0 5 0,0 0-7 0,0 0-1 15,0 0-4-15,0 0-4 0,2 67-6 16,-2-50-17-16,3-2-13 0,-1 4-8 0,-2-19-10 15,2 32-4-15,0-13-14 0,-2-1-2 16,3-1-11-16,-3-17-18 0,2 32-40 16,0-18-50-16,-2-14-64 0,2 26-70 0,0-14-84 0,-2-12-179 15,2 23-502-15,0-12-412 16</inkml:trace>
  <inkml:trace contextRef="#ctx0" brushRef="#br0" timeOffset="160306.09">22483 10022 2952 0,'0'0'-21'0,"0"0"39"16,0 0 30-16,0 0 30 16,0 0 22-16,0 0 19 0,0 0 18 0,0 0 12 0,0 0-2 15,0 0-4-15,0 0-12 16,0 0-4-16,0 0-20 0,0 0-6 15,0 0-11-15,0 0-9 0,0 0-8 16,0 0-5-16,0 0-8 0,0 0-26 0,28 37-1 16,-18-29-9-16,1-1-1 0,1 4-3 15,-1-2-3-15,2-2-2 0,-3 3-3 0,0 0-2 16,0-2-1-16,0 3 1 0,-10-11 1 16,12 22-4-16,-9-9 0 0,-3-13-3 0,0 22 11 15,0-22 3-15,-9 29-4 0,1-16 1 16,0 0-1-16,-4 0-3 0,2 0 4 0,0-1-7 15,1 2-8-15,-2-3-14 0,1 0-20 0,4-1-24 16,-3 0-37-16,9-10-43 16,-14 15-51-16,9-9-33 0,5-6-41 0,-7 13-70 15,7-13-138-15,0 0-501 0,0 0-415 16</inkml:trace>
  <inkml:trace contextRef="#ctx0" brushRef="#br0" timeOffset="161397.29">24137 10216 2836 0,'0'0'-93'0,"0"0"39"0,0 0 16 16,0 0 13-16,0 0 22 0,0 0 20 16,0 0 26-16,8-33 26 0,-8 33 4 15,0 0 1-15,0 0 0 0,-6-21-4 0,6 21-8 16,0 0-5-16,-2-16-6 0,2 16 1 0,0 0 3 16,0-20 1-16,0 20 6 15,0 0 4-15,4-20 2 0,-4 20 1 0,4-16-2 16,-4 16-3-16,6-16 0 15,-6 16-5-15,8-15-4 0,-8 15-11 0,11-10-1 16,-11 10-3-16,11-14-2 0,-11 14-7 0,13-9 0 16,-13 9-3-16,14-8 0 0,-14 8-2 0,18-6 1 15,-18 6-4-15,16 0 1 16,-16 0-4-16,0 0 1 0,29 4 0 0,-29-4 1 0,18 6 4 16,-18-6 4-16,16 11 2 15,-6-5 3-15,-10-6 0 0,12 19-2 0,-6-8-3 16,0 1 2-16,-6-12-6 0,4 20 2 15,-1-6 0-15,-3-14 2 0,-3 24 6 0,3-24 3 16,-4 25 7-16,-2-13 6 0,6-12 0 0,-14 21 7 16,4-11 2-16,2-1-21 0,8-9 9 15,-19 11 2-15,9-5 6 0,10-6 6 0,-17 8 4 16,17-8-1-16,-19 0-2 0,19 0-4 16,0 0-15-16,-26-14-8 0,26 14-1 15,-14-20-20-15,10 7-26 0,-1-3-33 16,3 0-35-16,0 1-41 0,0 1-68 0,2 2-74 0,0-3-90 15,0 15-168-15,2-29-82 16,0 16-2-16,-2-1-308 0,0 14-306 0</inkml:trace>
  <inkml:trace contextRef="#ctx0" brushRef="#br0" timeOffset="163146.47">24208 6797 2646 0,'0'0'-123'15,"0"0"26"-15,-19-4 19 0,19 4 21 16,0 0 25-16,0 0 12 0,0 0 12 16,0 0 17-16,0 0 7 0,0 0-16 0,-13-7 3 15,13 7-5 1,0 0-2-16,0 0-1 0,0 0 7 0,0 0-4 0,0 0 1 15,0 0 4-15,0 0 4 0,0 0 17 16,0 0-9-16,0 0 4 0,0 0-3 0,-12-12 23 16,12 12 10-16,0 0 7 0,0 0 1 0,0 0-2 15,0 0-2-15,0 0-2 0,-2-18 4 16,2 18 8-16,0 0 14 0,0 0-2 16,0-19-1-16,0 19-5 0,0 0 6 15,0 0-6-15,6-23-4 0,-6 23-7 16,0 0-3-16,8-19-9 0,-8 19-9 0,7-12-4 15,-7 12 0-15,9-11-4 0,-9 11-6 16,12-9-2-16,-12 9-2 0,15-9-1 0,-15 9-5 16,0 0-5-16,23 0 2 0,-23 0-8 15,0 0 2-15,29 7-1 0,-29-7 3 0,16 11-1 16,-10-2-3-16,2 3 0 0,-2-1-1 16,-1 3-1-16,2-1 3 0,-5 2 1 15,2-2-3-15,-4-13 2 0,0 27 0 0,0-27 1 16,-2 25 5-16,2-25 4 0,-4 24 5 0,4-24 4 15,-4 19 5-15,4-19 3 16,-8 16-1-16,8-16 7 0,-2 16 3 0,2-16 8 16,0 0 4-16,0 0 7 0,-4 18-3 15,4-18-2-15,0 0-13 0,0 0-6 16,0 0-7-16,0 0-5 0,0 0-11 0,0 0-3 0,0 0-7 16,35-37-1-16,-30 24 0 15,4 1-2-15,0-2-3 0,-3 3 3 0,3-3 2 16,-1 0-3-16,-2 2 1 0,-6 12 2 15,13-23 11-15,-9 13 0 0,-4 10 5 0,11-16 4 16,-11 16-1-16,6-14 1 0,-6 14-2 16,0 0-6-16,6-18 2 0,-6 18-8 15,0 0-1-15,0 0 3 0,0 0 0 0,0 0 2 16,0 0-2-16,0 0 2 0,0 0 0 16,0 0-2-16,6 48 2 0,-4-33-2 0,2 3 0 15,-3-2-2-15,2 2 1 0,1 2-2 16,-2-4-11-16,2 1-47 15,-2-2-64-15,4 1-70 0,-2-1-69 0,1-3-117 16,-1-3-188-16,2-2-369 0,-6-7-342 16</inkml:trace>
  <inkml:trace contextRef="#ctx0" brushRef="#br0" timeOffset="163346.07">24691 6831 2829 0,'0'0'-67'0,"0"0"7"0,0 0 15 16,0 0 21-16,7 32 5 0,-7-32 29 0,-5 23 14 16,5-23 7-16,0 24 0 15,2-7-1-15,1-1-5 0,0 0 0 16,1 0-5-16,2-1-21 0,0 1-43 0,0-2-42 16,0 2-45-16,0-5-64 0,-6-11-152 0,13 20-289 15,-8-13 144-15</inkml:trace>
  <inkml:trace contextRef="#ctx0" brushRef="#br0" timeOffset="163656.41">24840 6579 1861 0,'0'0'-34'0,"-8"-12"11"0,8 12 24 16,0 0 8-16,0 0 25 15,0 0 19-15,0 0 25 0,0 0 11 0,-33 29 24 16,28-20 1-16,5-9-7 0,-6 29 12 16,6-12-3-16,0 1 9 0,0-18 4 0,9 35-6 15,-5-17-11-15,5 2-8 16,1 1-13-16,2 1-10 0,4-6-8 0,-4 3-11 15,5-4-12-15,-1 1-26 0,-2-7-38 16,0 1-51-16,2-2-61 0,-2-3-72 16,-14-5-121-16,26 3-561 0,-16-8-251 0</inkml:trace>
  <inkml:trace contextRef="#ctx0" brushRef="#br0" timeOffset="163846.34">24987 6654 2649 0,'-8'-11'-22'0,"8"11"19"0,0 0 9 0,0 0-6 16,-9-15 10-1,9 15-1-15,0 0 3 0,0 0 1 0,0 0-10 16,15-19-1-16,-15 19-7 0,17-7-36 16,-17 7-33-16,19-6-44 0,-5-1-58 0,-14 7-130 0,17-7-316 15,-7 2 163-15</inkml:trace>
  <inkml:trace contextRef="#ctx0" brushRef="#br0" timeOffset="164026.21">25080 6514 1836 0,'0'0'-9'16,"0"0"14"-16,0 0 17 0,0 0 25 0,0 0 24 16,-18 36 12-16,18-36 16 0,0 23 4 15,0-23 2-15,2 29-8 0,0-13-14 16,2 1-5-16,1 2-13 0,-2 1-4 15,1-1-26-15,3-2-58 0,-1 2-65 0,1-2-64 16,-1-4-90-16,-6-13-471 0,9 21 28 16</inkml:trace>
  <inkml:trace contextRef="#ctx0" brushRef="#br0" timeOffset="164256.6">25260 6767 2144 0,'0'0'18'15,"0"0"28"-15,0 0 5 16,0 0 34-16,0 0 32 0,0 0 28 0,0 0 24 0,0 0 8 16,0 0-5-16,0 0-12 0,0 0-14 0,0 0-6 15,0 0-4-15,0 0-7 16,0 0-8-16,0 0-11 0,0 0-13 0,0 0-10 0,0 0-11 16,0 0-13-16,0 0-13 15,0 0-21-15,-8-26-24 0,8 26-33 0,0 0-47 16,16-12-55-16,-16 12-63 15,11-1-55-15,-11 1-92 0,0 0-165 0,0 0-394 16,0 0-278-16</inkml:trace>
  <inkml:trace contextRef="#ctx0" brushRef="#br0" timeOffset="166716.41">24430 7503 2518 0,'0'0'-177'0,"0"0"27"0,0 0 27 15,0 0 22-15,0 0 26 16,0 0 13-16,0 0 14 0,0 0 14 0,0 0 4 15,0 0 7-15,0 0-5 16,0 0 5-16,0 0-2 0,0 0 8 0,0 0 9 0,0 0 4 16,0 0 6-16,0 0 13 0,0 0 7 15,0 0 9-15,0 0 12 0,0 0 2 0,0 0-2 16,-6-14 14-16,6 14-10 0,0 0 1 16,0 0 2-16,0 0-10 15,0 0 6-15,0 0-7 0,0 0-1 0,0 0 3 0,0 0 1 16,0 0 9-16,0 0 6 15,0 0-2-15,0 0 4 0,0 0-9 0,0 0-11 16,0 0-17-16,0 0-10 0,0 0-6 0,0-21-9 0,0 21-10 16,0 0-5-16,0 0 0 15,0 0-2-15,0 0-1 0,0 0 6 16,0 0 23-16,0 0 5 0,0 0 25 16,0 0 11-16,0 0 13 0,0 0 1 0,-4-14 12 0,4 14-2 15,0 0 5-15,0 0 0 16,0 0-3-16,0 0-5 0,0 0 3 0,0 0-9 15,0 0-4-15,0 0 2 16,0 0-1-16,0 0 6 0,0 0-3 0,0 0 0 0,0 0 2 16,0 0-1-16,0 0 7 0,0 0-5 0,0 0 7 15,0 0 0-15,-4-16 9 16,4 16-8-16,0 0-3 0,0 0 4 16,0 0-8-16,0 0-10 0,0 0-4 0,0 0-2 15,0 0-11-15,0 0-2 0,0 0-4 16,0 0-3-16,0 0-2 0,0 0 1 15,0 0 0-15,0 0 1 0,0 0-5 0,0 0 0 16,0 0-5-16,0 0 0 0,0 0-4 0,0 0-5 0,0 0 0 16,0 0-7-16,0 0 0 15,0 0-1-15,0 0 2 0,0 0-2 0,0 0-2 16,0 0-1-16,0 0 3 16,0 0-4-16,0 0 2 0,-15 36 20 0,15-36-1 0,-5 21-2 15,5-21-4-15,-4 29 0 16,2-12 1-16,0-1-8 0,0 4 2 15,0-1 3-15,0 3-4 0,-2 2 2 0,1-3-6 16,2 3 0-16,-2 0-3 0,3-2 4 0,-2 3 0 16,0 1 0-16,0 0-3 15,2-1-4-15,-2 1 4 0,2 0 4 0,-2 1-7 16,0-2 5-16,2 3-4 0,0-2 0 16,-2 3 0-16,-1-3 0 0,3 0 2 15,0 1-2-15,-2 0-3 0,0-1 4 0,2-1-7 0,0-1 7 16,-2-1-6-16,0 2 3 15,2-2 2-15,0-1-3 0,0-2 1 0,-3 2-2 16,3 1-1-16,-2-1 6 0,0-2-4 0,2 2 3 0,-2-3-6 16,1 2 4-16,-2 2 1 15,3-2 1-15,-2-3-2 0,4 2-5 0,-2 1 1 16,0-3 4-16,0 0-7 16,3 3 3-16,-2-3-3 0,-1 2 0 0,2-1 3 15,0 0 0-15,0-2 3 0,-2 3 2 16,0-1-1-16,3-2-3 0,-3 0-7 0,0 2 8 0,0-3-1 15,0 4-1-15,0-3 2 16,0 1-3-16,0 0 7 0,0 1 1 0,-3 1-6 16,3-1 6-16,-2-2-6 0,2 3 3 0,-2 0-2 15,0-1 3-15,1 2-1 0,-2-2 1 16,1-1-1-16,0 4 1 0,-2-3-2 0,2 2 0 16,0-2 8-16,-2 0-8 15,-1 2 2-15,2 0 2 0,-1-2 0 0,2 0-2 0,0 2-2 16,-1-3-11-16,0 1-1 15,-1 1 1-15,2 2-5 0,0-3 5 16,0-1 2-16,-3 1 1 0,1 2-1 0,2-2 2 0,-1 2 1 16,0-2 0-16,-2 0 2 0,3 0 0 15,-2 0-4-15,2 0 5 0,-1-2-5 0,1 1-2 16,0-1 0-16,0 2 3 16,0-2-3-16,2 0 7 0,0-17-4 15,-2 33 1-15,2-17 0 0,-2 0 7 0,2-16-2 16,-2 29 1-16,2-16-3 0,0-13-1 15,-2 27 6-15,2-27 1 0,-2 24-5 16,1-12-1-16,1-12 0 0,-3 20 2 0,3-20 2 16,-2 22-1-16,2-22 0 0,-2 19-3 0,2-19 4 0,-2 18 0 15,2-18-18-15,-4 16-25 16,4-16-41-16,0 0-60 0,-1 18-90 0,1-18-108 16,0 0-212-16,0 0-43 15,0 0-316-15,0 0-310 0</inkml:trace>
  <inkml:trace contextRef="#ctx0" brushRef="#br0" timeOffset="167646.26">24263 7407 2602 0,'0'0'-126'0,"0"0"26"16,0 0 19-16,0 0 11 0,8-15 14 15,-8 15 19-15,0 0 19 0,0 0 10 16,0 0 20-16,0 0-1 0,7-14-6 0,-7 14 9 16,0 0-4-16,11-8 8 0,-11 8 4 0,0 0-6 0,12-7-1 15,-12 7 9-15,0 0-12 16,0 0 8-16,20-8 10 0,-20 8-1 0,0 0 12 16,15-1-9-16,-15 1 14 15,0 0-13-15,0 0-6 0,0 0 9 0,23 6-4 16,-23-6 1-16,8 10 10 0,-8-10 0 15,8 11-11-15,-8-11 7 0,9 12-8 16,-9-12-4-16,8 14-1 0,-8-14 3 0,7 15-9 16,-7-15 0-16,4 13-2 0,-4-13 9 15,0 0 7-15,0 0 21 0,-2 20 12 0,2-20 9 16,0 0-3-16,0 0 7 0,-13 13 6 16,13-13 7-16,0 0 1 0,0 0-6 0,-17 4-12 15,17-4-4-15,0 0-12 0,0 0-11 16,0 0-21-16,-21-23-24 0,21 23-30 0,-9-12-37 15,9 12-41-15,0 0-46 16,-4-22-47-16,4 22-80 0,0 0-151 0,-1-18-420 0,1 18-195 16</inkml:trace>
  <inkml:trace contextRef="#ctx0" brushRef="#br0" timeOffset="168691.3">24206 8631 2615 0,'0'0'46'0,"0"0"38"0,0 0 19 15,0 0 18-15,0 0 17 16,0 0 5-16,0 0 7 0,0 0-8 0,0 0-13 0,0 0-14 16,0 0-11-16,-30-4-6 15,30 4 5-15,0 0-3 0,0 0 1 0,0 0-9 16,7 24 0-16,-7-24-3 15,9 20-11-15,-9-20-9 0,8 26-6 0,-2-13-1 16,2 2-5-16,-2 2-10 0,2-5-3 16,-2 5-3-16,-2-3-5 0,2 0-1 0,0-1-6 15,-6-13 1-15,9 21-4 0,-9-21-1 0,6 15 14 0,0-5 8 16,-6-10-16 0,0 0 10-16,7 16 8 0,-7-16 5 0,0 0-7 15,0 0-4-15,0 0-4 0,0 0-5 16,0 0-7-16,0 0 1 0,29-32-3 0,-21 16-3 15,0-2-6-15,0-1-7 0,0-2 3 16,1 4-6-16,0 2-22 0,-3-1-28 0,2 3-35 16,-1-1-41-16,-1 3-61 0,0 3-68 0,3 1-52 0,-3 0-104 15,-6 7-156-15,15-12-64 16,-5 7-334-16,1 3-399 0</inkml:trace>
  <inkml:trace contextRef="#ctx0" brushRef="#br0" timeOffset="170407.49">24412 10132 2784 0,'0'0'-123'0,"0"0"28"0,0 0 14 16,-16 7 10-16,16-7 10 0,0 0 3 0,0 0 6 16,0 0 17-16,0 0 11 0,0 0 13 0,0 0 18 15,0 0 7-15,0 0 9 16,0 0-3-16,0 0 31 0,0 0 5 0,-10 7 8 0,10-7 9 16,0 0 17-16,0 0 7 15,0 0 10-15,0 0-4 0,0 0-5 0,0 0-15 16,44 9-10-16,-30-7-8 15,-14-2-9-15,37 0-6 0,-13 2-2 0,6-2-8 0,-1 2-4 16,5-1-4-16,3-1-3 0,4 0-2 0,2 2-2 16,1 2-1-16,3-1-4 15,0-3 0-15,-1 1-2 0,2 2-4 0,0 0 3 0,-3-1-3 16,2 0-5 0,0 1-1-16,-1-1 1 0,-2 2 0 0,3 0-5 15,0 0-4-15,0 0 5 0,-1 0-10 16,1-1 2-16,9 3 0 0,-11-3-2 0,4 4 4 0,-2-4-2 15,7 5 6-15,-7-6 1 16,2 1 1-16,-1 1-1 0,-1-1 1 0,0 0-2 16,0 1-2-16,-1-1 0 0,-2 2 3 0,1-4-4 0,0 3 0 15,-5 2 1-15,3-3-1 16,-4 2 0-16,0 0 0 0,-3 1-1 0,-4-4 4 16,2 3-2-16,-2 0 4 15,-1-2 1-15,-5 1 2 0,4 0 5 16,-3 0 1-16,4 0 6 0,-4-3 3 0,-2 3-1 15,4-2 4-15,-6-1-1 0,-1 2 7 16,2-3 3-16,-3 3 2 0,0-2 3 0,-2 1 3 16,0-2 2-16,0 1 0 0,-19-1-5 15,30 4-1-15,-14-4-5 0,-16 0-2 0,20 2-5 0,-20-2 2 16,18 0-2-16,-18 0 5 16,0 0-11-16,22 4 0 0,-22-4-4 0,0 0-1 15,15 2-3-15,-15-2 1 0,0 0-8 16,0 0-6-16,0 0-23 0,15 4-20 0,-15-4-21 15,0 0-35-15,0 0-36 16,0 0-45-16,0 0-27 0,0 0-45 0,0 0-80 0,0 0-629 16,0 0-397-16</inkml:trace>
  <inkml:trace contextRef="#ctx0" brushRef="#br0" timeOffset="170696.27">26933 10309 2765 0,'0'0'-123'0,"-9"-9"37"0,9 9 32 0,0 0 22 16,-9-15 43-16,9 15 16 15,-7-12 24-15,7 12 25 0,0 0 7 16,-4-21 15-16,4 21-13 0,0 0-11 0,0-17-4 16,0 17-12-16,0 0-1 0,0 0-9 15,17-13-8-15,-17 13-2 0,0 0-8 0,21 0-5 0,-21 0-1 16,0 0 1-16,23 13-7 16,-12-3 5-16,-3-1 13 0,-3 2 14 15,6 1 13-15,-8 1-2 0,-3-13 1 0,6 21-2 16,-4-10 5-16,-2-11 5 0,-4 24 8 0,4-24 0 15,-7 21 3-15,-4-12 0 0,11-9-7 16,-18 15-7-16,8-9-8 0,10-6-6 16,-19 6-10-16,19-6-43 0,0 0-56 0,-29-8-71 0,29 8-82 15,-14-12-86-15,14 12-166 16,-13-21-141-16,10 12-244 0,3 9-192 16</inkml:trace>
  <inkml:trace contextRef="#ctx0" brushRef="#br0" timeOffset="171656.24">25648 9153 2342 0,'0'0'-148'0,"11"-15"23"0,-11 15 18 0,0 0 12 16,0 0 14-16,0 0 7 15,0 0 7-15,0 0 16 0,0 0 9 0,0 0 13 16,0 0 26-16,0 0 11 0,0 0 6 16,0 0 21-16,0 0 8 0,0 0 12 0,0 0 11 15,0 0 13-15,0 0 6 16,0 0 13-16,0 0 3 0,0 0 6 0,0 0 3 15,0 0-8-15,0 0-4 0,0 0-4 16,0 0-2-16,0 0-6 0,0 0-4 16,0 0-11-16,0 0-7 0,0 0-9 0,0 0-5 15,0 0-5-15,0 0-7 0,0 0-2 16,0 0-3-16,0 0-9 0,0 0-10 16,0 0-3-16,0 0-9 0,0 0-6 0,0 0-3 15,0 0-3-15,0 0-1 0,0 0 1 0,0 0 2 16,0 0 3-16,0 0-1 15,0 0 1-15,0 0 3 0,0 0 2 0,0 0 0 16,0 0 3-16,0 0 0 0,0 0-3 16,0 0 1-16,0 0-2 0,0 0-14 0,0 0-14 15,0 0-8-15,0 0-6 0,0 0-11 0,0 0-12 16,0 0-11-16,0 0-6 16,0 0-8-16,0 0-6 0,0 0-2 0,0 0-2 0,0 0-4 15,0 0 8-15,25 4 15 16,-25-4 12-16,0 0 12 0,0 0 10 0,0 0 19 0,0 0 7 15,0 0-7-15,0 0 1 16,0 0-10-16,0 0-21 0,0 0-45 0,18-6-85 16,-18 6-297-16,0 0 344 0</inkml:trace>
  <inkml:trace contextRef="#ctx0" brushRef="#br0" timeOffset="172226.15">25495 9441 1577 0,'0'-22'150'16,"0"22"34"-16,2-15 1 0,-2 15 7 0,0 0 2 0,0 0-6 15,0 0-2-15,0 0-4 16,0 0 2-16,0 0-2 0,0 0-7 0,0 0-9 15,0 0-23-15,0 0-15 16,0 0-9-16,0 0-14 0,-2 73-9 0,4-53-13 16,-2 5-6-16,3 2-11 0,-1 0-7 0,0 0-5 0,0-3-9 15,2 1-18-15,-4 0-25 16,3-5-34-16,0 2-50 0,-1-4-64 0,0 0-62 16,-1-1-66-16,-1-17-139 15,2 25-171-15,0-15-328 0,-2-10-308 0</inkml:trace>
  <inkml:trace contextRef="#ctx0" brushRef="#br0" timeOffset="172456.09">25668 9801 2745 0,'0'0'-71'0,"0"0"29"0,0 0 3 16,0 0 24-16,0 0 9 0,-34 30 11 0,24-19 20 15,3 1 16-15,-3 1 2 16,2 2 22-16,1 3-6 0,-4 1-6 0,-1 2-2 16,2 0-9-16,3 0-3 0,-3 1-7 15,-1 1-8-15,3 0-23 0,1 0-39 0,-1 0-34 16,2-2-40-16,-1 1-45 0,-1-6-84 0,3 0-516 16,2-2-40-16</inkml:trace>
  <inkml:trace contextRef="#ctx0" brushRef="#br0" timeOffset="172824.47">25796 9990 2285 0,'0'0'16'16,"0"0"13"-16,-24-12 2 0,24 12 20 15,0 0 18-15,0 0 25 0,-34 9 16 16,34-9-2-16,-16 10-7 0,16-10-9 0,-15 12-10 16,15-12 14-16,-10 13-12 0,10-13-10 0,-5 17-6 0,5-17-12 15,0 19-10-15,0-19-12 16,10 23-11-16,-5-10-5 0,1 0-2 0,3 2-2 16,-3 3-2-16,6-1-1 15,-3 2-1-15,-1 2 0 0,2-2 4 0,-3-2 8 0,-1 2 0 16,-3 0 6-16,-1 0 8 15,-2-2 17-15,-2 2 15 0,2-19 10 0,-9 33 3 16,2-17-2-16,-5-4-7 0,0 0-8 0,3-1-5 0,-5 1-27 16,3-5-37-1,-1 1-63-15,12-8-85 0,-19 9-81 0,19-9-112 16,-17 6-201-16,17-6-361 0,0 0-301 16</inkml:trace>
  <inkml:trace contextRef="#ctx0" brushRef="#br0" timeOffset="174823.73">27319 10351 2714 0,'6'-12'-47'0,"-6"12"20"0,0 0 33 0,3-17 15 15,-3 17 26-15,0 0 20 16,0 0 20-16,2-15 7 0,-2 15 1 0,0 0-15 15,0 0 2-15,0 0 4 0,0 0 9 16,0 0 14-16,0 0 6 0,0 0 0 16,0 0-2-16,0 0-6 0,0 0-12 0,14 55-6 15,-10-39-7-15,1 3-5 0,-1 0-6 0,3 2-4 16,0 4 6-16,2-1-9 0,-1 1 5 0,4 4-9 16,-1 2 2-16,0-3-12 15,-1 0 2-15,5 1-2 0,-3 0-8 16,-1-1-5-16,2-1-3 0,1 1-5 0,-4-5 1 15,-1 0-4-15,3-2-4 0,-3-2-3 0,-1-2-2 16,-2-2-11-16,3-1-14 0,-3-1-14 0,1-1-22 16,-3-4-36-16,1 1-51 0,-5-9-63 15,5 9-56-15,-5-9-56 0,0 0-143 16,0 0-135-16,0 0-355 0,0 0-358 16</inkml:trace>
  <inkml:trace contextRef="#ctx0" brushRef="#br0" timeOffset="175076.37">27608 10546 2848 0,'3'-21'-55'0,"-3"21"34"15,0-15 7-15,0 15 4 0,0 0 11 16,0-20 6-16,0 20 37 0,0 0 17 16,0 0 7-16,0 0 12 0,0 0 3 15,0 0-4-15,0 0-5 0,0 0-1 0,-45 27 0 0,34-16 0 16,3 3 0-16,-4 3-3 15,1 2-4-15,-3 0-4 0,5 2-3 0,-2 2-9 16,-3-2 0-16,5 2-9 0,-4-1-1 16,3 1-10-16,-3-2 0 0,2 3-5 15,0-4-11-15,4 3-26 0,-4-4-47 0,4 2-50 16,1-4-69-16,-1-2-67 0,2-1-132 16,0-1-558-16,3-1-346 0</inkml:trace>
  <inkml:trace contextRef="#ctx0" brushRef="#br0" timeOffset="175356.01">27909 10835 3093 0,'11'10'109'0,"-11"-10"10"0,6 13 0 0,-6-13 8 16,4 17 1-16,-1-3 8 0,-3-14 4 16,0 26-9-16,0-12-7 0,0-14 11 15,0 36-22-15,-3-17-7 0,3 0-17 0,0 0-14 0,0 0-22 16,0-2-39-16,0-17-55 16,-2 34-81-16,2-16-102 0,-2-5-153 0,1 0-230 15,-4-2 9-15,-3 0-270 16,8-11-228-16</inkml:trace>
  <inkml:trace contextRef="#ctx0" brushRef="#br0" timeOffset="184436.21">15299 7958 428 0,'0'0'154'0,"0"0"-42"16,0 0-26-16,10-25-2 15,-10 25-19-15,0 0-3 0,0 0-8 16,0 0-6-16,0 0-4 0,0 0 0 15,0 0 1-15,0 0 4 0,5-11-1 0,-5 11 7 16,0 0-2-16,0 0-3 0,0 0 4 16,0 0 5-16,0 0-3 0,0 0 4 0,0 0 9 15,0 0 6-15,0 0 8 0,0 0 3 0,0 0 0 0,0 0 2 16,0 0-3-16,0 0-8 16,0 0 5-16,0 0-8 0,0 0 0 0,0 0 8 15,0 0-2-15,0 0 2 16,0 0 0-16,23 0-2 0,-23 0-4 15,0 0-1-15,0 0-5 0,31 3-4 0,-31-3 0 16,24 4-7-16,-24-4 1 0,32 3-1 16,-14-2-1-16,0 1-6 0,1 0-7 0,1-2-2 0,2 0-4 15,-1 2-3-15,0 0-5 16,2-2-4-16,-1 1-1 0,1 2-2 0,0-1-3 0,0-2 0 16,1 2-2-16,0-2-2 15,-4 2 3-15,6-1-2 0,-5 1-3 16,5 0 1-16,-4-2 0 0,0 2 4 15,3 0-6-15,-1-1-3 0,-2 2-1 0,2 0 0 0,3-3-2 16,-3 4 4-16,2-4 0 16,-4 3 1-16,2-3 3 0,1 0-1 15,-1 0 4-15,-2 3 3 0,2-6 1 0,-3 3 1 16,1 0 2-16,-2 0-3 0,0 0 1 0,-20 0-1 16,35 0-2-16,-19 0 0 0,-16 0-2 0,26 0-1 15,-26 0-2-15,26-3-1 16,-26 3-3-16,24 0 0 0,-24 0-1 0,17 0-4 0,-17 0 3 15,0 0-4-15,24-1 0 16,-24 1-4-16,0 0 1 0,20 0-14 0,-20 0-28 16,0 0-41-16,0 0-49 0,0 0-60 0,21 1-55 15,-21-1-50-15,0 0-125 16,0 0-535-16,0 0-383 0</inkml:trace>
  <inkml:trace contextRef="#ctx0" brushRef="#br0" timeOffset="185386.22">15847 8128 2767 0,'0'0'-144'0,"0"0"14"0,0 0 17 0,0 0 18 15,2-18 11-15,-2 18 12 16,0 0 14-16,0 0 10 0,0 0 7 0,0 0 12 16,0 0 5-16,0 0 3 15,0 0 5-15,0 0 3 0,-17-13 5 0,17 13 8 0,0 0 3 16,0 0 6-16,0 0 4 15,0 0 13-15,0 0-3 0,-26 4 4 0,26-4 7 16,0 0-4-16,0 0 7 0,-25 12 2 16,25-12-1-16,-17 5 6 0,17-5-1 15,-13 7-1-15,13-7 0 0,-14 8-4 16,14-8-4-16,-12 8-1 0,12-8 2 0,0 0-8 16,-18 10 2-16,18-10 4 0,-8 7-2 15,8-7 2-15,0 0-4 0,-11 10 1 16,11-10-8-16,0 0 3 0,-8 11 3 0,8-11-1 0,0 0 4 15,0 0 11-15,0 0 5 16,2 21 7-16,-2-21 3 0,0 0-4 0,0 0-2 16,17 15 0-16,-17-15 1 0,10 10-7 0,-10-10 2 15,16 8-8-15,-16-8 1 0,14 9-5 16,-14-9 0-16,15 7-5 0,-15-7-3 0,15 10-1 16,-15-10-1-16,14 12-3 15,-5-6-1-15,-9-6-4 0,12 9 7 16,-12-9 1-16,12 11 2 0,-12-11 9 0,10 13 6 15,-10-13 6-15,6 15 5 0,-6-15-2 0,4 16 4 16,-4-16-1-16,2 16-4 0,-2-16 1 0,0 0-1 16,-2 22 2-16,2-22 5 15,0 0-7-15,-10 21-6 0,10-21 6 16,-10 12-1-16,10-12-7 0,-14 11-3 0,14-11-3 16,-12 9-5-16,12-9 0 0,-15 6-5 0,15-6-11 15,-15 4-14-15,15-4-38 16,0 0-48-16,-25-2-73 0,25 2-73 0,0 0-133 15,-24-9-235-15,16 3-373 0,8 6-415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1:55:57.5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24600 9665 2632 0,'0'0'-154'0,"0"0"27"15,0 0 13 1,0 0 19-16,0 0 8 0,0 0 23 0,0 0 24 0,0 0-3 15,0 0 6-15,0 0 15 16,0 0 14-16,0 0 7 0,0 0 7 0,0 0 14 0,0 0 17 16,0 0-5-16,0 0 28 15,0 0-3-15,0 0 8 0,0 0-6 0,0 0-6 16,0 0 2-16,0 0 2 0,0 0-7 0,-19-13-4 16,19 13-2-16,0 0-10 0,0 0 1 15,0 0 5-15,0 0 0 0,0 0 13 0,0 0-6 16,0 0-2-16,21-33 13 15,-21 33 5-15,8-10 7 0,-8 10-2 0,11-10 3 16,-11 10-8-16,11-12-7 0,-11 12-1 16,12-11-8-16,-12 11-5 0,13-11-2 0,-13 11-1 15,13-7-2-15,-13 7-1 16,0 0-7-16,17-9-3 0,-17 9-1 0,0 0-8 16,18-4 1-16,-18 4 1 0,0 0-2 0,18-3-4 0,-18 3-3 15,0 0 2-15,0 0-5 16,25 5 1-16,-25-5 0 0,0 0-2 15,15 10 4-15,-15-10-3 0,8 8 0 16,-8-8-2-16,9 13 3 0,-9-13-2 0,8 15 7 16,-8-15 7-16,9 16 2 0,-9-16 5 15,6 14-2-15,-6-14 2 0,5 18-4 16,-5-18 3-16,2 14 0 0,-2-14 1 0,0 0 0 16,0 26 3-16,0-26-2 0,0 0-1 0,-5 22-1 15,5-22 2-15,-4 14-2 0,4-14 1 16,-4 12-1-16,4-12-1 0,-9 13 0 15,9-13-1-15,-8 11 1 0,8-11-3 0,-11 9-3 16,11-9 2-16,-12 9-1 0,12-9 0 16,-14 7 1-16,14-7-1 0,-12 7 2 0,12-7 0 15,0 0 0-15,-17 8 0 16,17-8-3-16,-14 4-2 0,14-4 0 0,0 0 0 16,-24 4 3-16,24-4-5 0,-16 2-2 0,16-2 4 0,0 0 1 15,-24-2 5 1,24 2 5-16,0 0 5 0,-22-6-4 0,22 6-1 0,0 0 1 15,-19-10-3-15,19 10 0 16,-12-11-6-16,12 11 0 0,-9-17-6 0,9 17 0 0,-4-21-4 16,4 21-2-16,0-23-18 15,0 23-28-15,2-27-57 0,0 14-81 16,1-5-88-16,-1 2-167 0,2 0-187 0,-4 16 25 0,4-32-271 0,-4 17-219 16</inkml:trace>
  <inkml:trace contextRef="#ctx0" brushRef="#br0" timeOffset="1300.06">24626 8622 2397 0,'0'0'-144'16,"0"0"36"-16,0 0 26 0,0 0 22 0,0 0 11 0,0 0 24 15,0 0 15 1,0 0 15-16,0 0 13 0,0 0 17 0,0 0-2 0,0 0 4 16,0 0-2-16,0 0 17 0,0 0 8 0,0 0 13 15,0 0 10-15,0 0 7 16,0 0-7-16,0 0-7 0,0 0 2 0,0 0 7 0,0 0 4 15,0 0 1-15,0 0 7 16,0 0-6-16,0 0-1 0,0 0-11 0,9 39-1 16,-9-39-4-16,7 19-9 15,-1-8 0-15,1 3-10 0,0-1 1 0,-1-2-7 16,2 3-6-16,-2-3-3 0,3 2-4 0,0-2-5 0,-9-11-1 16,13 16-4-16,-9-6-2 15,-4-10-5-15,12 15-15 0,-12-15-30 0,9 14-43 16,-9-14-48-16,10 11-59 0,-10-11-51 15,9 8-92-15,-9-8-606 0,10 0-331 0</inkml:trace>
  <inkml:trace contextRef="#ctx0" brushRef="#br0" timeOffset="1590.23">24888 8725 2666 0,'8'-18'-121'16,"-8"18"28"-16,7-16 14 0,-7 16 22 0,6-13 17 15,-6 13 12-15,4-13 11 16,-4 13 3-16,0 0 3 0,0 0 0 0,7-14 5 16,-7 14 25-16,0 0 12 0,0 0 6 15,0 0 9-15,0 0 6 0,0 0 9 0,-17 48 10 16,12-32 10-16,0 1-1 0,-4 4 4 0,0 0-3 0,0 2-1 16,1-1-6-16,-2 1-12 15,2 0 0-15,-2 0-10 0,0-1-2 16,2 1-4-16,-1 1-6 0,0-3-8 15,3 0-6-15,0-6-12 0,1 2-28 0,-1-3-31 0,0-1-29 16,6-13-35-16,-6 23-27 16,6-23-18-16,-4 19-35 0,4-19-76 0,-5 10-479 0,5-10-18 15</inkml:trace>
  <inkml:trace contextRef="#ctx0" brushRef="#br0" timeOffset="1890.12">25046 8758 2099 0,'0'0'-81'0,"2"-20"27"15,-2 20 9-15,0 0 6 0,0 0 23 0,0 0 23 16,0 0 14-16,0 0 12 15,0 0 19-15,-22-9 36 0,22 9-6 16,0 0 18-16,-24 28-8 0,13-17-2 0,3 2-8 16,-1 0 6-16,-1 7-10 0,1-5-7 15,3 4-7-15,0-2-5 0,2 2-6 16,2 0-8-16,0-1-4 0,1 0-13 0,2 1-42 0,3-1-48 16,0-1-47-16,2-2-36 0,0-1-57 0,3-3-120 15,1-2-364-15,-5-3 66 16</inkml:trace>
  <inkml:trace contextRef="#ctx0" brushRef="#br0" timeOffset="2169.94">25169 8835 2145 0,'0'0'30'0,"-2"-21"-10"16,2 21-4-16,0 0-1 0,0 0 20 15,-4-20 12-15,4 20 7 0,0 0 0 0,0 0-6 16,0 0-13-16,-9-9-1 0,9 9 2 15,0 0 10-15,0 0-4 0,0 0-3 0,0 0-3 16,0 0-6-16,0 0-1 16,0 0-4-16,27 40-5 0,-20-32-1 15,2 1-8-15,-1 3 7 0,4-1-8 16,-7 2 10-16,3 2 12 0,-1-1 24 0,-4 1 20 16,1 1 4-16,-2 1-1 0,-2-17-6 0,0 30-7 0,-4-15-8 15,-4 0-25-15,2-1-60 16,-3 3-68-16,-5-3-100 0,-1-1-165 0,1-4-495 15,-6 0-202-15</inkml:trace>
  <inkml:trace contextRef="#ctx0" brushRef="#br0" timeOffset="3420.59">21704 9835 2441 0,'0'0'-99'0,"0"0"14"16,0 0 9-16,0 0 15 0,0 0 20 0,0 0 22 16,0 0 22-16,0 0 21 15,4-28 10-15,-4 28-10 0,0 0 9 0,0 0-2 16,15-16 3-16,-15 16 1 0,13-8 3 0,-13 8 8 0,12-7 9 16,-12 7 4-16,16-8 1 15,-16 8-5-15,16-6 6 0,-16 6-2 0,19-4 2 16,-19 4 0-16,22-1-5 15,-22 1-4-15,20-2-7 0,-20 2 2 0,24 0-9 0,-24 0 1 16,21 2-3-16,-21-2-6 16,23 5 2-16,-23-5-9 0,24 9 2 0,-13-6-1 15,1 2-5-15,-12-5-5 16,24 12 3-16,-14-4 4 0,0 0-4 0,1-1-1 0,-11-7 0 16,19 15-1-16,-10-7 5 0,-1 1 3 0,-2 3 6 15,-6-12 4-15,10 16 2 16,-4-5 6-16,-6-11-2 0,8 18-3 15,-8-18 1-15,4 18 3 0,-4-18 9 16,2 16 7-16,-2-16-7 0,0 0 4 0,-2 25 0 16,2-25-3-16,-8 16-4 0,8-16-3 15,-10 13-4-15,10-13-2 0,-12 13-2 0,12-13-3 16,-14 14-4-16,5-9 2 0,9-5-3 16,-19 10 0-16,19-10-1 0,-19 7 4 0,7-2 1 15,12-5 2-15,-22 5 2 0,22-5 1 0,-23 4-3 16,23-4 4-16,-26 2 18 15,26-2 1-15,-23 3 6 0,23-3-4 0,-23-1-1 0,23 1-1 16,-22-2 4-16,22 2-1 16,-18-6-7-16,18 6 0 0,-19-11-8 15,8 3 4-15,11 8-2 0,-17-17-9 0,9 6 2 16,8 11-10-16,-14-20-3 0,8 9-7 0,6 11-4 16,-8-23-13-16,4 11-29 0,2 1-36 0,-2-2-47 15,1 0-78-15,3 13-85 16,0-29-140-16,0 12-218 0,3-2 25 0,-1 2-361 15,-2-2-412-15</inkml:trace>
  <inkml:trace contextRef="#ctx0" brushRef="#br0" timeOffset="4409.66">21681 8648 2781 0,'0'0'-157'0,"-6"-13"26"0,6 13 14 15,0 0 15-15,0 0 19 0,0 0 23 16,0 0 19-16,0 0 30 0,0 0 6 16,0 0 7-16,0 0 1 0,0 0-2 15,0 0 7-15,0 0 3 0,0 0-3 16,0 0 8-16,0 0 3 0,0 0-3 0,0 0 26 16,0 0 0-16,0 0 9 0,0 0 6 15,0 0 10-15,0 0-3 0,0 0-4 16,0 0-7-16,0 0 1 0,0 0 0 15,0 0-3-15,10 51-1 0,-10-51 0 0,6 21-4 16,-6-21 1-16,4 18 0 0,-4-18-2 0,5 20 4 0,-1-8 1 16,-4-12-3-16,6 21-7 15,-6-21-1-15,5 21-4 0,-1-10-5 0,-4-11-2 16,4 19-1-16,1-9-3 0,-5-10-4 16,4 16 1-16,-4-16-1 0,6 18-5 15,-6-18-3-15,4 13 2 0,-4-13-3 0,4 13 3 0,-4-13 10 16,0 0 7-16,8 14 3 15,-8-14 5-15,0 0-6 0,6 13-1 0,-6-13-4 0,0 0-3 16,0 0-1-16,6 13-5 16,-6-13-4-16,0 0 1 0,0 0-2 0,4 14-2 15,-4-14 0-15,0 0 3 16,0 0-2-16,8 11-4 0,-8-11 0 0,0 0 2 0,0 0-4 16,6 12-2-16,-6-12-2 0,0 0-24 0,0 0-35 15,0 0-48-15,0 0-65 16,0 0-59-16,0 0-96 0,11 2-602 15,-11-2-332-15</inkml:trace>
  <inkml:trace contextRef="#ctx0" brushRef="#br0" timeOffset="4849.96">21859 8733 2671 0,'4'-15'-144'0,"-4"15"25"0,0 0 22 0,6-19 29 15,-6 19 19-15,0 0 24 16,2-15 28-16,-2 15 16 0,0 0 18 0,0 0 3 15,0 0 3-15,4-17-10 16,-4 17-13-16,0 0 4 0,0 0-3 0,0 0-4 0,0 0 18 16,0 0 10-16,0 0 8 15,0 0-4-15,0 0 3 0,0 0-1 16,-14 62 7-16,10-44-7 0,-3-1 3 0,0 4 4 16,1 0-1-16,-2 2 4 0,2 0-8 0,-3 2-3 15,3-1-6-15,-3-1 1 0,3 2-9 16,-3 0-3-16,3 0-3 0,-2-2-6 15,2 0 1-15,2-3-3 0,-4 1-3 16,2-4-2-16,4 1-5 0,-2-3-28 16,0 0-42-16,4-15-34 0,-4 23-33 15,4-23-25-15,-4 20-29 0,1-11-47 0,3-9-120 16,-2 9-364-16,2-9 30 0</inkml:trace>
  <inkml:trace contextRef="#ctx0" brushRef="#br0" timeOffset="6339.92">22061 8787 1985 0,'0'0'-80'0,"0"0"24"0,0 0 27 15,0 0 6-15,0 0 22 0,0 0 14 16,0 0 21-16,0 0 21 0,0 0 6 0,0 0 16 15,0 0-9-15,0 0 3 16,0 0-6-16,0 0-7 0,0 0-6 16,0 0-2-16,0 0-13 0,0 0 17 0,0 0 8 15,0 0 6-15,0 0 6 0,0 0 3 0,0 0-10 16,0 0 2-16,0 0-2 0,-27 39-2 0,21-24-7 16,0-4-5-16,1 4-6 15,-1 0-3-15,2 0-3 0,-1 1-7 16,-1-1 1-16,2 0-5 0,4-15-5 15,-4 31-1-15,4-15-3 0,0-16 1 0,0 25-7 16,0-25-5-16,4 24-21 0,0-15-38 16,-4-9-41-16,8 19-42 0,-1-12-51 0,-1 0-64 0,-6-7-146 15,15 3-352-15,-15-3-26 16</inkml:trace>
  <inkml:trace contextRef="#ctx0" brushRef="#br0" timeOffset="6689.96">22160 8917 2164 0,'0'-16'-58'15,"0"16"7"-15,0 0 5 0,-7-19 6 0,7 19 9 0,0 0 20 16,-11-15 5-16,11 15 9 0,0 0-2 0,-10-7-1 16,10 7 12-16,0 0 4 15,0 0 13-15,-15-6 7 0,15 6 9 0,0 0-4 0,0 0 2 16,0 0-10-16,0 0 1 15,0 0-3-15,0 0 2 0,-13 27-12 0,13-27 4 16,0 0 4-16,4 22 2 16,-4-22-15-16,9 18 1 0,-9-18-6 0,8 21 7 0,-1-10-3 15,-1 0-1-15,-6-11-2 16,12 23 13-16,-7-11-11 0,0-1-4 0,-5-11 13 16,8 23 32-16,-4-14 4 15,-4-9-2-15,0 19 9 0,0-19-6 0,-2 20-5 16,2-20-3-16,-6 16-3 0,6-16-20 0,-11 13-32 0,11-13-49 15,-9 14-62-15,3-10-53 16,6-4-95-16,0 0-497 0,-13 1-47 16</inkml:trace>
  <inkml:trace contextRef="#ctx0" brushRef="#br0" timeOffset="6879.71">22273 8921 2330 0,'0'0'-6'0,"18"-8"1"15,-18 8 7-15,0 0 4 0,0 0 40 16,0 0 13-16,18 13 26 0,-18-13-9 16,2 16-9-16,-2-16-1 0,-2 21-7 15,2-21-8-15,-4 27 1 0,2-11-15 0,-2 0-24 16,0 1-37-16,-2-1-37 0,-4 2-44 16,2 0-40-16,-2 0-61 0,-3-3-120 0,2-1-329 0,-5-1 117 15</inkml:trace>
  <inkml:trace contextRef="#ctx0" brushRef="#br0" timeOffset="13970.54">21507 8878 1750 0,'0'0'-103'15,"7"-11"33"-15,-7 11 21 0,0 0 27 16,0 0 19-16,0 0 20 0,0 0 1 0,0 0 18 16,0 0-1-16,10-12-7 0,-10 12 4 15,0 0 1-15,0 0-12 0,0 0 4 16,13-7-5-16,-13 7-2 0,0 0-2 16,0 0-3-16,0 0 12 0,13-7 12 0,-13 7-1 15,0 0 12-15,0 0 6 0,0 0-17 16,0 0 10-16,8-12-1 0,-8 12-2 0,0 0-13 15,0 0 8-15,0 0-3 0,0 0-9 16,0 0-8-16,0 0 11 0,0 0-10 16,0 0-5-16,-51 4-1 0,51-4 1 0,0 0-3 15,-21 8-1-15,21-8-3 0,-15 3-4 16,15-3-2-16,0 0 5 0,-16 8-2 0,16-8 4 16,0 0 13-16,-10 9-11 0,10-9-1 15,0 0 5-15,0 0-10 0,0 0 7 0,0 0-5 16,0 0 5-16,24 29-2 0,-24-29 2 15,13 11 6-15,-13-11-8 0,15 12 2 16,-9-4-1-16,-6-8-7 0,15 15 8 0,-15-15-5 16,10 15-1-16,-6-8 6 0,-4-7 14 15,5 18 16-15,-5-18 18 0,2 17 10 0,-2-17 10 16,0 0 6-16,-7 25 6 0,7-25 1 16,-6 17 1-16,6-17-4 0,-10 15-3 0,10-15-1 0,-17 11-5 15,17-11-2 1,-17 10-3-16,17-10-10 0,-19 7-8 0,19-7-5 0,-22 4-7 15,22-4-2-15,-18 0-11 16,18 0-21-16,0 0-30 0,-28-8-40 0,28 8-44 0,-15-11-47 16,9 6-62-16,0-5-55 15,6 10-164-15,-12-17-460 0,8 8-263 0</inkml:trace>
  <inkml:trace contextRef="#ctx0" brushRef="#br0" timeOffset="16849.79">18444 10056 2636 0,'0'0'-85'0,"0"0"16"0,0 0 10 0,0 0 9 0,0 0 13 15,0 0 20-15,-15-16 6 16,15 16 1-16,0 0 7 0,0 0 4 0,0 0 8 0,0 0-9 15,-10-9 2-15,10 9 9 16,0 0 18-16,0 0 9 0,0 0 17 0,-11-9 4 16,11 9 8-16,0 0 7 15,0 0 3-15,0 0-6 0,0 0-4 0,-11-12-3 16,11 12-12-16,0 0-7 0,0 0-9 16,0 0-1-16,0 0-8 0,0 0-4 0,0 0-7 15,14-28 4-15,-14 28-4 0,12-8-1 16,-12 8 0-16,15-7 0 0,-15 7 1 15,14-6 2-15,-14 6-4 0,18-6 1 16,-18 6-2-16,16-4 2 0,-16 4 0 0,0 0 1 16,26-2-2-16,-26 2 2 0,0 0 1 0,25 4 8 0,-25-4-2 15,15 6-3-15,-15-6 8 16,13 9 7-16,-13-9 5 0,8 15 1 0,-8-15 5 16,4 20-3-16,-4-20 2 0,2 24-3 0,-2-12 1 15,0-12 3-15,0 28 3 16,-2-12-5-16,2-16 4 0,-6 28 0 0,2-13 8 15,0 1-4-15,4-16 3 0,-11 22 1 16,3-10 0-16,1-3 4 0,7-9 4 0,-19 18 0 16,11-11 1-16,8-7-5 15,-22 9 5-15,12-5-4 0,10-4 5 0,-23 3 2 0,23-3-23 16,0 0 0-16,-36-10-2 0,23 1-2 16,2 1-7-16,-1-4 6 0,2 1-10 15,-2-3-4-15,6 1-1 0,0 0 2 16,0-2-8-16,6 15-2 0,-5-29-6 0,3 15-3 15,2 14-3-15,0-22-2 0,0 22-3 0,2-23-12 16,1 16-30-16,-1-5-38 16,-2 12-73-16,6-17-97 0,-6 17-128 0,8-17-236 0,-4 9-17 15,1 0-325-15,-5 8-386 16</inkml:trace>
  <inkml:trace contextRef="#ctx0" brushRef="#br0" timeOffset="18289.71">15462 10231 2971 0,'17'8'15'0,"-17"-8"3"0,0 0-3 0,0 0-22 16,0 0-5-16,0 0 2 16,0 0 6-16,0 0-3 0,0 0-3 0,0 0-15 15,17 2-18-15,-17-2-42 0,0 0-33 0,0 0-59 0,0 0-153 16,0 0-358-16,0 0 63 15</inkml:trace>
  <inkml:trace contextRef="#ctx0" brushRef="#br0" timeOffset="18439.95">15249 10256 2181 0,'-16'2'95'0,"16"-2"-7"15,0 0-21-15,-22 0-25 0,22 0-28 16,0 0-20-16,0 0-11 0,-25-4-33 0,25 4-28 15,-10-2-32-15,10 2-59 16,-13-3-97-16,13 3-306 0,0 0 231 0</inkml:trace>
  <inkml:trace contextRef="#ctx0" brushRef="#br0" timeOffset="18549.93">14863 10249 1640 0,'-25'1'62'0,"25"-1"4"0,-16 4-19 16,16-4-47-16,0 0-39 15,-18 0-35-15,18 0-86 0,0 0-337 0,-18-5 330 16</inkml:trace>
  <inkml:trace contextRef="#ctx0" brushRef="#br0" timeOffset="18690.38">14573 10219 1467 0,'-20'0'39'0,"20"0"-12"0,0 0-27 15,-23 0-49-15,23 0-43 16,0 0-63-16,-22-7-249 0,22 7 127 16</inkml:trace>
  <inkml:trace contextRef="#ctx0" brushRef="#br0" timeOffset="18805">14420 10191 1167 0,'0'0'84'16,"0"0"50"-16,0 0 39 0,-16-1 37 0,16 1 25 15,0 0 9-15,0 0 6 0,0 0-26 0,0 0-24 0,0 0-32 16,0 0-71-16,-20-3-107 15,20 3-126-15,0 0-221 0,-13-2-468 0,13 2-155 16</inkml:trace>
  <inkml:trace contextRef="#ctx0" brushRef="#br0" timeOffset="20050.05">8374 10171 2408 0,'0'0'-64'16,"0"0"15"-16,-14-10 1 16,14 10 12-16,0 0 16 0,-8-15 15 0,8 15 17 15,0 0 4-15,-4-20 7 0,4 20 21 16,0 0 2-16,2-19 6 0,-2 19 9 0,0 0 5 16,6-21 3-16,-6 21-1 0,9-13-4 0,-9 13-2 15,9-14-8-15,-9 14-8 0,10-10-4 16,-10 10-5-16,13-10-6 0,-13 10-4 15,12-10 2-15,-12 10-5 0,16-10-1 16,-16 10-2-16,16-7 2 16,-16 7 1-16,18-5 2 0,-18 5 6 0,16-3-3 15,-16 3 3-15,0 0-3 0,28-1 2 16,-28 1 1-16,19 1-6 0,-19-1-1 0,18 8 1 16,-18-8-5-16,22 7-1 0,-14 0-4 0,-8-7 10 15,22 16-10-15,-14-8-3 0,3 1 5 0,-11-9 2 16,16 19 6-16,-7-9 4 0,0 2-3 15,-9-12 6-15,10 21-1 0,-6-10 3 16,-4-11-5-16,6 21 2 0,-6-10-1 16,0-11-1-16,0 21-1 0,0-21 2 0,-4 24-3 15,4-24 0-15,-8 20 0 0,4-8 5 16,-2-1 0-16,6-11 7 0,-20 21-2 0,12-11 0 16,-1-3-3-16,-3 3 0 0,1-3 1 0,11-7 4 15,-23 15-2-15,13-9 3 0,-6-1-1 16,16-5 6-16,-21 7-7 0,21-7 9 0,-21 6-2 15,21-6 2-15,-23 0 12 16,23 0 6-16,0 0-11 0,-30-7 5 0,20 1 1 16,10 6-3-16,-17-11 18 15,17 11-33-15,-15-15-5 0,6 4-5 0,9 11-3 0,-14-21-2 16,10 7-4-16,-1 2-2 0,5 12-5 0,-7-30-11 0,7 18-23 16,-2-1-27-1,2-1-36-15,0-2-56 0,0 16-73 0,4-31-70 0,-4 19-168 16,0-2-180-16,3-1 1 15,-3 1-264-15,0 14-266 0</inkml:trace>
  <inkml:trace contextRef="#ctx0" brushRef="#br0" timeOffset="21099.97">8418 9019 2506 0,'0'0'-153'0,"0"0"23"16,0 0 19-16,0 0 14 0,0 0 17 15,2-20 12-15,-2 20 13 0,0 0 9 0,0 0 7 0,0 0 1 16,0 0 11-16,0 0 2 15,0 0 18-15,0 0 6 0,0 0 4 16,0 0 10-16,0 0 2 0,0 0 10 16,0 0 3-16,-48 16 7 0,34-9-1 15,2 2 14-15,-2-1-1 0,0 1 3 0,0 1-11 16,1-1-6-16,0 2-7 0,0-1 4 0,3-2-6 16,2 3 4-16,8-11-10 0,-16 17-1 0,16-17-1 15,-4 18 2-15,4-18-3 0,0 0 2 16,9 21 8-16,-9-21-7 0,17 13-1 0,-7-6-4 15,3 0-9-15,0 0 15 16,-13-7-8-16,23 11-5 0,-10-4-2 16,0 0 4-16,-3 0 6 0,-10-7 15 0,22 16 26 15,-12-9 8-15,-10-7 6 0,13 17 1 16,-9-9 4-16,-4-8 7 0,4 19 10 0,-4-19 5 0,-2 21 8 0,2-21 4 16,-6 21 7-1,6-21 1-15,-11 19-5 0,3-11-5 16,-3 3-7-16,0-2-3 0,-1-1-8 0,12-8-9 15,-26 14-5-15,16-11-7 0,10-3-10 0,-23 6-10 16,23-6-14-16,-20-2-27 16,20 2-42-16,-18-10-41 0,18 10-50 0,-20-14-51 0,14 2-48 15,-2-1-62-15,1 1-145 0,1-2-455 0,-1 1-262 16</inkml:trace>
  <inkml:trace contextRef="#ctx0" brushRef="#br0" timeOffset="21889.92">8407 8671 2515 0,'0'0'-141'0,"0"0"35"0,0 0 16 0,0 0 21 16,0 0 15-16,0 0 21 0,0 0 10 0,0 0 9 0,0 0 4 16,0 0 12-1,0 0 17-15,0 0 24 0,0 0 17 16,0 0-1-16,0 0-6 0,0 0-2 0,0 0 3 15,0 0-2-15,0 0 3 0,0 0 18 16,26 34-6-16,-26-34 13 0,4 19-9 16,-4-19-1-16,4 19-9 0,-4-19-7 0,2 20-2 0,-2-20-7 15,2 18-6-15,-2-18 1 16,0 16-5-16,0-16 1 0,0 0-3 0,2 17-3 0,-2-17 0 16,0 0-1-16,0 0-3 0,0 0-4 0,0 0-6 15,0 0-1-15,0 0-2 16,0 0-2-16,0 0-4 0,0 0 2 0,0 0-1 15,0 0 0-15,0 0-1 16,0 0-2-16,0 0-4 0,0 0 3 16,0 0-1-16,26-40 0 0,-26 40-3 0,6-14 0 15,-6 14 0-15,7-13 2 0,-7 13-3 0,8-11 1 16,-8 11-1-16,9-12 1 16,-9 12 0-16,0 0-3 0,10-11 3 0,-10 11-7 15,0 0 5-15,9-10-2 0,-9 10 2 16,0 0 9-16,0 0 6 0,0 0 5 0,0 0 7 15,0 0 4-15,0 0 3 0,0 0 0 0,0 0 1 0,0 0 0 16,0 0 0-16,26 22 1 16,-26-22 0-16,2 13 2 0,-2-13-4 15,0 0-3-15,4 20-3 0,-4-20-2 16,2 14-3-16,-2-14-4 0,4 15 0 0,-4-15-3 0,4 16-26 16,-4-16-38-16,0 0-62 0,6 20-76 0,-6-20-115 15,0 12-680-15,0-12-438 16</inkml:trace>
  <inkml:trace contextRef="#ctx0" brushRef="#br0" timeOffset="22950.01">8729 8690 2963 0,'0'0'-79'0,"0"0"9"0,17 19 9 15,-17-19 3-15,0 0 12 16,0 0 15-16,0 0 25 0,0 0 9 16,10 8-3-16,-10-8 14 0,0 0 0 0,0 0-2 15,20 5 4-15,-20-5-7 0,16 2 9 0,-16-2-8 16,20 1 2-16,-20-1 3 0,21 3-5 15,-21-3-4-15,19 1-9 0,-19-1-18 16,19 3-38-16,-19-3-35 0,19 0-46 0,-19 0-69 16,0 0-149-16,19-7-236 0,-19 7 199 15</inkml:trace>
  <inkml:trace contextRef="#ctx0" brushRef="#br0" timeOffset="23169.58">8932 8596 1789 0,'0'0'51'16,"0"0"2"-16,0 0-8 0,9-10-1 16,-9 10-11-16,0 0 15 0,0 0 10 0,0 0 27 15,0 0 27-15,0 0 5 16,0 0 4-16,0 0-13 0,0 0-10 0,23 22-4 16,-23-22-15-16,8 19-7 0,-4-10-8 15,-4-9-9-15,10 25-15 0,-6-12-19 0,-2 4-53 16,2-1-64-16,-2 2-58 0,-2-18-77 0,0 32-169 15,-2-17-312-15,-2 2 28 16</inkml:trace>
  <inkml:trace contextRef="#ctx0" brushRef="#br0" timeOffset="23538.12">8943 9132 2195 0,'0'0'67'16,"0"0"16"-16,0 0 4 0,0 0-8 0,0 0-13 15,13 11-4-15,-13-11-3 16,0 0-6-16,0 0-1 0,0 0-2 0,0 0-2 0,14 10-3 15,-14-10-5-15,0 0 0 16,13 10-7-16,-13-10 4 0,11 9 4 16,-11-9 6-16,10 13 1 0,-3-5 0 15,-7-8 0-15,14 17-4 0,-5-8-4 0,2 3-6 16,-3 2-2-16,2-4-3 0,0 4-3 0,-2-1-12 0,2 1-23 0,-2-1-37 16,1 0-36-1,-3 0-42-15,3-3-34 0,-3-2-32 16,-1 0-50-16,-5-8-120 0,4 10-371 0,-4-10 2 15</inkml:trace>
  <inkml:trace contextRef="#ctx0" brushRef="#br0" timeOffset="23799.91">9158 9245 2253 0,'6'-18'29'16,"-6"18"0"-16,0 0-7 0,6-19 4 0,-6 19 2 15,0 0-18-15,6-14-4 0,-6 14 13 16,0 0 5-16,0 0 5 0,0 0 11 0,0 0 20 15,0 0 11-15,0 0 7 16,0 0 7-16,0 0 5 0,-18 47-9 16,14-33 0-16,4-14-9 0,-8 33-3 15,4-15-7-15,0 0-5 0,0 3-10 0,-3 2-3 0,3-1-5 16,-2 2-1-16,-1-1-7 16,3-1-4-16,-3 1 1 0,1-2-7 15,0 2 0-15,-2-4-19 0,4 0-12 0,-4-1-35 0,4-3-43 0,0 2-41 16,0-4-47-16,0-1-44 15,4-12-105-15,-6 19-486 0,4-13-126 0</inkml:trace>
  <inkml:trace contextRef="#ctx0" brushRef="#br0" timeOffset="24109.67">9252 9395 2365 0,'0'0'-70'0,"7"-10"25"0,-7 10 0 0,0 0-1 16,0 0 18-16,0 0 34 0,8-11 29 0,-8 11 30 16,0 0 0-16,0 0 15 15,0 0 7-15,0 0-3 0,0 0-8 0,-8 52 6 0,8-52-6 16,-5 29 0-16,3-13 0 15,0 1-9-15,-3 1-7 0,1 0-2 0,2 0-11 16,2-2-7-16,-2 2-3 16,2-18-9-16,0 31-14 0,2-15-36 0,-2-16-49 15,2 23-48-15,2-11-38 0,-4-12-53 16,5 19-102-16,-3-14-435 0,-2-5-27 0</inkml:trace>
  <inkml:trace contextRef="#ctx0" brushRef="#br0" timeOffset="24439.8">9400 9482 2290 0,'4'-21'-5'0,"-4"21"11"0,2-15-6 0,-2 15 0 16,0 0 0-16,0-20 11 0,0 20 37 16,0 0 5-16,0 0 22 0,-14-10 6 15,14 10 5-15,0 0 9 0,0 0 4 0,0 0 0 16,0 0-6-16,-30 19 0 15,30-19-13-15,-10 13-2 0,10-13-9 16,-4 13-10-16,4-13-3 0,0 0-6 0,0 25-8 16,0-25 1-16,8 15-8 0,-8-15-8 0,12 18 4 15,-6-11-4-15,-6-7-3 0,12 16-2 16,-4-7-4-16,-8-9 1 0,10 17-5 16,-3-7 1-16,-7-10 4 0,8 19 4 0,-8-19 2 0,4 19-1 15,-4-19-5-15,0 17 2 16,0-17-10-16,-4 19-21 0,4-19-30 15,-13 15-49-15,13-15-52 0,-12 15-58 0,2-9-85 16,2-2-192-16,8-4-364 0,-18 4-178 16</inkml:trace>
  <inkml:trace contextRef="#ctx0" brushRef="#br0" timeOffset="24619.66">9570 9399 2609 0,'0'0'18'0,"16"0"7"0,-16 0-9 0,18 8 5 16,-18-8 4-16,12 12 6 16,-8-2-1-16,3 3 12 0,-7-13 2 0,6 29-11 15,-2-12 2-15,-4 2-26 16,2 0-38-16,-4 2-45 0,0-3-62 0,-2 2-82 16,-2-1-211-16,-5 0-221 0,-1 0 126 0</inkml:trace>
  <inkml:trace contextRef="#ctx0" brushRef="#br0" timeOffset="26589.88">5647 10292 1667 0,'0'0'184'0,"0"0"-110"15,7-25-48-15,-7 25 21 0,4-15-22 0,-4 15 17 0,6-15 2 16,-6 15 22-16,12-15 15 16,-12 15 7-16,10-15-3 0,-10 15-2 15,12-16-2-15,-12 16 9 0,12-11 2 16,-12 11 4-16,13-9-2 0,-13 9-7 0,13-7-11 15,-13 7-6-15,0 0-3 0,23 3-11 16,-23-3-5-16,0 0-5 0,20 15-5 16,-12-10-5-16,-8-5-3 0,8 17-3 0,-4-7 1 15,-4-10 2-15,2 19-3 0,-2-19 2 0,-2 19 0 16,2-19 6-16,-8 17 7 16,8-17 8-16,-14 16 8 0,4-11 15 0,10-5 14 15,-20 10 17-15,9-6-2 0,11-4 7 0,-21 2-13 0,21-2 7 16,0 0-14-1,-31-12-15-15,31 12-5 0,-14-16-18 0,12 3-12 16,2 13-28-16,-2-26-39 0,2 13-52 16,0 13-65-16,10-31-88 0,-5 18-81 0,4-1-187 0,-5 1-147 15,0 0-272-15,0-1-319 16</inkml:trace>
  <inkml:trace contextRef="#ctx0" brushRef="#br0" timeOffset="27119.73">5700 9231 2768 0,'6'-17'-29'16,"-6"17"7"-16,0 0-4 0,4-15 2 0,-4 15 3 15,0 0-1-15,0 0 9 16,0 0 2-16,0 0 7 0,0 0 10 0,-16-18 3 16,16 18 22-16,0 0 12 0,0 0 11 0,-28 2 4 0,28-2 4 15,0 0 8 1,-32 10-4-16,32-10 4 0,-21 10-6 0,21-10-6 15,-18 7-3-15,8-2-13 0,10-5-4 0,-12 8-5 16,12-8-1-16,-8 14-8 0,8-14 1 0,0 0-2 16,0 21-6-16,0-21-6 15,10 15 1-15,-10-15-3 0,14 17 0 16,-2-10-4-16,-4 5 1 0,2-3 0 0,1 2-2 0,0 2-4 0,-3-2 4 16,-1 0 1-16,1 1 3 15,-2 2 12-15,-6-14 10 16,6 22 11-16,-4-11 16 0,-2-11 7 0,-2 22 9 15,2-22 5-15,-10 18 3 0,2-8-4 0,8-10 5 0,-17 17-13 16,8-11-5-16,9-6-8 16,-19 7-8-16,19-7-10 0,-21 3-19 0,21-3-34 15,0 0-49-15,-25-13-52 16,25 13-72-16,-13-16-56 0,4 4-92 0,9-1-156 0,-4 0-417 16,2 1-301-16</inkml:trace>
  <inkml:trace contextRef="#ctx0" brushRef="#br0" timeOffset="27459.78">5825 9163 2723 0,'0'0'-28'15,"0"0"16"-15,0 0-8 0,21 9-1 0,-21-9 3 16,0 0 3-16,0 0 3 0,8 19 24 16,-8-19 12-16,7 13 9 0,-7-13 12 0,7 19 2 15,-1-7 12-15,0 1 5 16,0 0-1-16,0 0-7 0,1 1-4 0,2-1-1 0,-3 1-10 15,0-1-5 1,3 1-25-16,-3-3-41 0,0 0-56 0,1 1-45 16,-7-12-42-16,8 15-54 0,-8-15-116 15,9 13-348-15,-7-9 59 0</inkml:trace>
  <inkml:trace contextRef="#ctx0" brushRef="#br0" timeOffset="27730.04">6022 9229 1990 0,'0'0'28'0,"6"-19"28"0,-6 19-12 16,7-13-15-16,-7 13 2 16,0 0 6-16,8-16-10 0,-8 16 4 0,0 0 17 15,0 0 19-15,0 0 9 16,0 0 5-16,0 0-12 0,0 0-1 0,0 0-2 16,0 0 5-16,0 48 6 0,0-48 2 0,-4 34-6 0,2-15 1 15,-3 2-3-15,3 2-8 16,-2 2-1-16,0 2-9 0,-1-1-8 15,-1 1-1-15,0 0-5 0,0 0-4 16,0-3 1-16,-2 3-8 0,2-2-2 0,2-3-4 0,-2 2-4 16,0-5-14-16,4-3-36 15,-5 1-40-15,5-2-53 0,2-15-49 0,-4 26-58 0,4-26-147 16,-5 15-439-16,3-8-140 0</inkml:trace>
  <inkml:trace contextRef="#ctx0" brushRef="#br0" timeOffset="30459.97">5672 8803 2268 0,'0'0'-151'0,"0"0"19"0,0 0 26 15,0 0 23-15,0 0 23 0,0 0 23 16,0 0 13-16,0 0 13 0,0 0 11 0,0 0 15 16,0 0 11-16,0 0 17 15,0 0 1-15,0 0 22 0,0 0-10 16,0 0 13-16,0 0-6 0,0 0-10 0,9 47 17 16,-9-47-17-16,3 15-2 0,-3-15-3 0,0 17-10 15,0-17-1-15,0 0-4 16,2 19-4-16,-2-19 0 0,0 0-1 0,2 16 8 15,-2-16 0-15,0 0 7 0,0 0 1 16,0 0-13-16,0 0-1 0,0 0 2 0,0 0-9 16,0 0-1-16,0 0-4 0,0 0-6 15,0 0-6-15,0 0-1 0,0 0-7 0,22-35-4 16,-22 35 3-16,11-19 3 0,-4 8 0 16,-7 11-4-16,10-17 14 0,-10 17 11 0,13-16 28 0,-13 16 12 15,12-11 4-15,-12 11 3 16,12-8 4-16,-12 8-3 0,0 0 2 15,0 0-8-15,0 0-3 0,0 0-10 0,24 18-5 16,-24-18-19-16,4 18-41 0,-4-18-71 16,3 24-78-16,-3-13-125 0,0 0-624 15,0-11-310-15</inkml:trace>
  <inkml:trace contextRef="#ctx0" brushRef="#br0" timeOffset="30958.17">6431 9315 2677 0,'0'0'-111'0,"2"-23"14"16,-2 23 10-16,0 0 12 16,0 0 25-16,0 0 33 0,0 0 28 0,0 0 31 0,0 0 27 15,0 0 18-15,0 0 11 16,0 0 6-16,0 0 0 0,-26 37 0 0,26-37-2 16,-8 24-5-16,4-12-5 0,0 2-4 0,1 4-1 0,-2-3-9 15,1 0-6-15,2 3-9 16,0-2-5-16,2-16-5 0,2 32-7 0,-2-16-5 15,4 1-8-15,-4-17-22 0,7 29-48 16,-2-19-53-16,1 4-63 0,2-3-60 0,-4-2-82 16,-4-9-613-16,8 11-298 15</inkml:trace>
  <inkml:trace contextRef="#ctx0" brushRef="#br0" timeOffset="31299.9">6545 9358 2651 0,'0'0'-95'0,"0"0"39"0,0 0 26 0,-9-20 35 15,9 20 26-15,0 0 26 0,0 0 23 0,0 0 13 16,-28 1 7 0,28-1 9-16,0 0 1 0,0 0 1 0,-27 10-2 0,27-10-9 15,-13 8-11-15,13-8-11 0,0 0-9 16,-14 14-8-16,14-14-7 0,0 0-5 0,0 14-5 15,0-14-11-15,0 0-10 16,12 19-15-16,-12-19-7 0,15 15-2 0,-6-5 1 16,1 0-3-16,0-1 1 15,0 1 2-15,0-1-1 0,0 2 1 0,-1-1 2 0,-3 2-1 16,-6-12 8-16,15 19 2 16,-11-12 8-16,-4-7 2 0,5 17 3 0,-5-17-7 15,0 0 1-15,-2 22-4 0,2-22-7 0,-9 14-24 16,9-14-48-16,-13 12-53 0,13-12-72 15,-13 6-93-15,13-6-182 0,-10 2-414 0,10-2-246 16</inkml:trace>
  <inkml:trace contextRef="#ctx0" brushRef="#br0" timeOffset="31479.76">6646 9286 2768 0,'0'0'4'0,"21"4"2"16,-21-4 9-16,13 13 25 0,-13-13 18 0,8 21 20 15,-1-6 11-15,-5 1-7 16,1 1-5-16,-3 2-3 0,2 2-18 0,-2 0-25 16,-2 1-42-16,-1 0-59 15,1 2-72-15,-5-1-81 0,1 0-171 0,-4-2-393 16,-1 1-86-16</inkml:trace>
  <inkml:trace contextRef="#ctx0" brushRef="#br0" timeOffset="48830.02">2681 10209 342 0,'0'0'193'0,"0"0"-27"16,2-18-45-16,-2 18-40 15,0 0-14-15,0 0-19 0,0 0 0 0,7-13 9 16,-7 13-6-16,0 0 14 0,0 0-3 16,0 0 7-16,0 0-6 0,17-6 0 15,-17 6-11-15,0 0 14 0,0 0-20 0,24 3 2 16,-24-3 5-16,0 0 11 0,20 5-22 0,-20-5 7 16,15 10-3-16,-15-10 6 0,17 11-11 0,-6-2 7 15,-3-1-7-15,0 1 6 16,-8-9 1-16,12 19 4 0,-6-9 8 15,-6-10 6-15,4 19 8 0,-4-19 7 0,0 0 1 16,-8 26 0-16,8-26 18 0,-12 18-4 16,6-11 2-16,6-7 0 0,-16 14-7 15,16-14 6-15,-15 9 5 0,15-9 2 0,-17 4 7 0,17-4 1 16,0 0-8-16,-21-4-3 0,21 4-10 0,0 0-11 16,-12-21-8-16,12 21-6 0,0-22-12 15,0 22-5-15,10-23 0 0,-4 11-12 16,0-1-6-16,5 1-4 0,-3 1-9 15,5 2-20-15,-2-3-35 0,-11 12-49 16,18-15-60-16,-10 10-66 0,0-2-89 16,0 2-178-16,-8 5-498 0,0 0-429 0</inkml:trace>
  <inkml:trace contextRef="#ctx0" brushRef="#br0" timeOffset="49571.59">2796 9048 2839 0,'0'0'-159'0,"0"0"30"0,0-21 21 16,0 21 29-16,0 0 6 0,0 0 15 15,0 0 17-15,0 0 14 0,2-17 13 0,-2 17 17 16,0 0 48-16,0 0 18 0,0 0 21 0,0 0 10 16,0 0 5-1,0 0 0-15,0 0-4 0,4 59-2 0,-4-44-5 16,0 2-3-16,2 3-8 0,-2-2-9 0,2 1-4 15,-2 2-7-15,0-1-6 0,2-1-7 0,2 0-5 16,-2-2-9-16,4 0-3 16,-4-2-1-16,2 0-3 0,2-1-2 0,0-3-6 0,-6-11-2 15,13 17-2-15,-5-9-7 16,-8-8-1-16,17 7 1 0,-17-7-4 0,17 3 1 16,-17-3-2-16,0 0-3 0,30-10 1 0,-20 2-1 15,-10 8 4-15,20-17-3 0,-12 6 2 16,0-3 0-16,3 1 2 0,-3-2-8 0,-1 0 6 15,-1-2 0-15,1 2 3 16,-1-3 5-16,-2 1 6 0,0 2 15 16,0-1 7-16,-2 1 2 0,-2 15 2 15,7-27-3-15,-5 18 5 0,-2 9-5 0,5-19-5 0,-5 19-4 16,2-17-3-16,-2 17-5 0,0 0-3 0,2-18-2 16,-2 18-2-16,0 0-3 0,0 0 0 15,0 0-4-15,0 0-2 0,0 0-1 0,0 0-9 16,0 0-33-16,0 0-33 15,0 0-45-15,0 0-43 0,0 0-61 16,0 0-48-16,0 0-111 0,0 0-576 16,-2 54-377-16</inkml:trace>
  <inkml:trace contextRef="#ctx0" brushRef="#br0" timeOffset="52890.03">3026 10342 2778 0,'0'0'-136'0,"22"0"26"0,-22 0 18 15,21 0 22-15,-21 0 30 0,25-2 14 0,-25 2 21 16,23 0 11-16,-23 0 28 0,28 0 9 16,-28 0 6-16,23 0 5 0,-23 0 9 15,26 0 4-15,-26 0 4 0,26 2 5 16,-26-2 4-16,24 1 10 0,-24-1-6 0,26 3-4 16,-9-2 6-16,0 1-7 0,-17-2-4 0,33 0-9 0,-15 2-6 15,1 0-6 1,0 0-6-16,0 2-6 0,1-1 1 0,2 2-6 0,-1 0-3 15,3-1-5-15,1 0-6 16,0 2 1-16,-1-1-2 0,-3-1-4 0,5 2 0 16,-4-3-4-16,2 3 1 15,1-2-1-15,1 0-3 0,-6 0 1 0,8 0-2 16,-7-3 0-16,3 1-1 0,4 2-7 16,-8-2 6-16,6 0-3 0,-3 0-4 0,1 0 5 15,-2-1-2-15,0-1 3 0,-1 3-2 16,0-3-1-16,0 1 4 0,1-1-2 0,-2 3-1 15,2-2 3-15,-3 1-1 0,0 0 2 0,2-2-2 0,-4 2-3 16,2 0 4 0,2-1-4-16,-3 2 1 0,2-1-1 0,-2-1 1 15,2 1 0-15,2-2 1 0,-3 2 0 16,1 0 5-16,2-2 4 0,-1 0-6 16,3 2 5-16,-6 0-1 0,6-2 2 0,-3 0 1 15,-2 2 2-15,2-2-4 0,-1 0-4 0,0 0 2 16,2 0-2-16,-3 1 0 0,2-1-3 15,-2 0 1-15,-1 3-1 0,2-3 0 0,1 2-3 16,-2-2 1-16,0 2 0 0,1-2-4 16,0 0 2-16,-20 0 0 0,36-2 3 15,-17 2-4-15,-1 0 0 0,-18 0 0 0,34 0 0 16,-20 0 1-16,-14 0 4 0,30-2 0 16,-30 2 3-16,29 0 2 0,-13 0-2 15,-16 0 2-15,29-4-4 0,-29 4 1 0,28-2-3 16,-16 2 0-16,-12 0-5 15,28-2 0-15,-28 2-3 0,25-2 3 0,-25 2-2 16,25-2 2-16,-25 2-2 0,25-2-4 16,-25 2 12-16,22-2-6 0,-22 2 0 15,24-1-1-15,-24 1 3 0,18-5 0 0,-18 5 0 0,21-1 1 0,-21 1-3 0,20-2-1 16,-20 2 2 0,20-2 0-16,-20 2-7 0,22-4-2 15,-22 4-3-15,21-4-4 0,-21 4 1 0,19-1 1 16,-19 1 0-16,19-4 4 0,-19 4 2 0,18-4 0 15,-18 4 1-15,0 0 5 16,22-4 5-16,-22 4 1 0,15-4 3 0,-15 4-1 0,17-3 1 16,-17 3 0-16,17-6-5 15,-17 6 0-15,19-4-1 0,-19 4-1 0,17-6 0 0,-17 6-2 16,19-6 1-16,-19 6-1 16,15-5 0-16,-15 5 3 0,0 0 5 15,19-5 3-15,-19 5 6 0,0 0 4 0,19-7-1 16,-19 7-1-16,0 0 0 0,0 0-3 15,17-4-2-15,-17 4 0 0,0 0-2 0,0 0-4 0,14-5 8 16,-14 5-10-16,0 0 1 16,14-7 0-16,-14 7-3 0,0 0 1 0,0 0 0 15,12-9 0-15,-12 9-9 0,0 0-16 0,0 0-29 16,11-9-43-16,-11 9-62 16,0 0-73-16,6-7-95 0,-6 7-181 0,0 0-474 0,0 0-429 15</inkml:trace>
  <inkml:trace contextRef="#ctx0" brushRef="#br0" timeOffset="53542.96">4153 10315 2830 0,'0'0'-131'0,"0"0"32"15,0 0 25-15,-10-11 12 0,10 11 27 16,0 0 28-16,0 0 40 0,0 0 32 15,-10-12 36-15,10 12 10 0,0 0 12 0,0 0 0 16,0 0 10-16,0 0-5 0,0 0 0 16,0 0 0-16,0 0-12 0,0 0-6 0,0 0-8 0,0 0-6 15,0 0-10 1,0 0-12-16,0 0-7 0,0 0-8 0,0 0-3 0,0 0-12 16,0 0-3-16,32 30-4 15,-21-22-4-15,-2 2-4 0,-9-10-2 0,18 17-6 16,-7-7 0-16,-1-1-4 0,-1 1 2 15,0-1-4-15,1 0 0 0,-10-9 0 0,12 18-2 16,-5-11 3-16,-7-7 2 0,7 17 8 0,-7-17 9 16,0 18 7-16,0-18 5 15,-9 17-3-15,9-17 3 0,-17 19-6 16,7-9-3-16,-1-1-2 0,-2 0-10 0,13-9-4 16,-21 18-16-16,11-11-32 0,-1-1-29 0,-2 2-41 15,13-8-50-15,-18 11-62 0,6-6-48 0,2 2-83 16,2-3-143-16,8-4-129 15,-22 5-255-15,12-3-223 0</inkml:trace>
  <inkml:trace contextRef="#ctx0" brushRef="#br0" timeOffset="54139.84">4149 9717 2599 0,'0'0'-31'0,"2"-20"26"0,-2 20-1 16,4-15 12-16,-4 15 21 0,0 0 29 0,2-21 24 16,-2 21 11-16,0 0 8 15,4-13-6-15,-4 13-6 0,0 0-1 0,0 0-4 16,0 0-6-16,0 0-6 15,0 0-8-15,0 0-4 0,0 0-8 0,2 55-6 16,-2-37-6-16,2-2 3 0,-2 2-9 16,2 3 0-16,0-2-3 0,0 2-5 15,-2-2 0-15,3 2-5 0,-3 0 0 0,2-2-4 16,-2 0 0-16,2-5 11 0,-2 4-2 16,0-18-3-16,2 24 4 0,-2-24-4 0,2 20 1 15,-2-20-2-15,3 13 0 0,-3-13-6 16,0 0 3-16,0 0-5 0,0 0 0 0,0 0-2 0,0 0 1 15,0 0-4-15,0 0-1 16,0 0-1-16,21-47-2 0,-15 37 1 16,-6 10-4-16,8-19-1 0,1 10-2 15,0-3 0-15,-1 2 0 0,-8 10 1 0,16-12-3 16,-7 5 5-16,-9 7 2 0,17-7 8 0,-17 7 9 0,19 0 7 16,-19 0 7-16,0 0 0 0,26 10 5 15,-26-10-2-15,14 13 3 0,-8-6 2 0,-6-7-1 16,10 20-3-16,-10-20-3 15,2 21-1-15,-2-21 4 0,-4 22-1 0,-6-10 9 0,2 2 7 16,-2-3 15 0,-3 0 11-16,0-1-30 0,3-1-2 0,-3-1-5 0,0-1 0 15,13-7-11-15,-27 6-22 16,14-8-36-16,-2 1-46 0,0-6-76 0,3 4-87 16,-3-9-90-16,0 4-181 0,5-2-98 0,-4 0-353 0,2 1-399 15</inkml:trace>
  <inkml:trace contextRef="#ctx0" brushRef="#br0" timeOffset="54966.17">4553 9982 2932 0,'0'0'-86'0,"21"-2"1"15,-21 2-8-15,0 0 14 0,0 0 7 0,0 0 8 16,27 3 23-16,-27-3 23 0,0 0 9 15,17 11 21-15,-17-11 5 0,11 9 18 0,-11-9 12 16,9 11 8-16,-9-11 6 16,6 13 22-16,-6-13 7 0,0 0 10 0,0 23 11 0,0-23 10 15,0 0 10-15,-8 21 4 16,8-21 2-16,-11 12-3 0,11-12-2 0,-11 9 1 16,11-9 2-16,0 0 16 0,-21 5-5 15,21-5-9-15,0 0-10 0,0 0-36 0,-26-5-9 16,26 5-13-16,0 0-11 0,-14-14-11 15,14 14-20-15,-4-13-20 0,4 13-31 16,2-13-47-16,-2 13-50 0,6-15-68 0,2 9-61 16,1-2-88-16,4-1-161 0,-1 2-136 15,-1 1-239-15,-11 6-243 0</inkml:trace>
  <inkml:trace contextRef="#ctx0" brushRef="#br0" timeOffset="63672.21">24788 9867 2446 0,'0'0'-159'16,"0"0"23"-16,0 0 16 0,0 0 18 0,0 0 9 15,0 0 18-15,0 0 16 16,0 0 17-16,0 0 17 0,0 0 12 0,0 0 11 0,0 0 6 16,0 0 6-16,0 0 13 15,0 0-5-15,27 7-1 0,-27-7-2 0,0 0 1 16,0 0 11-16,0 0 17 0,0 0-10 16,0 0-1-16,0 0 11 0,0 0-1 15,0 0-3-15,0 0 2 0,0 0 7 0,0 0-13 0,0 0 11 16,0 0 11-16,0 0 9 0,0 0 7 15,0 0 11-15,0 0-2 0,0 0-1 0,0 0-8 16,0 0 2-16,0 0 5 16,0 0 9-16,0 0 5 0,-23 37 2 15,23-37 1-15,-8 14-4 0,8-14-7 0,-11 18-4 16,5-6-5-16,-2 0-7 0,-1 1-6 0,0 2-6 16,-1 2 0-16,0 0-7 0,0 4-8 0,-3-2 2 15,2 2-5-15,-2 2-6 16,3 0-2-16,-2 2-3 0,-2 1-1 0,2 3 0 15,-2 0 1-15,2-1 8 16,-3-1-1-16,0 1 3 0,1 1-1 0,-1 0 4 0,-3-1-7 16,2 0-1-16,-6 1-3 15,6 0 2-15,-3 1-7 0,-1 1-1 0,2-2-3 16,0-1 1-16,-1 3-7 0,3-3-2 0,-6 2 1 0,6-1-2 16,-2 2 0-16,2-3-3 15,0 3 0-15,-3-3-1 0,3 1-1 0,-4 1-1 16,2-1 2-16,-1 1 15 15,2-1-1-15,0-1-7 0,-5 8 1 0,6-5-2 16,-4-1-1-16,2 2 3 0,-3 4-2 16,-1-3-6-16,-1 4 2 0,0-1-1 0,-1 0-1 15,1-1 0-15,-1 1-2 16,2-2 0-16,-2 0 0 0,1 1-2 0,-3-1 2 16,4 0-2-16,-2 2 1 0,1-1 1 0,-1 1-1 0,1-2-1 15,-2 2-1-15,1-1 2 16,-1 1-1-16,-1-2-3 0,1 0 3 0,0 2-7 15,-2-1 5-15,-3-1 0 0,2 0-1 16,-1-2 3-16,1 1 2 0,-2-1-5 0,-1 1 3 16,1-2-3-16,0 1 1 15,-2-1 5-15,1 1-3 0,-1-2 7 0,-2 1-1 16,5 1 1-16,-3 0-3 0,0 0-2 16,2 0 2-16,-1-2-3 0,-1 2 1 0,2-1-4 15,1-1 0-15,-3 0-1 0,2 1 2 0,1-2 1 16,1-1-3-16,-2 1-1 0,5-4 1 15,-1-3-1-15,2 1 3 0,-4 0-8 0,-2-2 6 16,1 0 2-16,3 0 1 16,-4 0-1-16,3 0-3 0,-5 0 6 0,0 2-4 15,1-4-1-15,-1 5-5 0,-4-2 3 16,2 2 2-16,-2 1 1 0,-2 0-1 0,2 0-1 16,-4 0 0-16,2 1 0 0,-1-1-3 0,1 0 4 0,-2 2-3 15,0-4-5-15,2 5 7 16,0-3 1-16,2 2 1 0,-4-1 0 0,3 0-3 15,-1 1 0-15,3 0-2 16,1 0 3-16,-2-1 4 0,2 1-6 0,0-3 4 16,-2 3-22-16,0-2 0 0,2 3 2 15,-4-5 4-15,0 6 5 0,-1-4 6 16,-1 3-4-16,1-1-1 0,1-2-2 0,-16 11 3 0,7-7 4 16,8-3-1-16,-1 0-3 15,-1 0 3-15,3-3 0 0,-2 1 0 0,2 0-2 0,-1-1 4 16,1 1 2-16,-2-1-4 15,3-2 2-15,-4 0 0 0,3 0 1 16,-2-1 1-16,2 2 3 0,-1-2 0 0,1 0-2 16,0 1-1-16,3-2 1 0,1 0 1 0,-5 0-4 15,3 0 8-15,-2 2-2 0,4-3 2 0,1-3 4 0,-8 3 5 16,1 2 6 0,6-8-3-16,-6 8 9 0,3-5-1 15,4 1 1-15,-5 1 22 0,-4 1-8 0,4 1-1 16,-3 0-4-16,3 3-3 0,2 0-4 15,-4 0-3-15,4 2 0 0,-4-1-4 0,4 2 1 16,-2-2-3-16,-1-1-2 0,1 0-3 0,0-2-1 16,-1 3-3-16,-2 1 6 0,1-2-7 15,0-3 1-15,-3 2 0 0,1 0 2 0,-2-2 8 16,-1-2 3-16,-1 0 1 0,1 1 1 0,1-3 1 16,1 1-4-16,-1-1-5 0,6-4 0 15,-7 4-1-15,5-4-2 16,-5 2 0-16,1 1-3 0,6-2-3 0,-9 1 1 15,1-1-2-15,-3-1-1 0,1 1 3 16,-3-4 1-16,-1 2 4 0,0 1 2 0,-1-3 1 16,0 0 0-16,-2-1 2 0,0 0-3 0,2 0 2 15,-2-1 1-15,0-1-4 16,-3-1-1-16,4 0-1 0,-3 1-1 0,-3-2-4 0,1 1 0 16,2 0-1-16,-3-3 0 0,-1 2-2 0,2 1 1 15,-1-1 1-15,-3 1-2 16,2-3-1-16,1 4 1 0,-1-5 0 0,1 1 0 0,-1 3 1 15,2-2 1-15,-3 0 4 16,4 0 0-16,-3-2 0 0,-4 1-1 0,5-1 0 16,-5 0-2-16,4 0 1 15,0 0-1-15,-1 0 1 0,4 0 3 0,0 2 2 16,5-2 4-16,-6 3-1 0,8-3 3 16,1 0 4-16,-4 0-4 0,-5-5-1 0,0 2-1 15,-1-1-2-15,1-1-5 0,0-1 2 0,-3-2-1 0,6-2-1 16,-4 2-4-16,1 1 3 15,0-1 0-15,2-1 1 0,-3 2-3 0,3 0 1 16,0 0-1-16,-3 2-2 16,4-2-1-16,-1 0-1 0,0-1 0 0,0 3 1 0,3-3-5 15,-1 3 3-15,1-4 1 0,-3 3-3 0,5-1 0 16,-2 1 1-16,3-1-10 16,-1 0 3-16,-2-1-3 0,7-2 2 0,2 3-1 15,0-1 1-15,2 2-1 0,2-1 1 16,1 1 0-16,-3 0 2 0,3-3 0 0,0 5-1 15,-1-4 0-15,1 1-1 0,-2 0 0 16,3 0 1-16,-4-1-2 0,-1 1-1 0,-6-2 1 16,6 1-2-16,-6-2-2 15,0 1 1-15,-1 2 1 0,8-2-1 0,0 0 0 0,-1 2 3 16,1-1 0-16,0-1 0 0,-6-1-1 0,8 0 3 16,-2 1-2-16,1 1 2 0,2-2-1 15,-10-1 1-15,3 2 0 0,-3-3 0 16,8 2-1-16,-3 3 1 0,-2-3 0 15,-1-1 1-15,-3 2-1 0,10 0 2 0,-1 0-2 16,-4 2 0-16,4-3 1 0,0 0 1 16,-5 2-3-16,4 0 2 0,-7-2-1 15,8 1-2-15,-3 1 0 0,-2-1 0 0,6-1 0 0,-2 2 1 16,-2-1 0-16,-1-1 0 0,5 0 0 16,-7-1 1-16,8 2-1 15,-7-4 0-15,1-1 1 0,2 2 1 0,-1-3-2 16,-2 1 1-16,3-1-1 0,-2 2 1 0,-1-2-1 0,0 4 1 15,3-2-4-15,-3 0-4 16,7 0-5-16,0 4-4 0,-7-5-3 0,5 5 4 16,2-1-1-16,-1-3 3 15,-2 2-3-15,-1 0 2 0,0-2 3 0,0-1-1 16,-3 0 3-16,3-1 0 0,1 2 1 0,5 0 0 0,-4-2 2 16,-1-3-3-16,1 3 3 0,0-1-1 15,1-3-1-15,-1 1-3 0,2 0-3 16,-3-1-6-16,1 0-3 0,-1 0-5 15,-1-2-2-15,-1 3 0 0,3-2 3 0,-2 0-3 16,-1 0 4-16,1-1 3 0,-1 2 3 16,3-2 2-16,1 0 3 0,-2 2 1 0,5 0 1 0,-2-2 0 15,6 4 6 1,2 0-2-16,-5-2 2 0,0-2 2 0,3-1 2 0,2 3-2 16,-6-1 1-16,2-3-1 0,5 4-1 0,-4-2 3 15,-3 0 1-15,2 1 0 16,-2-2 1-16,1 3-2 0,5-1 5 0,-3 5-6 0,1-3 4 15,3 0-3-15,-1 3 4 16,0-3-1-16,2 0-1 0,-1 1 1 0,1-1 0 16,0-1 1-16,3 1 1 0,-2-4-2 15,1 3 1-15,-1-1-1 0,1-4 1 0,-2 3 2 16,5-2-2-16,-5-3 0 0,3 3 0 0,-5-3-1 16,4-3 2-16,1 7-3 0,-3-5 3 15,5 2 2-15,-4-3 0 0,-3 2 1 0,4 4 2 16,3-2 1-16,-3 2 8 15,3-1-2-15,-1-2 4 0,2 1 2 16,0 0-1-16,0 0 0 0,-1-7 1 0,1 7 0 16,4-3 3-16,-2 0 1 0,3 0-1 15,-2-1-1-15,2-1-1 0,0 0-3 0,0 3-2 16,0-3 1-16,0 5 1 0,2-3-6 0,-3 3 1 16,2-1-2-16,-1 0-1 0,-3 1 0 15,2 0-3-15,0 1-2 0,-1-1 1 0,-2 3-3 16,2-2 2-16,-1 0 1 0,0 0-4 0,-2-2-1 15,1 0 3-15,1 3-3 16,0-5 1-16,0 0 0 0,-1 3 0 0,-1-4 0 0,4 0 1 16,-2 2-2-16,1-1 2 15,2 0 0-15,0 0-2 0,0 1 1 0,0 0 0 16,-1-2 0-16,2 4-1 0,-1-1 2 0,-1 0-1 0,2 1 0 16,-4-2-1-16,4 2 1 15,-2 0-1-15,-1 0 2 0,-1 2-2 0,2 2-1 16,-2-2 1-16,1 1 3 15,0-2-3-15,0 2-1 0,5 4 4 0,-4-2-4 0,3-2 5 16,-2-4-1-16,2 6 2 16,-1-4 2-16,2 2-1 0,0-2-3 0,0 2 2 15,2 2-1-15,-1 0 2 0,-2-1 0 0,2 0-1 0,1 1-1 16,-4 1 0-16,4 1-1 0,-1 1-1 16,0-1 1-16,0 1-2 0,-1-1 4 0,0 2 1 15,2 2 4-15,-1-3-1 16,0 4 3-16,0-2-2 0,1 0 1 15,0 0-2-15,2 5 0 0,-1-5-1 16,0 4 0-16,-1-4-2 0,3 3-2 16,-1-1 0-16,-2 1 0 0,4 1 1 0,-2-1-2 15,1 1 0-15,-2 1 1 0,0 0 1 16,3-1-2-16,-3 0 0 0,-2 1 0 0,3 0 1 16,-4 1-3-16,4 0 0 0,-3-2 1 0,3 3-1 15,-1-3 1-15,-2 3-2 0,1-1 3 0,0-2 0 16,2 3-1-16,-3-1 0 0,2-1-1 15,1 1 2-15,-3 1-1 0,2-3 0 0,0 2 0 16,1 1 0-16,-1 0 0 16,2-1 0-16,-1 0-2 0,1-2-2 15,1 3 4-15,-1-1 0 0,-2-1-3 0,3 1 2 16,-3-2 1-16,0 3 0 0,-1-2 0 16,1-1 0-16,0 0 0 0,0 1 0 0,-1-1 0 15,0-2 0-15,2 3-1 0,2 0 0 16,-3-3 0-16,0 3 1 0,0-1 1 0,3 1-2 0,-2-2-1 15,2 3 1-15,-2-2 1 16,2 0-3-16,-1-1 0 0,0 2 1 0,1-1-2 0,-1 1 3 16,1 0-2-16,-1 0 4 15,0 1-2-15,-1 0 1 0,1 0-2 0,2 0 2 16,-1 0 1-16,2 2-2 0,-1-1 1 16,9 7-1-16,-15-11 2 0,7 3-1 0,-1 2 0 15,1-1-1-15,8 7 2 0,-14-16 1 16,6 7-1-16,0 0-1 0,0-1 2 0,2 1 1 15,-3-1-1-15,0-1 0 0,3 1 1 16,-2 0-5-16,1 3 4 0,7 7-2 16,-10-15-1-16,4 7 0 0,-1 0 0 0,7 8 3 15,-11-17-1-15,9 10 2 0,-2-5-2 16,4 12 0-16,-6-19-2 0,4 9-2 16,2 10-5-16,-4-19-11 0,-1 12-20 0,5 7-26 0,0 0-34 0,-2-21-54 15,2 21-89-15,-2-14-95 16,2 14-252-16,0 0-38 0,0 0-4 15,0 0-444-15,0 0-636 0</inkml:trace>
  <inkml:trace contextRef="#ctx0" brushRef="#br0" timeOffset="65152.24">15438 15197 3253 0,'0'0'-134'16,"13"-22"19"-16,-13 22 5 0,11-12 1 0,-11 12 17 16,9-10 5-16,-9 10 10 0,14-12 29 15,-14 12-4-15,11-9 23 0,-11 9 28 0,13-7 34 16,-13 7 25-16,8-9 36 0,-8 9 30 0,6-5 23 16,-6 5 15-16,0 0 14 0,0 0 5 15,0 0 2-15,0 0-8 0,0 0-8 16,10-16-12-16,-10 16-7 0,0 0 4 0,0 0-10 15,0 0-20-15,0 0-7 0,0 0-25 0,0 0-4 16,0 0-14-16,0 0-1 16,0 0-6-16,0 0-4 0,0 0 2 0,0 0-1 0,0 0 15 15,0 0-2 1,-29-13 0-16,29 13-4 0,-17 2-5 0,17-2-9 16,-21 2-7-16,21-2 0 0,-24 4-13 0,10-3-5 15,2 2-10-15,12-3-7 0,-32 5-14 16,14-5-8-16,18 0-13 0,-29 0-8 0,13 0-8 0,2-1-7 15,2-2 7-15,12 3-3 16,-24-5 7-16,11 1 5 0,3 0 13 0,10 4 5 16,-17-6 14-16,17 6 13 15,-13-3-2-15,13 3 0 0,0 0 7 0,-14-4-6 16,14 4 2-16,0 0-2 0,0 0 2 0,0 0 6 16,-12 13-8-16,12-13-2 0,-2 16 3 15,2-16 0-15,0 20 0 0,-2-6 8 0,2-1 3 0,0 1 1 16,0 2 5-16,0 4-2 0,0-3-2 15,2 1 0-15,-2 0-3 0,2 1-5 0,1 1-1 16,-1-2-5-16,3-1-6 16,-1 0-3-16,0-2-8 0,-1 3-14 15,4-5-5-15,-1 3-10 0,3-2-15 0,-2 0-11 0,0 0-22 16,2-2-20-16,0 3-37 16,-1-5-49-16,1 2-72 0,2-1-59 15,-3-2-145-15,-2 1-143 0,1 0 29 0,-2-1-432 16,2-1-482-16</inkml:trace>
  <inkml:trace contextRef="#ctx0" brushRef="#br0" timeOffset="65702.08">15644 15753 3020 0,'12'-6'-82'0,"-12"6"35"0,0 0 9 15,15-10 8-15,-15 10 21 0,0 0 30 16,6-11 30-16,-6 11 34 0,0 0 24 0,0 0 16 16,0 0 11-16,0 0 5 15,-27-21-1-15,27 21 5 0,-22-4 1 0,22 4 0 16,-26 2-5-16,26-2-15 0,-30 6 6 15,17 0-27-15,-2 1-3 0,15-7-3 0,-25 19-4 16,15-7-12-16,-3 1-8 0,6 2-10 16,-1 5 1-16,1-3-21 0,3-1-9 0,2 2-7 15,2-18-9-15,0 32-3 0,3-17-3 0,5 1-8 16,-4-3-1-16,4-1-2 0,0-3-4 0,2 0-3 16,-10-9-4-16,16 12-6 0,-16-12 7 15,15 3-4-15,-15-3 1 16,0 0 10-16,23-11 5 0,-23 11 2 0,9-17 6 15,-3 6 8-15,-6 11 8 0,8-21 8 0,-6 10 9 16,-2 11 9-16,5-18 10 16,-5 18 9-16,0 0 0 0,7-18 0 0,-7 18-1 15,0 0 0-15,0 0 5 0,0 0 0 0,0 0 5 0,0 0-3 16,0 0-1-16,0 0-9 0,0 0-6 16,0 0-11-16,22 39-10 0,-16-26-8 15,-1 1-18-15,0-1-22 0,1 0-22 16,0 1-29-16,2 0-33 0,-1-1-34 0,-3-3-44 0,0 1-65 15,5-1-69-15,-3-1-88 16,-2-1-157-16,-4-8-42 0,11 11 18 0,-11-11-467 16,10 5-549-16</inkml:trace>
  <inkml:trace contextRef="#ctx0" brushRef="#br0" timeOffset="65990.09">15836 16083 3147 0,'0'0'1'16,"17"3"75"-16,-17-3 20 0,15 3-5 15,-15-3 10-15,0 0 5 0,19 3 11 0,-19-3 5 16,0 0 13-16,0 0-2 16,0 0-1-16,0 0-13 0,0 0 1 0,0 0-20 15,0 0 5-15,0 0-13 0,0 0-13 0,0 0-31 0,0 0-8 16,0 0-6-16,0 0-6 16,0 0-2-16,0 0-6 0,0 0-2 15,0 0-2-15,0-25 3 0,0 25-4 16,0 0 12-16,24-5 4 0,-24 5 16 0,18 1 13 0,-18-1 15 15,22 4 6-15,-22-4 0 16,19 6-7-16,-19-6-8 0,16 4-17 0,-16-4-23 16,0 0-38-16,16 7-48 0,-16-7-68 15,0 0-105-15,0 0-99 0,0 0-219 0,0 0-47 16,0 0 22-16,0 0-402 0,0 0-429 0</inkml:trace>
  <inkml:trace contextRef="#ctx0" brushRef="#br0" timeOffset="72329.62">21962 10069 2774 0,'0'0'-187'0,"0"0"23"0,0 0 19 0,0 0 14 0,0 0 14 16,0 0 8-16,0 0 15 15,0 0 22-15,0 0 9 0,0 0 21 16,0 0 14-16,0 0 21 0,0 0 17 16,0 0 12-16,0 0 16 0,0 0 12 0,0 0 4 15,0 0 6-15,0 0-4 0,0 0-2 16,0 0-6-16,0 0 6 0,0 0 3 0,0 0 17 0,0 0-1 16,-25-20 13-16,25 20 3 0,0 0-6 0,0 0 5 15,0 0-7-15,0 0-5 16,0 0 1-16,0 0-3 0,0 0 4 0,0 0 4 15,0 0-6-15,0 0-4 16,0 0-7-16,0 0-2 0,-19 39-10 0,15-27-2 0,-3 1-1 16,3 2 2-16,-2 0-2 15,-3 3 2-15,0 1-2 0,1 2-1 0,-2 1-7 16,-1 1-7-16,0 0 3 0,1 0-7 16,-3 0-1-16,1 1-4 0,-4 2-2 0,2-1 0 15,2-3-2-15,-6 3 1 0,4 0 3 0,-3 2 2 16,2-3-2-16,-2 2-1 15,-1 0-1-15,2 0 0 0,1 1-2 0,-2 1 3 16,0 1-6-16,-2 0 4 0,4-1 2 16,-1 1 1-16,-2 0-2 0,4-1-1 0,-3 0 1 15,2 1-1-15,0 0-4 0,-1-3-1 0,0 2 0 16,0 0-1-16,-2-1 0 16,1-1 0-16,1 3-1 0,-2-1 3 0,2 2-2 0,-3 2 2 15,2-3-3-15,-2 2 2 16,1 1 1-16,-4 3 2 0,-2-1 1 15,-1 0 4-15,-1 0-2 0,1 1 1 16,0-1 1-16,-1-1 3 0,-1-1-1 0,-1 2 4 0,1-2-1 16,-1-1 0-16,-2 2 0 15,3-2-5-15,-3 1 0 0,0 0 2 0,2-2-7 16,0 1 2-16,-4-1-3 0,3 1-2 0,-1-1 7 0,-2-1-5 16,2-2 0-16,-1 1-4 15,-3 1 3-15,1-3-1 0,-1 1 7 16,1-2-4-16,-1 1-12 0,-2-1 7 15,0 0 4-15,1 0-2 0,-4-2-5 0,3 0 1 0,0-1 2 16,-2 1-22-16,0-3-2 16,-1 2 1-16,2-2 3 0,-3 0-3 0,2 3 5 0,-5-2-2 15,3 0 21-15,0-3 0 16,-3 4-4-16,3 1 3 0,0-4 1 16,1 0 6-16,-1 2-1 0,3 0 3 0,-3-2-2 0,1 0 2 15,-1-2 1-15,0 2 5 16,4-4-2-16,-7 3-4 0,3-2 11 0,-3 2-3 0,1-3-5 15,0 2-2-15,5-4-1 16,-6 3-3-16,-1-1 1 0,1-2 0 0,5 0-1 16,0 1-4-16,0-3 1 0,-1 3 1 15,1-3-3-15,-6 4 2 0,5-3 1 0,2 1 1 16,-1-2 4-16,0 1 0 0,-1 0 3 0,-5 3-4 16,4-3 3-16,-5 1 0 15,5-4-3-15,2 3-2 0,-5-1 0 0,-1 0-4 16,4 0-2-16,-5 3 0 0,5-4-4 15,-7 2 2-15,7-2-1 0,-2 0 3 16,2-1 0-16,-2-2 6 0,0 4 2 0,1-2 1 16,-1-1 0-16,0-1-2 0,1 3-1 0,1-5-2 15,-2 3-2-15,1-2-1 0,1 0-4 0,-2 1 1 16,1-3-1-16,-1 2-3 16,0-3 0-16,1 1-2 0,2 0-3 15,-3 0 2-15,7 0 1 0,-5-1-2 0,0 0-1 16,0 1-1-16,-1-1 0 0,1 1 1 0,4-2 0 0,3-1-2 15,-3 1 0-15,1 2 1 16,1-4 0-16,1 3-2 0,-1-2 0 0,0-1-1 16,0 2 2-16,0 0-1 0,1-2-2 15,-1 0 2-15,4 2-2 0,-1 0 2 0,1-2-2 16,0 0 0-16,1 1 1 0,-1-1-1 0,0 3 0 16,0-3 1-16,3 2 0 0,-3 0-2 15,3-2 3-15,-1 1-1 0,0 2-1 0,1-2 1 16,0 3-2-16,4-4 1 15,-1 3-1-15,3-3 2 0,-5 3-1 16,1 1 0-16,2-2 0 0,-1-1 0 0,-3 3 2 16,1 0-1-16,4-2-2 0,-6 2 1 0,4-2 0 15,1 0 1-15,-1-1 1 16,2 1-2-16,-2 1 0 0,-1-2 0 0,1 0 0 16,2-1 0-16,-3 3 0 0,3 0 0 0,0-2 2 0,0 1-2 15,-2 0 1-15,-1-2 1 16,3 2 0-16,0-1 3 0,-4 1 1 15,2 0-1-15,1-2 1 0,0 2-3 16,2-2 3-16,-5 0-3 0,4 0-1 0,0 2 1 16,-1-2-1-16,-1 0 1 0,-1 0-2 15,2 0 1-15,-3 0-1 0,1 0 1 0,-2-2 0 16,0 2 0-16,-2 0-2 0,-1-2 2 0,1 2-4 16,-1-2 3-16,-2 2-1 0,2-2 0 15,-1 2 1-15,1-1-2 0,-1-1 2 0,-1 0-1 16,-1 0 0-16,2 1 0 0,-1-5-2 15,1 5 0-15,-3 0 2 0,2-4 2 16,1 4-2-16,-3-1 0 0,-1-2 0 0,7 0 0 16,-7 2 0-16,4-1 0 0,-1 0-2 15,3 0 0-15,-3 2-1 0,1-5 1 16,4 3-2-16,-4 1 1 0,1-1-1 0,-1-1 0 0,-1 0-1 16,1 0 1-16,-2 0-1 15,3-1 1-15,-1 1-1 0,1-2-1 0,-1 2-1 16,-1 0-1-16,-1-1-1 0,4-1 0 0,0 0 1 0,-3 0 0 15,3-1-1 1,-1 1 3-16,-1-1-2 0,2 1 3 0,-5-4-2 0,1 1 3 16,-1-1 0-16,-1 3 1 15,2-3 0-15,1 1-1 0,-3 2 1 0,5-1 2 0,1 0-1 16,0 0-1-16,0 0 3 0,3 1-2 0,-4-1-1 16,3 1 3-16,0-1-2 15,-4-2 2-15,4 4 1 0,-3-1 1 0,3 2-2 16,-2-3 4-16,0 2-2 0,2-1 2 0,3 1-2 15,-3-2 0-15,0 3 0 0,4-1 2 16,-2 0-3-16,0 0 0 0,3-2 0 16,-4 1 0-16,3-1-1 0,-2 1 1 15,0-3-1-15,1 2 2 0,-3 1 0 16,0-3 0-16,0 3 2 0,-3-1 1 0,3 1 0 16,0-3 1-16,-2 2 0 0,3 0-2 0,-3 1 0 0,0 0 0 15,2-1-1-15,-1 1 1 16,1-1-1-16,0-2-2 0,-2 2 1 0,2-1 0 0,3 2 0 15,-10-5 0-15,7 0 1 16,-7 1-1-16,2-2-2 0,6 3 2 0,-3 1-2 16,-4-5 2-16,1 5-2 15,0-2 1-15,0-2-1 0,0 3 1 0,1-2-2 0,2-1 1 16,-4 0-3-16,1-1 1 0,1 2 2 0,-1 0-2 16,0-2 1-16,5 1-1 15,-4 1 2-15,-2-1-3 0,3 1 2 0,1 1-2 0,3 1 1 16,-2 1 0-16,2 2 1 0,0-3-1 15,2 2 1-15,-5 1 1 16,6-1-1-16,-1-1-1 0,-1 1 2 16,-4 0-1-16,4 2-1 0,0-1 1 0,-4-1-1 0,3 0 4 0,0 1-2 15,-2-2 1-15,-1 1-2 0,1 0 1 16,-4-1-2-16,1-2 2 0,1 2-2 16,-4 0 3-16,4 3-2 0,-5-2 1 0,-1-1-1 15,-1 2 1-15,3-2-1 0,-2 0 2 16,3 1-2-16,-1 0 0 0,0-3 0 0,2 2 0 15,-1-1 0-15,1 0 0 16,0 0 0-16,5 1 2 0,-1-1-1 0,0 0 2 16,3 1-1-16,-3 2-1 15,0-4 1-15,1 4 1 0,2-2-1 0,-4 1 0 0,1 0 0 16,-2 1 0-16,-3-4 1 0,3 4-3 0,-4 0 2 16,2-2-2-16,-4-1 1 15,6 2-2-15,-4 1 0 0,-4-1 2 0,4-2-2 16,1 2 2-16,1 1-2 0,2 1 3 15,1-1-1-15,-1-1 0 0,0 0-1 0,1 3 1 16,1-5 1-16,-2 3 0 0,3-3 0 16,1 2-1-16,-1 1-1 0,2-1 1 0,-3-1 0 15,3 1-1-15,-1 0 0 0,1-2 0 0,-3 3 1 16,3-2-2-16,-6-1 2 0,3 0 0 16,0 1-1-16,-3-1-1 0,1 3 1 0,0 0 1 0,-3-3-1 15,3 2 0 1,0 1-1-16,1-1 2 0,1 0-1 15,-2 1 1-15,3-1-1 0,-3 1 0 16,2 0 0-16,-5-5 0 0,5 5 0 0,-2-4 0 0,-1 2 1 0,-1 0-1 16,4-1 0-1,2 2 0-15,-7-3 0 0,-1 1 0 0,4 0-2 0,1 3 2 16,-3-5 0-16,0 3-2 0,5-1-2 0,-2-3-1 0,-4 2 1 16,5-5 2-1,-4 5-3-15,4-2-1 0,-1 0 1 0,-1-1-2 0,0 1 2 16,3-2 0-16,-3 1 2 15,0-1 0-15,3 1 0 0,-1 2 1 0,0 2 1 16,1-6-2-16,1 7 2 0,-2-6 0 16,2 6 0-16,0-3-1 0,1 2 0 0,1 1 1 0,-1-1-2 15,2 0 0-15,-2-1-2 0,-1 0-2 16,0 1-1-16,1-1 1 0,-2-2-1 16,-2 1 1-16,1-1 0 0,-2 0 3 0,1-1-1 15,1 1 0-15,-2 1 3 16,5 1-3-16,-1-1 3 0,-4 2-2 15,5-2 2-15,2 2 0 0,-2-1 1 0,-1 0 0 16,3 3 0-16,0-4 0 0,0 3 1 0,1-1 0 0,1 1-1 16,0-1 3-16,2-1-1 15,-3 1-2-15,6-1 0 0,-4 1 1 0,2-1 1 16,1 2 0-16,2-1-2 0,-4-2 1 0,-1 3 1 16,2-1 0-16,-1 1-3 0,-3-3 0 15,2 3 0-15,-2-1 2 0,3 1 1 0,-2-1-2 16,2 1 2-16,-3 1-1 15,6 1-2-15,-1-1 2 0,0-2 1 16,0 3 1-16,2-1-2 0,-2 1 1 0,3-3-1 16,-4 0 3-16,4 3-2 0,-3-2 2 0,2-3-3 0,-2 1 1 15,3-1-1-15,-2 2 1 16,2 0-1-16,1-2 1 0,-2 2-1 16,2-1 2-16,1-1 0 0,-4 3 0 0,4-3 1 0,0 3 0 0,-2-3 0 15,2 0-3 1,-1 3 2-16,1 0-1 0,-3-1-1 0,2 1 1 0,-1 0 1 15,0-1 0-15,2 2 0 16,-1-1 1-16,3 1 0 0,-3 1 1 16,2-2-1-16,1 0 0 0,2 2 1 15,-4 0-1-15,4-4-1 0,-2 4 3 0,-1-1-2 0,2-1 0 16,-1 1 0-16,-1 1 0 0,3-4 3 16,-2 4-1-16,-2 0 1 0,2-3-1 15,-2 2 1-15,1 1-1 0,0-1 1 0,1 0-3 0,-1 3 1 16,3-1 0-16,-3 1 0 0,11 5 1 15,-17-12 1-15,9 8 1 0,-2-1-1 0,0-3 0 16,10 8-3-16,-18-11-1 16,7 5 2-16,-2 0-3 0,3 0 0 0,-1 0 0 15,-1 2 0-15,0-2 0 0,0 1-1 0,0-1 1 16,-1 3 0-16,-2-3-2 16,2 2 4-16,1 1-4 0,1-2 2 15,11 5 3-15,-25-5-3 0,14 1 0 0,0 0 0 16,-1 1 0-16,12 3 1 0,-19-8 1 0,8 4-2 0,11 4 1 15,-19-6-1-15,9 0 0 16,-2 3 2-16,12 3-2 0,-18-9 0 16,7 5 2-16,11 4 0 0,-17-10-1 0,7 4 2 15,1 3 0-15,9 3 0 0,-14-10 2 0,4 4-2 16,10 6 3-16,-16-9-2 0,10 3 1 0,6 6-2 16,-15-10 1-16,6 3-2 15,9 7 1-15,-12-11-3 0,5 5-1 16,1-2-6-16,6 8-11 0,-13-13-28 0,7 5-29 15,6 8-33-15,-15-13-43 0,7 7-59 0,8 6-79 0,-11-12-104 16,11 12-217-16,-11-9-34 16,11 9 20-16,0 0-400 0,0 0-524 0</inkml:trace>
  <inkml:trace contextRef="#ctx0" brushRef="#br0" timeOffset="73711.69">15464 13304 3030 0,'6'-15'-96'16,"-6"15"56"-16,9-11 27 0,-9 11 7 0,0 0 0 0,8-20-11 15,-8 20 4-15,4-11 4 16,-4 11 15-16,0 0 19 0,8-17 26 0,-8 17 15 16,0 0 24-16,10-13 15 0,-10 13 16 0,0 0 9 0,0 0 8 15,4-16 8-15,-4 16 11 16,0 0-4-16,0 0 2 0,0 0-11 0,0 0-11 0,0 0-7 15,0 0-13 1,0 0 9-16,0 0-12 0,0 0-8 0,0 0-13 0,0 0-10 16,0 0-1-16,0 0-16 15,0 0-3-15,-53 16-9 0,53-16-4 16,-20 4-3-16,20-4-9 0,-22 0-4 0,22 0-3 16,-22-3-2-16,22 3-5 0,-21-4-7 15,21 4 5-15,-17-3-6 0,17 3 1 0,-17-6 1 16,17 6 0-16,0 0-4 0,-22-4 4 15,22 4-7-15,0 0 3 0,0 0-7 0,-18-3-1 0,18 3-1 16,0 0 3-16,0 0-1 16,0 0 10-16,0 0 9 0,0 0 6 0,-2 23 5 15,2-23 5-15,0 0 1 0,2 28 5 0,-2-28-2 0,0 30-2 16,2-12-5-16,0-1-4 16,0 0 0-16,2 2-8 0,1 4 0 0,3-2-4 15,1-1-1-15,-3 2-3 16,2-3-3-16,0-5-4 0,1 2-11 0,0 0-18 15,-1-1-22-15,1 0-30 0,1-3-33 16,-2-1-45-16,0 1-69 0,-2-7-81 16,0 1-163-16,-6-6-151 0,12 9 29 0,-12-9-506 15,0 0-672-15</inkml:trace>
  <inkml:trace contextRef="#ctx0" brushRef="#br0" timeOffset="74120.89">15682 13661 3368 0,'21'1'-38'0,"-21"-1"56"0,0 0 6 0,0 0-2 16,0 0-2-16,0 0 2 0,0 0 13 16,0 0 26-16,0 0 14 0,0 0 18 15,0 0 12-15,0 0 4 0,0 0 6 16,0 0-10-16,-61 6-9 0,61-6-9 0,-20 12-10 0,11-7-10 15,9-5-6-15,-13 12-9 16,13-12-18-16,-9 14-14 0,9-14-13 0,0 0-17 16,0 0-5-16,4 19-16 15,-4-19-12-15,13 4-9 0,-13-4-6 0,14 0 1 0,-14 0 4 16,0 0 9-16,30-11 15 16,-21 7 18-16,-1-1 18 0,-8 5 18 0,15-10 16 15,-15 10 19-15,0 0 14 0,19-9 13 0,-19 9 11 16,0 0 21-16,0 0 50 0,0 0 14 15,24 9 14-15,-24-9-8 0,6 19-15 0,-2-7-24 16,0 3-20-16,-2 1-17 16,2 0-26-16,0 3-39 0,-1-3-47 0,0 3-58 15,0-5-66-15,-3-14-93 0,6 23-102 16,-6-13-216-16,3-2-75 0,-3-8 34 0,0 0-522 16,0 0-680-16</inkml:trace>
  <inkml:trace contextRef="#ctx0" brushRef="#br0" timeOffset="78990">8490 10180 3206 0,'0'0'-206'0,"0"0"36"0,0 0 23 15,0 0 20-15,0 0 26 0,0 0 16 0,0 0 23 0,0 0 19 16,0 0 9-16,0 0 14 16,0 0 23-16,0 0 19 0,0 0 18 15,0 0 14-15,0 0 13 0,0 0 21 16,0 0 10-16,0 0 8 0,0 0 2 0,0 0-7 0,0 0 5 15,0 0-7-15,0 0-8 16,0 0-9-16,0 0-11 0,0 0-6 16,-17 46 1-16,15-39-10 0,0 2-1 0,2-9 1 15,-6 19 5-15,4-9-1 0,-2 2 7 16,4-12 2-16,-8 23 0 0,4-10 1 0,-2-2-12 16,4 2-5-16,-2 1-4 0,2 0-7 15,-2-2 5-15,-1 2-15 0,1-2 0 0,4-12 3 0,-4 24 4 16,4-24 1-16,-7 21 4 15,5-10-2-15,2-11 4 0,-6 20 1 16,2-9-2-16,4-11 3 0,-9 17-2 0,9-17 2 16,-8 17-1-16,8-17-4 0,-10 16-4 15,10-16 1-15,-12 15-2 0,12-15 1 0,-10 14-9 0,10-14-2 16,-10 11-4-16,10-11-4 0,-11 11 2 16,11-11-5-16,-11 11-1 0,11-11 4 0,-10 12-4 15,10-12 14-15,-15 9-8 16,15-9 7-16,-13 10 8 0,13-10 5 0,-13 11-8 0,13-11 0 15,-16 9-2-15,16-9-5 16,-16 9-5-16,16-9 5 0,-16 9-5 0,16-9 1 16,-17 6 0-16,17-6 0 15,-15 7 5-15,15-7 2 0,-19 6 4 0,19-6-2 0,-16 5 2 16,16-5 4-16,-20 4-8 16,20-4-2-16,-17 5-3 0,17-5-2 0,-19 3-4 15,19-3-1-15,-17 2-1 0,17-2-2 0,-21 2-6 16,21-2 3-16,-19 2 1 0,19-2 0 15,-22 4 0-15,22-4 2 0,-20 2 1 0,20-2-1 16,-21 1 4-16,21-1 0 16,-24 2-1-16,24-2 0 0,-24 2 1 0,24-2-3 15,-22 2 0-15,22-2 0 16,-26 0-2-16,26 0-5 0,-25 1 1 0,25-1-1 0,-26 0-1 16,26 0-1-16,-27 3-3 0,27-3 3 0,-26 0-2 0,12 3-3 15,14-3 1-15,-28 0-2 16,14 1 2-16,14-1-1 0,-30 0 2 0,13 2-4 15,17-2 2-15,-30 0 0 16,16 2 1-16,14-2-2 0,-37 2 0 16,22-2 2-16,15 0-1 0,-29 0 0 0,13 0-2 15,16 0 1-15,-26 0-2 0,26 0-6 0,-28-2-2 16,28 2-4-16,-27-2 2 0,27 2-1 0,-26-2 2 0,26 2 0 16,-30-1 3-16,18-2 0 15,12 3 1-15,-30-4-3 0,30 4 3 0,-27-4 0 16,11 2 0-16,16 2 3 15,-29-3-1-15,14 1 0 0,15 2 1 0,-27-4 0 16,11 2 3-16,16 2-4 0,-26-4 0 16,26 4 0-16,-28-4 0 0,15 1 0 0,13 3 1 15,-26-4 2-15,26 4-1 0,-24-6-2 0,24 6 2 0,-24-4 0 16,11 0 0-16,13 4-2 16,-25-5 3-16,25 5-3 0,-23-4 3 0,23 4-1 15,-24-6 0-15,24 6-1 16,-23-3 1-16,10-1 0 0,13 4 1 0,-23-5-1 0,23 5 0 15,-24-5-2-15,24 5 0 16,-20-5 0-16,20 5-1 0,-22-8 2 0,22 8-1 0,-19-6 2 16,19 6-2-16,-18-6 0 15,18 6 3-15,-20-7-3 0,20 7 4 16,-21-6-2-16,21 6 1 0,-21-8 0 0,21 8-1 0,-21-7 0 16,21 7 0-16,-22-7 0 15,10 3-1-15,12 4 2 0,-22-8 0 0,22 8 0 0,-22-6 0 16,22 6 0-16,-24-8 3 15,13 5-4-15,11 3 4 0,-20-6-3 0,20 6 0 16,-22-10 0-16,22 10 2 0,-21-7-1 16,8 4-1-16,13 3 2 15,-23-11-3-15,11 6 1 0,12 5-2 0,-28-10 2 0,16 7-1 16,12 3 0-16,-22-9 1 0,9 5-1 16,13 4 1-16,-21-7 2 0,21 7-1 0,-19-7 0 0,19 7 2 15,-18-6-1-15,18 6-1 0,-20-10 1 16,20 10 0-16,-21-8-1 15,10 3 0-15,11 5 0 0,-25-12 0 0,13 7-1 16,12 5 0-16,-24-11 1 0,11 5 0 16,13 6-1-16,-23-11-3 0,10 5 5 15,13 6-1-15,-18-8 1 0,18 8 0 0,-20-9 0 16,20 9-1-16,-17-10 0 0,17 10 0 0,-17-11 0 0,9 3 1 16,8 8 1-16,-19-14-3 15,11 7 2-15,8 7 1 0,-16-14-1 16,16 14-2-16,-14-13 5 0,6 5-4 0,8 8-1 15,-16-13 0-15,16 13 1 0,-17-10-2 0,17 10 2 16,-14-11 0-16,14 11-2 0,-18-11 0 16,18 11 1-16,-14-10-3 0,14 10 4 0,-14-9-1 15,14 9 1-15,-18-10-1 16,18 10 0-16,-17-9 1 0,17 9 1 16,-15-11-1-16,15 11 2 0,-15-13-2 0,15 13 2 15,-12-12-2-15,12 12 2 0,-12-14-2 0,12 14 1 16,-12-9-2-16,12 9 1 0,-12-12-1 0,12 12-2 0,-10-11 2 15,10 11 2 1,-14-10-2-16,14 10-1 0,-10-9-4 0,10 9-8 0,-11-11-15 16,11 11-22-16,-6-14-26 15,2 8-27-15,4 6-54 0,0 0-68 0,-8-17-68 16,3 9-125-16,5 8-194 0,0 0-23 16,-7-12-405-16,7 12-559 0</inkml:trace>
  <inkml:trace contextRef="#ctx0" brushRef="#br0" timeOffset="81959.5">7984 10597 3105 0,'0'0'-129'0,"0"0"31"16,0 0 20-16,0 0 20 16,0 0 12-16,0 0 24 0,0 0 31 0,0 0 28 15,2-22 26-15,-2 22 16 0,0 0 8 16,0 0 8-16,0 0-4 0,0 0-4 0,0 0 9 0,0 0 2 16,0 0 3-16,0 0 4 0,0 0 4 0,0 0-2 15,0 0-9-15,0 0-11 16,0 0-11-16,0 0-5 0,0 0-10 0,0 0-7 0,0 0-10 15,0 0-3 1,0 0-5-16,0 0-6 0,0 0-1 0,0 0-1 0,0 0-5 16,0 0-1-1,0 0-2-15,0 0 1 0,0 0-1 0,0 0 2 16,0 0-5-16,0 0 0 0,0 0 0 16,-26 41-3-16,26-41-5 0,-12 13 4 0,2-5-4 15,10-8 0-15,-20 13 0 0,12-7 3 0,8-6-3 16,-17 12-1-16,17-12 1 0,-19 7-2 15,19-7 1-15,-13 8 3 0,13-8 4 0,-12 6 5 16,12-6 4-16,0 0 4 0,0 0 3 16,-18 7 0-16,18-7 1 0,0 0 0 0,0 0 2 15,0 0-2-15,-14 5-3 16,14-5-7-16,0 0-1 0,0 0-2 0,0 0 2 0,0 0-5 16,0 0 1-16,0 0-4 0,18 31-1 15,-18-31 2-15,16 19 2 0,-8-8-3 16,3 2-7-16,-1-1 5 0,5 4 20 0,0-1-9 0,-3-2-24 15,6 1-36 1,-4-3-45-16,1 1-62 0,0-3-82 16,0-3-78-16,2 1-182 0,-4-3-141 0,-3-1 15 15,-10-3-253-15,17 7-223 0</inkml:trace>
  <inkml:trace contextRef="#ctx0" brushRef="#br0" timeOffset="83173.28">8744 10991 2469 0,'0'0'-104'16,"0"0"18"-16,0 0 10 15,0 0 9-15,-8-30 0 0,8 30 13 16,0 0 11-16,-13-8 24 0,13 8 22 16,0 0 10-16,-15-7 21 0,15 7 5 0,0 0 6 0,-19-6 15 15,19 6 13-15,0 0-2 0,-19-4 6 0,19 4 13 16,0 0-19-16,-21-3-3 16,21 3-10-16,0 0-2 0,-24 6-9 15,24-6 2-15,-14 7-14 0,14-7-2 16,-15 7-4-16,15-7-1 0,-15 14-9 0,15-14 3 0,-11 13-5 15,5-4 14-15,6-9-1 16,-6 16-8-16,6-16 3 0,-4 15-8 0,4-15-7 0,0 0-3 16,0 0-10-16,4 25-5 15,-4-25-8-15,0 0-6 0,14 11-10 0,-14-11-19 16,13 4-3-16,-13-4 6 0,17 2-4 0,-17-2 13 0,0 0 0 16,25-6 13-1,-25 6 5-15,18-7 15 0,-18 7 14 0,14-12 15 0,-14 12 15 16,15-14 29-16,-15 14 13 15,15-13 17-15,-15 13 17 0,10-9 2 0,-10 9 10 16,9-10-5-16,-9 10 4 16,0 0-1-16,10-7 2 0,-10 7-2 0,0 0-11 15,0 0-6-15,0 0-12 0,0 0-10 16,0 0-4-16,14 23-8 0,-14-23-15 16,0 0-2-16,10 19-6 0,-10-19-8 0,6 15-20 0,-6-15-33 0,6 12-35 15,-6-12-46-15,6 12-57 16,-6-12-67-16,8 12-55 0,-8-12-119 0,6 10-136 15,-6-10-406-15,4 5-343 16</inkml:trace>
  <inkml:trace contextRef="#ctx0" brushRef="#br0" timeOffset="83614.58">8922 11075 2797 0,'0'0'-99'0,"0"0"9"0,0 0 18 16,23 8-5-16,-23-8 12 16,0 0 12-16,0 0 17 0,5 17 33 0,-5-17 19 0,0 0 25 15,4 17 14-15,-4-17 9 16,0 0 5-16,2 16 8 0,-2-16 3 0,0 0-9 0,2 17-3 16,-2-17-5-16,0 0-10 0,0 0-3 15,4 15-4-15,-4-15 4 0,0 0 6 16,0 0-6-16,0 0-11 0,0 0-2 0,0 0-2 15,0 0 0-15,0 0 0 0,0 0 5 16,0 0 6-16,0 0 2 16,0 0 5-16,0 0-1 0,0 0-2 0,26-29-4 15,-26 29-4-15,0 0-5 0,8-11-2 0,-8 11 2 16,0 0-2-16,0 0 11 0,15-10 0 0,-15 10 3 0,0 0 5 16,0 0 2-16,19 0 1 15,-19 0 4-15,0 0 1 0,0 0 0 0,21 11-7 16,-21-11-2-16,10 7-5 15,-10-7-2-15,12 11-10 0,-12-11-3 0,8 11-4 16,-8-11-6-16,10 12-21 0,-10-12-28 16,8 10-33-16,-8-10-38 0,0 0-46 0,11 10-42 15,-11-10-48-15,9 7-55 0,-9-7-110 0,6 3-143 16,-6-3-306-16,0 0-189 0</inkml:trace>
  <inkml:trace contextRef="#ctx0" brushRef="#br0" timeOffset="83779.42">9212 11146 2646 0,'0'0'46'16,"0"0"21"-16,19-2 3 15,-19 2-8-15,0 0-2 0,0 0-8 16,21-1-7-16,-21 1-1 0,0 0-14 0,23 0-15 16,-23 0-20-16,0 0-29 0,26 0-27 15,-26 0-32-15,21 0-39 0,-11 0-34 0,-10 0-84 0,0 0-497 16,26-4-24-16</inkml:trace>
  <inkml:trace contextRef="#ctx0" brushRef="#br0" timeOffset="83949.61">9413 11083 2209 0,'13'-14'102'16,"-13"14"45"-16,0 0-12 0,0 0 2 15,0 0 17-15,0 0 21 0,0 0 3 16,0 0-1-16,25 23-16 0,-25-23-18 0,6 18-17 0,-2-7-15 15,-4-11-20 1,10 23-43-16,-6-9-71 0,-2-1-87 16,-2-13-126-16,6 24-299 0,-4-12-424 0,-2-12-394 15</inkml:trace>
  <inkml:trace contextRef="#ctx0" brushRef="#br0" timeOffset="90289.47">22089 9911 271 0,'0'0'96'0,"0"0"-33"0,0 0-8 0,0 0-16 0,0 0-5 16,0 0-6-16,0 0 11 0,0 0-4 0,-20-4 0 16,20 4 11-16,0 0-9 15,0 0 7-15,0 0 3 0,0 0 4 0,0 0 3 16,0 0 1-16,0 0 4 15,0 0 6-15,-16-6 3 0,16 6 7 0,0 0-5 0,0 0 18 16,0 0-9-16,0 0 10 16,0 0 6-16,0 0-2 0,0 0 5 0,0 0 9 15,0 0-1-15,0 0-1 0,0 0-3 0,0 0-8 16,0 0-10-16,0 0-9 16,0 0-7-16,0 0-2 0,0 0 6 0,0 0 2 15,0 0 6-15,0 0 6 0,0 0-1 16,0 0-2-16,0 0 2 0,0 0-4 0,0 0-2 15,0 0-7-15,0 0-5 16,53 10-6-16,-53-10-7 0,0 0-3 0,26 4-8 16,-26-4-2-16,16 2-3 0,-16-2-7 15,24 2-1-15,-24-2-2 0,21 2-2 0,-21-2-3 0,25 1-1 16,-25-1 0-16,26 3 0 16,-15-2 1-16,-11-1 2 0,26 3-3 0,-26-3 2 15,24 3 0-15,-24-3-3 0,26 1-2 0,-13 2-2 0,-13-3-5 16,24 4 1-1,-8-2-2-15,-16-2-1 0,27 1 2 0,-14 2-1 0,-13-3-4 16,25 1-2-16,-10 1 1 16,-15-2 2-16,27 2-1 0,-9 0-1 0,-4 0 0 15,-14-2 4-15,32 4 3 0,-17-4 3 16,1 2-2-16,-16-2 4 0,32 3-1 16,-15 0-2-16,1-3-2 0,-18 0 2 0,34 4 1 0,-18-3 2 15,1-1-5-15,0 2-1 16,-17-2-3-16,31 2 2 0,-13-2-3 0,-2 2 1 0,-16-2-2 15,35 2 1-15,-19-2-3 16,4 2 1-16,-20-2-2 0,36 1 2 0,-20-1-2 16,3 0 1-16,1 0-4 15,-2 0 0-15,2 0 1 0,-2 0-1 0,2 2 1 0,-1-2-2 16,-19 0 3-16,38-2-1 0,-19 2 0 0,0 0-1 16,2 0 0-16,-21 0-1 15,34 0 2-15,-15 0 0 0,0 0-1 0,0 0-2 16,-19 0-1-16,36 2 4 15,-20-2-1-15,2-2-2 0,-18 2 2 0,30 0 0 16,-30 0-2-16,27 0 1 0,-9 0 0 16,-18 0-1-16,28 0-1 0,-12 0 1 0,-16 0 0 15,29 2 0-15,-12-2 0 0,-17 0 1 0,31 0 0 0,-15 0 0 16,3 0 0-16,-19 0 1 16,30 0-2-16,-16 0-1 0,-14 0 3 0,30-2 0 15,-30 2-3-15,30-1 2 16,-13 1 2-16,-17 0-2 0,29-2-1 0,-16 0 1 0,-13 2-1 15,30-2 0-15,-14 0 1 16,-16 2 1-16,28-2-3 0,-13 1 2 16,-15 1 0-16,32-4 2 0,-18 1-1 15,-14 3-2-15,30-2 1 0,-15 1-2 0,1-1 1 0,-16 2-2 16,32-6 2-16,-15 4 1 16,0 0-3-16,-17 2 3 0,32-3-1 0,-19 0 0 15,-13 3 3-15,27-3-2 0,-27 3 0 0,28-4 1 0,-16 1-1 16,-12 3 1-16,26-4 0 15,-26 4-2-15,23-3-1 0,-23 3 3 0,23-5-1 16,-10 3-3-16,-13 2 0 16,24-2 3-16,-24 2 0 0,25-2 0 0,-25 2 0 0,23-4-2 15,-23 4 2-15,26-4 0 0,-26 4 0 0,23-1 0 16,-11-2-1 0,-12 3 2-16,22-3-1 0,-22 3 0 0,23-3 0 0,-23 3-1 15,23-5 1-15,-23 5 2 0,21-4-3 16,-8 2 1-16,-13 2-1 0,21-5 0 0,-21 5 1 15,24-4 3-15,-24 4-2 16,21-4-1-16,-21 4 3 0,23-4-1 16,-23 4 1-16,21-4 4 0,-9 3-3 0,-12 1 2 15,22-5 0-15,-22 5 3 0,21-3-4 0,-21 3 1 16,19-4 5-16,-19 4 0 0,17-2-1 0,-17 2 0 0,0 0-1 16,20-5-14-1,-20 5-20-15,0 0-42 0,14-5-60 0,-14 5-76 0,0 0-88 16,8-1-207-16,-8 1-123 15,0 0-261-15,0 0-252 0</inkml:trace>
  <inkml:trace contextRef="#ctx0" brushRef="#br0" timeOffset="91285.09">23349 9842 2575 0,'0'0'-75'0,"0"0"45"0,0 0 33 16,0 0 26-16,0 0 19 0,0 0 25 0,-26-2 22 16,26 2 10-16,0 0 4 15,0 0 3-15,0 0-3 0,0 0-5 16,0 0-5-16,0 0-1 0,0 0-2 0,0 0-2 16,0 0-2-16,0 0 2 0,0 0 0 0,0 0 0 15,0 0 1-15,0 0-4 0,0 0-3 16,0 0-3-16,0 0-4 0,0 0-8 15,0 0-4-15,0 0-5 0,0 0-7 0,0 0-1 16,0 0-2-16,-18-1 10 0,18 1-6 16,0 0-5-16,0 0 1 0,0 0 0 0,0 0-18 15,0 0-1-15,0 0-8 16,0 0-1-16,0 0-2 0,0 0-1 0,0 0 2 16,0 0-6-16,0 0-4 0,0 0 0 15,0 0-7-15,0 0 1 0,0 0 4 16,0 0-6-16,-18-4 5 0,18 4-11 0,0 0 5 15,0 0-5-15,-16-6 3 0,16 6 4 0,0 0 1 16,0 0-3-16,-18-7-1 0,18 7-1 0,0 0 3 16,0 0-5-16,0 0-2 15,0 0 0-15,-14-6 0 0,14 6 0 16,0 0 2-16,0 0-4 0,0 0 2 0,0 0-3 16,0 0 3-16,0 0-6 0,0 0 2 0,0 0 2 15,0 0-4-15,0 0 0 16,0 0 3-16,0 0 0 0,0 0-2 0,0 0 8 15,0 0 3-15,0 0-6 0,0 0-4 0,0 0 0 0,32 32 6 16,-32-32-5-16,14 11 3 16,-6-5-1-16,-8-6 0 0,18 12-1 15,-8-4 0-15,-10-8 3 0,22 12-5 0,-12-6 1 0,1 2-4 16,-11-8 2-16,18 11 2 0,-8-5-2 16,-10-6 1-16,14 8 0 0,-14-8 1 15,12 10-2-15,-12-10 7 0,0 0-1 16,7 13-3-16,-7-13 7 0,0 0 10 0,0 0-6 15,-13 24-1-15,13-24 5 0,-12 16-6 16,6-6 3-16,-6 0-14 0,4 2 1 0,-2-3 0 16,-3 3-1-16,2 0-1 15,-2-2 3-15,1 2-3 0,0-1 5 0,-4 3-3 0,4 0 0 16,-1-3-14-16,0 0-19 0,3 1-31 0,-1-4-44 16,3 0-59-16,0 0-69 15,0-1-47-15,8-7-101 0,-12 5-152 0,12-5-75 16,0 0-281-16,0 0-277 15</inkml:trace>
  <inkml:trace contextRef="#ctx0" brushRef="#br0" timeOffset="91719.79">23281 9065 2571 0,'-4'-20'-102'0,"4"20"30"0,0 0 16 16,0 0 22-16,0-19 25 16,0 19 12-16,0 0 11 0,0 0 9 0,0 0 12 15,0 0 18-15,0 0 23 0,0 0 13 0,0 0 21 0,0 0 1 16,0 0 1-16,0 0 2 16,0 0-2-16,10 56 5 15,-10-38-5-15,0 0-5 0,-2 3-6 0,2-2-11 16,0 2-9-16,0 0-8 0,0 2-5 0,-2-1-7 0,2 0-8 15,0-1-13-15,2-2-16 16,-2 0-31-16,0-2-49 0,0 1-56 16,2-3-54-16,-2-4-45 0,2-1-54 15,-2-10-136-15,2 15-471 0,-2-15-237 0</inkml:trace>
  <inkml:trace contextRef="#ctx0" brushRef="#br0" timeOffset="91964.31">23503 9300 2594 0,'0'0'-58'0,"0"0"40"0,8-10-6 15,-8 10 35-15,0 0 23 0,0 0 16 0,0 0 25 0,0 0 12 16,0 0 4-16,-38 31 1 16,28-17-2-16,0-2-2 0,-5 5-2 0,2 1-5 15,-2 0-7 1,1 1-4-16,0 1-9 0,0 0-5 0,-1 2-8 0,2-2-9 0,3 0-9 15,-3-1-14-15,3-2-43 16,-2 0-32-16,4-1-56 0,2-3-39 16,6-13-24-16,-8 23-36 0,8-23-86 15,-7 16-511-15,5-10-126 0</inkml:trace>
  <inkml:trace contextRef="#ctx0" brushRef="#br0" timeOffset="92320.71">23529 9591 2324 0,'12'-12'-59'0,"-12"12"31"16,11-8 5-16,-11 8 6 0,6-10 14 0,-6 10 17 15,0 0 34-15,0 0 23 0,0 0 19 16,0 0 7-16,0 0 9 0,0 0-3 0,0 0 4 16,0 0-2-16,-27-14-2 15,27 14-4-15,0 0-5 0,0 0-1 0,0 0-13 16,0 0-6-16,0 0-6 0,0 0-9 0,-26 21-5 15,26-21-5-15,0 0-5 0,0 0-6 16,2 23-3-16,-2-23-3 0,0 0-4 16,12 25-4-16,-12-25 2 0,10 21 0 15,-4-8 1-15,-6-13 10 0,6 24 7 0,-4-12 4 16,-2-12 8-16,3 25-2 0,-3-12 9 0,0-13-2 0,-5 23-1 16,-1-12-5-16,6-11-4 15,-14 21-3-15,0-10-9 0,4-4-11 16,-5 0-31-16,-2-1-48 0,0-2-60 15,1 0-78-15,16-4-71 0,-36 0-134 0,16-4-200 0,1 0-324 16,0 1-316-16</inkml:trace>
  <inkml:trace contextRef="#ctx0" brushRef="#br0" timeOffset="93919.65">18658 10026 2646 0,'0'0'-122'0,"0"0"29"0,0 0 7 0,0 0 9 0,0 0 4 16,0 0 12-16,0 0 14 15,0 0 17-15,0 0 14 16,0 0 11-16,-19 5 21 0,19-5 9 0,0 0 5 15,0 0 21-15,0 0 17 0,0 0 7 0,0 0 32 0,0 0 15 16,0 0 9-16,0 0-1 16,0 0 5-16,0 0-11 0,0 0-13 0,0 0-14 15,0 0-7-15,0 0-8 0,45 8-11 0,-45-8-5 16,20 0-6-16,-20 0-11 0,30 0-3 16,-11-2-4-16,3 2-4 15,-2-2-7-15,4 2 0 0,1-2-3 0,5 2-1 16,2-2-5-16,-3 0-1 0,5 2-1 15,-2-2-4-15,2 1 1 0,-1-2 0 0,1 2-6 16,2-2 0-16,3 3 0 0,1-1 0 0,0-3-1 16,3 2 0-16,-1 0-6 15,0-1 4-15,3 0-3 0,-1 0-1 0,-1 1 2 0,-1-2-3 16,3 0 0-16,-5 3 6 0,1-4 3 16,-5 5 7-16,5-2 0 0,-3 1 10 15,-4-1 2-15,2 2 5 0,-3 0-3 0,-1-2 1 0,4 4-5 16,-4-4 1-1,-1 2-4-15,-1 0-2 0,0 0-5 0,-1 0 1 16,1 0-5-16,-4 0 0 0,-1 0-4 16,1 2-1-16,-1-4-1 0,0 2 3 0,1 0-3 15,-1 0-3-15,1 0 1 0,-1 0-1 0,-1-2 1 0,0 2 0 16,2 0-5-16,0 2 4 16,-3-4-2-16,3 2 3 0,3 0 5 0,-6 2 0 15,7-2 6-15,-5 0 0 16,3 2-2-16,-3-2 0 0,5 2-4 15,-4-2 1-15,0 1-4 0,4 1 2 0,-3-2-3 16,1 2 1-16,2 1-1 0,-1-2 2 16,-3 2-9-16,0-3 8 0,1 1 5 0,1 1 7 15,-4-2 10-15,2 0-3 0,-2 0 0 16,1 2-4-16,-1-2 0 0,0 0-2 0,0 0-2 0,1 0 5 16,-1 2-11-16,-1-2 1 15,0 0-3-15,-2 0 1 0,1 2-1 0,-2-2-2 0,2 1 4 16,-3-1-3-16,0 3 0 15,-19-3-4-15,31 0 10 0,-15 0 3 16,-16 0 4-16,25 2 6 0,-25-2 6 16,23 0-2-16,-23 0-21 0,21 1 7 0,-21-1-4 15,20 0-5-15,-20 0 0 0,0 0-2 0,20 0 2 0,-20 0-6 0,0 0 3 16,20 0-8 0,-20 0-7-16,0 0-25 0,17 0-27 0,-17 0-42 0,0 0-55 15,0 0-80-15,12-1-60 16,-12 1-114-16,0 0-130 0,0 0-70 0,0-14-298 15,0 14-294-15</inkml:trace>
  <inkml:trace contextRef="#ctx0" brushRef="#br0" timeOffset="94499.5">20318 9886 2593 0,'0'0'-96'0,"-24"-1"34"0,24 1 35 16,0 0 13-16,0 0 31 0,-19 1 24 0,19-1 22 0,0 0 21 16,0 0 22-1,0 0 9-15,0 0 9 0,0 0-4 0,0 0 3 0,-21 0-3 16,21 0-1-1,0 0-7-15,0 0-11 0,0 0-5 0,0 0-10 0,0 0-7 16,0 0-2-16,0 0-8 16,0 0-5-16,0 0-9 0,0 0 0 0,0 0-11 0,0 0-5 15,0 0-3-15,0 0-2 0,46 17-5 16,-46-17-3-16,18 6-3 0,-18-6-3 16,16 6-3-16,-16-6-3 0,18 10 0 0,-18-10-1 15,14 7 3-15,-14-7-7 16,13 5 0-16,-13-5 4 0,0 0-3 0,8 14 0 15,-8-14 2-15,0 0-2 0,0 0 0 16,-19 25 0-16,9-18 0 0,-3 1-2 0,-2 2-2 16,1-2-11-16,-2-1-16 15,4 3-32-15,-3-3-36 0,3 0-65 0,-2 3-64 0,2-4-84 16,6-1-188-16,6-5-117 0,-18 8-229 0,18-8-173 16</inkml:trace>
  <inkml:trace contextRef="#ctx0" brushRef="#br0" timeOffset="94819.49">20124 9197 2429 0,'0'0'-70'16,"-6"-14"18"-16,6 14 10 0,0 0 30 16,0 0 18-16,0 0 22 0,0 0 33 15,0 0 17-15,0 0 14 0,0 0 5 0,0 0 11 16,-12 44 14-16,12-26 1 0,-2-2 1 16,2 4 0-16,0-1-12 0,0 2-10 0,0-3-12 0,0 4-4 15,2-1-13-15,-2 1-9 0,0-3-11 0,0 3-16 16,-2-4-40-1,2 1-39-15,0 0-43 0,2-1-46 0,0-1-41 0,-2-17-35 16,-2 26-68-16,2-26-613 16,0 21-264-16</inkml:trace>
  <inkml:trace contextRef="#ctx0" brushRef="#br0" timeOffset="95059.35">20307 9490 2645 0,'13'-9'-56'0,"-13"9"26"0,0 0 15 16,0 0 15-16,0 0 31 15,0 0 12-15,0 0 27 0,0 0 1 0,0 0 6 0,0 0-5 16,-24 45-1-16,16-31-6 0,-3 1-1 0,3 1-6 16,-3 0-5-16,-2 0-9 15,3 0 0-15,0 2-8 0,-2-5-3 0,2 2-14 0,2-2-23 16,-1-1-34-16,3-1-43 15,6-11-41-15,-13 20-53 0,7-13-74 0,6-7-138 16,-11 12-343-16,11-12-1 16</inkml:trace>
  <inkml:trace contextRef="#ctx0" brushRef="#br0" timeOffset="95349.35">20375 9661 2079 0,'12'-7'-21'0,"-12"7"32"0,0 0 5 15,0 0 6-15,9-9 22 16,-9 9 25-16,0 0 32 0,0 0 15 16,0 0 7-16,0 0-1 0,0 0-10 15,0 0-12-15,0 0-12 0,0 0-11 0,0 0-11 0,0 0-4 16,-32 32-3-16,32-32-7 0,0 0-6 0,0 0-6 16,17 24-4-16,-9-16-4 15,-8-8-5-15,16 15 1 16,-8-7-3-16,-8-8-3 0,12 17 3 0,-8-9 0 0,-4-8 8 15,4 17 11-15,-4-17 7 0,0 0 3 16,-4 23-4-16,4-23-8 0,-12 17-6 16,2-9-22-16,10-8-43 0,-22 11-58 0,12-4-59 15,10-7-77-15,-21 6-128 0,10-4-583 16,11-2-346-16</inkml:trace>
  <inkml:trace contextRef="#ctx0" brushRef="#br0" timeOffset="99039.31">25376 8775 2736 0,'0'0'-88'0,"0"0"37"0,0 0 29 0,0 0 31 15,0 0 16-15,9-7 18 16,-9 7 15-16,0 0 0 0,0 0 4 0,0 0 27 16,0 0 37-16,0 0 15 0,0 0 3 15,14 31 0-15,-10-16-3 0,-3 0-7 0,1 2-1 16,0 2-17-16,-2 2-10 0,0 0-12 0,0 4-10 16,0 1-14-16,-2-1-16 0,-1 2-53 15,-1-2-72-15,-6 1-96 0,0-3-103 0,-5 2-202 16,-4-2-154-16,-2-2-230 15,-5-2-211-15</inkml:trace>
  <inkml:trace contextRef="#ctx0" brushRef="#br0" timeOffset="112390.38">5799 10071 469 0,'0'0'182'16,"0"0"-33"-16,0 0-46 0,0 0-32 0,0 0-20 0,0 0-13 16,0 0-10-16,0 0-1 15,0 0-6-15,0 0 3 0,0 0-3 0,0 0 4 0,0 0-2 16,0 0 15-1,0 0 9-15,0 0 4 0,0 0 6 0,0 0 9 0,0 0-2 16,0 0 10-16,0 0-1 16,0 0 6-16,0 0 15 0,45 12-11 15,-45-12 1-15,0 0 6 0,0 0-11 0,0 0-3 0,0 0-5 0,0 0 9 16,0 0-4-16,0 0 9 16,0 0 11-16,12 5 2 0,-12-5 5 0,0 0 7 15,0 0 1-15,0 0-6 16,18 6-7-16,-18-6-12 0,0 0-4 0,0 0-8 0,20 3-8 15,-20-3-5-15,0 0-10 16,24 0 0-16,-24 0 4 0,0 0 1 0,23 0 2 16,-23 0 2-16,15 3-1 0,-15-3-3 15,0 0-3-15,23 0-4 0,-23 0-1 0,0 0-7 16,24 1-3-16,-24-1-7 0,14 5 0 16,-14-5-4-16,18 3 0 0,-18-3-5 15,16 4 0-15,-16-4-1 0,17 2-3 0,-17-2 2 0,20 4 3 16,-20-4-3-16,16 2 3 15,-16-2 2-15,20 4 4 0,-20-4-6 0,16 3-1 16,-16-3 0-16,17 1-2 16,-17-1-2-16,17 4-3 0,-17-4-1 15,17 6-2-15,-17-6 0 0,20 3-2 0,-20-3 0 16,16 4-4-16,-16-4 3 0,21 3 1 0,-21-3-4 16,22 4 0-16,-22-4-2 0,18 4 3 15,-18-4-4-15,20 2 0 0,-20-2 0 16,18 3 2-16,-18-3 2 0,20 2-3 0,-20-2 3 15,19 3-4-15,-19-3 2 0,18 4 1 16,-18-4-2-16,18 4 0 0,-18-4 1 0,21 0 0 16,-21 0-1-16,19 3-1 0,-19-3-1 15,21 4 2-15,-21-4-5 0,22 1 4 0,-22-1-1 16,20 2 1-16,-20-2-2 0,22 2 2 0,-22-2 1 16,25 3-3-16,-25-3-1 15,21 0 0-15,-21 0 0 0,21 1 2 0,-21-1-2 16,22 3-2-16,-22-3 4 0,16 1-2 15,-16-1-1-15,20 0-2 0,-20 0 3 16,0 0 4-16,25 0-5 0,-25 0 2 16,16 0 1-16,-16 0-1 0,20 2 0 0,-20-2-1 0,19 0 1 15,-19 0 0-15,21 2-2 0,-21-2 1 0,21 0-2 16,-21 0 3-16,0 0-3 16,30-2 4-16,-30 2-3 0,16 2 1 0,-16-2 1 15,0 0-1-15,28 0 0 16,-28 0 0-16,17-2-2 0,-17 2 3 0,0 0-2 0,28-2 2 15,-28 2 0-15,20-1-3 16,-20 1 2-16,26 0 1 0,-26 0-2 0,26-3-1 16,-26 3-2-16,23-1 4 0,-23 1-3 15,24 0 5-15,-24 0-1 0,20-3-3 0,-20 3 1 16,22-2 3-16,-22 2-4 0,17-2 2 16,-17 2-4-16,0 0 7 0,23-1-6 15,-23 1 4-15,17-2-1 0,-17 2-1 0,18-2 0 16,-18 2 3-16,22 0-4 0,-22 0 3 15,21 0-4-15,-21 0 5 0,22-2-4 16,-22 2 3-16,24-1 0 0,-24 1 3 0,26-4-6 16,-26 4 5-16,24-3-3 0,-12 2 0 0,-12 1-3 15,23-3 5-15,-23 3-1 16,24-3-2-16,-24 3 2 0,23-2 1 0,-23 2-1 0,21-2-1 16,-21 2 1-16,21 0 5 0,-21 0-6 0,20-2 0 15,-20 2 3-15,20-2-6 16,-20 2 3-16,22-2 3 0,-22 2-4 15,21-2 4-15,-21 2-5 0,23 0 3 0,-23 0-2 16,23-2 1-16,-23 2-2 0,22 0 2 0,-22 0 2 16,18-1-2-16,-18 1 0 15,22-3 1-15,-22 3-2 0,21 0 3 0,-21 0-3 16,0 0 0-16,30-1 3 0,-30 1-4 16,21 0 0-16,-21 0 2 0,21 0-1 0,-21 0 6 15,21-2-7-15,-21 2 6 0,22 0-2 16,-22 0 0-16,20 0-2 0,-20 0-2 0,20 0 2 15,-20 0 0-15,19-1-2 0,-19 1 2 0,0 0 0 16,25 0 0-16,-25 0 0 16,0 0 2-16,23 0-2 0,-23 0-2 15,0 0 2-15,24 0 2 0,-24 0-4 0,0 0-2 0,25 0 4 0,-25 0 2 16,17-3 0-16,-17 3-4 16,0 0-2-16,27 0 6 0,-27 0-2 0,18 0 3 15,-18 0-4-15,0 0-2 16,29-3 4-16,-29 3 3 0,19 0-1 0,-19 0 2 0,21 0 1 15,-21 0-3-15,22 0-6 16,-22 0 3-16,18 0-2 0,-18 0 4 0,0 0-2 16,28 0 2-16,-28 0-4 15,17 0 0-15,-17 0 4 0,0 0-6 0,23 3 4 0,-23-3 2 16,0 0-3-16,21 0 3 16,-21 0-1-16,0 0 2 0,22 0-2 0,-22 0 1 15,0 0 6-15,18 3 2 0,-18-3 4 0,0 0 4 0,24 0-2 16,-24 0 3-16,17 0-5 15,-17 0 8-15,21 0 4 0,-21 0-2 0,21 1-14 0,-21-1 3 16,21 2 2 0,-21-2 1-16,21 0 2 0,-21 0-5 0,19 1 1 15,-19-1-4-15,0 0 2 0,22 3-6 0,-22-3-8 0,12 0-43 16,-12 0-91-16,0 0-139 16,0 0-322-16,0 0-2 0,0 0 30 0,0 0-374 0,0 0-365 15</inkml:trace>
  <inkml:trace contextRef="#ctx0" brushRef="#br0" timeOffset="117519.57">7097 10037 2683 0,'0'0'-159'0,"0"0"29"32,0 0 27-32,0 0 17 0,0 0 15 0,0 0 14 0,0 0 18 0,0 0 10 15,0 0 30-15,0 0 7 16,0 0 16-16,0 0 16 0,0 0 9 15,0 0 25-15,0 0 5 0,0 0 10 0,0 0 8 16,0 0 4-16,0 0-6 0,0 0-2 0,0 0-4 16,0 0-6-16,0 0-2 15,0 0 1-15,0 0 6 0,0 0-2 0,0 0-1 0,0 0 4 16,0 0-2-16,0 0-2 0,0 0-6 0,0 0-3 16,0 0-7-16,0 0-8 0,0 0 0 15,0 0-12-15,0 0-2 0,45 19-9 16,-45-19 3-16,14 8-9 0,-14-8-5 15,13 10-5-15,-7-1 2 0,-6-9-2 0,15 13-3 16,-8-5-3-16,-7-8-4 16,10 15-1-16,-10-15 2 0,10 13-1 0,-10-13-2 0,10 15-1 15,-10-15 0-15,8 12-2 16,-8-12 1-16,4 12-1 0,-4-12 0 16,0 0-2-16,8 12 4 0,-8-12-3 0,0 0 1 15,2 16 3-15,-2-16 10 0,0 0 2 0,0 0 2 16,0 17-3-16,0-17 4 0,0 0-6 15,0 0 5-15,-10 21-3 0,10-21 0 16,-10 12-4-16,10-12-2 0,-14 16 1 0,6-8-4 16,0 4-2-16,8-12 1 0,-17 19-7 15,6-10-3-15,3 3-12 0,-3-5-26 0,11-7-29 16,-16 19-27-16,6-9-34 0,2 0-36 16,8-10-32-16,-18 16-23 0,11-8-30 15,0-2-55-15,7-6-674 0,-12 9-429 0</inkml:trace>
  <inkml:trace contextRef="#ctx0" brushRef="#br0" timeOffset="118165.79">7245 9364 2836 0,'0'0'-150'0,"0"0"20"0,-10-9 17 0,10 9 11 16,0 0 20-16,0 0 23 0,0 0 20 0,0 0 29 0,0 0 26 16,-8-12 1-1,8 12 8-15,0 0 5 0,0 0 12 0,0 0-7 0,0 0-4 16,0 0 19-16,0 0 16 0,0 0 13 15,0 0 6-15,0 0-11 16,0 0-1-16,0 0-2 0,0 44-1 16,0-44-6-16,-2 29-2 0,2-14-6 0,0-15-9 0,0 36 3 15,0-17-5-15,0 1-6 0,-4-2-4 0,8 1-1 0,-4 0-5 16,0 1-2 0,-4-3-7-16,4-17-4 0,4 34-16 15,-8-19-19-15,4-15-40 0,0 25-31 0,-2-12-34 16,2-13-34-16,0 21-31 0,0-21-64 15,-2 17-536-15,2-17-91 0</inkml:trace>
  <inkml:trace contextRef="#ctx0" brushRef="#br0" timeOffset="118483.1">7364 9650 2333 0,'0'0'-60'0,"0"0"20"0,0 0-10 16,0 0 11-16,0 0 5 16,0 0 20-16,0 0 6 0,0 0 16 0,0 0 17 0,0 0 4 15,-32 27 2-15,32-27-1 16,-14 23 1-16,7-10 0 0,0-2-2 15,1 2-6-15,-2 1-3 0,1 2-3 16,-1-4 0-16,2 2 1 0,-1-3-7 0,1 3-19 16,6-14-10-16,-13 22-26 0,9-10-20 15,4-12-19-15,-8 17-29 0,8-17-35 0,-10 13-60 16,10-13-346-16,-4 12 259 0</inkml:trace>
  <inkml:trace contextRef="#ctx0" brushRef="#br0" timeOffset="118909.11">7455 9762 1560 0,'15'-7'-28'0,"-15"7"21"0,0 0 10 15,0 0 12-15,0 0 7 16,0 0 20-16,0 0 15 0,0 0 29 0,0 0 13 16,0 0 23-16,0 0 3 0,-39 24 1 15,39-24-17-15,-14 8 3 0,14-8-14 0,-11 8-12 16,11-8-8-16,0 0-9 0,-13 14-7 0,13-14-4 16,0 0-11-16,0 0-6 15,0 17 3-15,0-17-12 0,0 0-5 0,18 13-7 0,-18-13 4 16,14 9-3-16,-4-3-7 0,-10-6 1 15,22 11-3-15,-12-3 2 0,-10-8-6 0,17 12 3 16,-10-5-3-16,-7-7 12 16,13 14 10-16,-13-14 22 0,4 15 9 15,-4-15 8-15,0 0 12 0,0 0 2 0,-11 26-3 0,11-26-10 16,-13 14-4-16,13-14-8 16,-17 7-9-16,17-7-11 0,-16 8-22 15,16-8-46-15,-18 6-67 0,18-6-81 0,-12 0-86 16,12 0-180-16,0 0-464 0,-21-8-298 15</inkml:trace>
  <inkml:trace contextRef="#ctx0" brushRef="#br0" timeOffset="138321.07">15790 4900 74 0,'0'0'40'0,"0"0"20"0,0 0-5 0,0 0-5 15,0 0-4-15,0 0-8 16,0 0-2-16,0 0-5 0,0 0-3 16,0 0-1-16,0 0-7 0,0 0-1 15,0 0 0-15,0 0 0 0,0 0-1 0,0 0 8 16,0 0 4-16,0 0 4 16,0 0 2-16,0 0-4 0,0 0-1 0,0 0-9 15,0 0 5-15,0 0-7 0,0 0-3 0,0 0-3 16,0 0 6-16,0 0-9 0,0 0 5 15,0 0-9-15,0 0 6 0,0 0-6 0,0 0 9 16,0 0-7-16,0 0 0 0,0 0 0 16,0 0 2-16,0 0-4 0,0 0 7 15,0 0-1-15,0 0-1 0,0 0-3 16,0 0 4-16,0 0 6 0,0 0-3 0,0 0 0 16,0 0 5-16,0 0-2 0,0 0-1 15,0 0-1-15,0 0-1 0,0 0 3 0,0 0-10 16,0 0 3-16,0 0-1 0,0 0-1 15,0 0 2-15,0 0-8 0,0 0-1 16,0 0 8-16,0 0 2 0,0 0-1 0,21-39-1 16,-21 39-3-16,0 0 8 0,15-4-14 15,-15 4 3-15,0 0-4 0,0 0 5 16,23 3-5-16,-23-3 8 0,0 0 8 0,0 0 5 0,17 17 2 16,-17-17 8-16,4 15 2 15,-4-15-3-15,0 0 1 0,-4 27 6 0,4-27-15 0,-10 23 6 16,1-10-1-16,-2 1-3 15,-1 2 1-15,-4 0-8 0,0 1 3 0,-1 0-11 16,-1 0-47-16,0 1-54 16,0-3-96-16,2 0-291 0,-1-1 357 0</inkml:trace>
  <inkml:trace contextRef="#ctx0" brushRef="#br0" timeOffset="140453.6">16616 4550 947 0,'0'0'312'0,"0"0"-78"16,0 0-57-16,0 0-48 0,0 0-15 0,0 0 3 15,0 0 1-15,0 0-4 0,0 0 8 16,0 0-12-16,0 0-8 0,0 0-3 15,0 0-10-15,0 0-1 0,0 0 1 0,0 0 5 16,0 0 4-16,0 0-2 0,-11 45-4 16,11-45 3-16,0 0-3 0,0 0-9 0,8 25-8 15,-8-25-7-15,7 11-4 0,-7-11-10 0,8 12-8 16,-8-12-2-16,8 9-3 16,-8-9-3-16,11 8 2 0,-11-8-10 0,0 0 5 15,15 7 4-15,-15-7 3 0,0 0 6 16,0 0 3-16,0 0 0 0,0 0 0 0,29-11-2 15,-29 11 3-15,9-11 4 16,-9 11-6-16,9-12 5 0,-9 12 25 0,10-12 6 16,-10 12-8-16,8-9-6 0,-8 9 1 15,0 0-7-15,12-11-14 0,-12 11-5 0,0 0 0 16,0 0-12-16,10-10-4 0,-10 10-8 0,0 0 8 16,0 0-22-16,0 0 3 0,0 0 3 15,0 0-5-15,0 0 0 0,0 0 1 0,0 0-5 16,23 25 4-16,-23-25-3 0,9 21 0 15,-3-8-20-15,-2 3 2 0,-2-3 3 16,2 3-3-16,1 0 4 0,-3 1-1 0,0-2 1 16,-2 3 3-16,0-18-1 0,-2 30 2 15,2-15 2-15,-5 0-1 0,5-15 2 16,-6 28-1-16,2-17 9 0,-2 0-1 0,6-11 0 0,-11 20 9 16,11-20 20-16,-11 15 1 15,11-15 2-15,-14 8-3 0,14-8-5 0,0 0-26 16,-20-8-15-16,20 8-26 15,-10-18-29-15,4 5-36 0,1-1-48 16,3-1-59-16,0 4-54 0,0-4-72 0,2 1-141 0,-2 1-139 16,2 13-9-16,4-23-227 15,0 12-194-15</inkml:trace>
  <inkml:trace contextRef="#ctx0" brushRef="#br0" timeOffset="141739.26">17054 4486 2403 0,'0'0'-118'16,"0"0"33"-16,0 0 38 16,0 0 9-16,0 0 22 0,0 0 26 0,0 0 9 15,0 0 18-15,0 0 18 0,0 0 1 0,0 0-7 16,0 0-1-16,0 0 8 0,0 0 8 16,0 0 15-16,0 0 1 0,0 0 5 0,0 0 1 15,0 0 2-15,0 0-3 16,-22 42-3-16,18-27-5 0,0-1-4 0,-2 1-7 0,1 2-4 15,-1-1-8-15,2 0-5 16,2 2-4-16,-3-1-3 0,3 0 12 0,2-17-10 16,0 34-4-16,0-20-11 15,2 1-13-15,-2-15-29 0,9 25-41 0,-3-16-49 0,5-1-58 16,-1-3-65-16,-2 0-110 0,8-2-531 0,-6-1-224 16</inkml:trace>
  <inkml:trace contextRef="#ctx0" brushRef="#br0" timeOffset="142019.44">17165 4666 2550 0,'-8'-14'-59'0,"8"14"11"16,0 0 5-16,0 0 7 0,-4-17 19 0,4 17 21 15,0 0 18-15,0 0 7 16,0 0-2-16,0 0-3 0,0 0 11 15,8-25-21-15,-8 25 14 0,0 0-5 0,16-9 5 16,-16 9 6-16,16-6 9 0,-16 6-2 0,19-6 5 16,-19 6-1-16,22-4 3 15,-22 4-7-15,22-2-4 0,-22 2-4 0,22-4-4 0,-22 4-11 16,19-1-22-16,-19 1-44 0,17-4-45 0,-17 4-50 16,0 0-92-1,17-5-162-15,-17 5-259 0,2-8 114 0</inkml:trace>
  <inkml:trace contextRef="#ctx0" brushRef="#br0" timeOffset="142239.43">17270 4514 1991 0,'0'0'58'0,"0"0"24"16,0 0-15-16,0 0-4 0,0 0-6 16,0 0 7-16,0 0 15 0,0 0 16 0,0 0 7 15,0 0-2-15,0 0-9 0,0 0-2 16,0 0 0-16,0 0-1 0,8 49 1 0,-8-33-7 15,0-16-7-15,0 37-8 16,-2-18-6-16,0-1-7 0,2 2-5 0,-2 2-6 16,2-3-3-16,-2 0-11 15,4 1-21-15,-2-3-36 0,0-17-24 0,2 29-51 0,4-16-51 16,0-4-71-16,-6-9-125 0,15 14-507 0,-4-8-208 16</inkml:trace>
  <inkml:trace contextRef="#ctx0" brushRef="#br0" timeOffset="142439.1">17502 4782 2599 0,'15'-6'38'0,"-15"6"27"0,0 0 2 15,0 0-9-15,15-7-3 0,-15 7-2 0,0 0 9 0,0 0 7 16,0 0 0-16,0 0-14 16,0 0 0-16,0 0-10 0,0 0-5 15,0 0 0-15,0 0-3 0,0 0-2 16,0 0 1-16,0 0-15 0,0 0-25 15,0 0-45-15,9-14-52 0,-9 14-58 0,2-5-45 16,-2 5-92-16,0 0-531 0,4-10-154 0</inkml:trace>
  <inkml:trace contextRef="#ctx0" brushRef="#br0" timeOffset="142639.13">17634 4566 2565 0,'0'0'22'0,"10"-16"5"0,-10 16-11 0,0 0 2 16,10-7 16-16,-10 7 29 0,0 0 22 16,0 0 14-16,0 0 7 0,22 31-4 15,-18-17 0-15,2 0-11 0,0 4-3 16,1 3-14-16,0 2-9 0,-1 1-22 16,-2-1-56-16,-4 0-70 0,2 2-65 0,-4 1-75 15,-4-1-162-15,-3 2-458 0,-4 0-184 16</inkml:trace>
  <inkml:trace contextRef="#ctx0" brushRef="#br0" timeOffset="144849.49">16759 5327 2584 0,'0'0'52'0,"0"0"38"16,0 0 1-16,0 0 0 15,0 0 3-15,0 0 4 0,0 0 8 0,0 0 4 16,0 0-6-16,0 0-8 0,0 0-12 15,0 0-13-15,19 24-7 0,-19-24-8 16,0 0-14-16,0 0-23 0,0 0-42 0,0 0-37 16,0 0-55-16,0 0-36 0,0 0-43 15,0 0-63-15,0 0-121 0,0 0-445 0,0 0-150 0</inkml:trace>
  <inkml:trace contextRef="#ctx0" brushRef="#br0" timeOffset="144999.54">16774 5409 2397 0,'-2'26'-59'0,"2"-26"16"16,0 0 5-16,0 0 17 0,-5 17 5 16,5-17 25-16,0 0 5 0,0 0 4 0,-2 16-3 15,2-16 0-15,0 0-19 0,0 0-15 0,0 0-23 16,0 21-23-16,0-21-25 16,0 0-49-16,2 11-94 0,-2-11-311 0,0 0 267 15</inkml:trace>
  <inkml:trace contextRef="#ctx0" brushRef="#br0" timeOffset="145149.1">16787 5634 1617 0,'0'0'30'0,"-2"18"2"0,2-18-4 16,0 0-13-16,-2 16-7 16,2-16 0-16,0 0-21 0,0 14-37 0,0-14-62 15,0 0-143-15,0 0-171 0,0 0 422 16</inkml:trace>
  <inkml:trace contextRef="#ctx0" brushRef="#br0" timeOffset="145310.68">16795 5778 1237 0,'0'0'47'0,"0"0"39"0,-8 17 16 0,8-17 6 16,0 0 4-1,-6 14-8-15,6-14-13 0,0 0-24 0,0 0-18 0,0 0-45 16,0 0-36-16,-9 15-43 15,9-15-38-15,0 0-49 0,-2 5-57 16,2-5-237-16,0 0 384 0</inkml:trace>
  <inkml:trace contextRef="#ctx0" brushRef="#br0" timeOffset="146572.13">16715 6479 1368 0,'0'0'62'0,"0"0"36"15,0 0-21-15,0 0-12 0,0 0-7 16,0 0 10-16,0 0 24 0,0 0 7 0,0 0 7 16,0 0-1-16,0 0-7 0,0 0-6 0,0 0-10 15,0 0-5-15,0 0-3 0,0 0 0 16,0 0-7-16,0 0 0 0,12 40-7 0,-12-40-10 15,4 18-3-15,-4-18-6 0,8 17-6 16,-8-17-7-16,6 15-3 0,-6-15-3 0,8 11 2 16,-8-11-5-16,8 12-2 15,-8-12-13-15,0 0-10 0,11 10 2 0,-11-10 0 16,0 0-1-16,0 0 5 0,0 0 8 0,23-5 4 0,-23 5 8 16,0 0 3-16,0 0 15 15,19-20 15-15,-19 20 3 0,8-12 6 0,-8 12 6 16,10-13 7-16,-10 13 8 15,6-11 0-15,-6 11 0 0,0 0-3 0,8-12-5 16,-8 12-11-16,0 0-4 0,0 0-8 16,0 0-4-16,0 0-3 0,8-10 1 0,-8 10-1 15,0 0-1-15,0 0-1 0,0 0-8 0,0 0-2 16,9 37-2-16,-9-37-4 0,4 24-4 16,-4-11 2-16,3 3-6 15,-3 3 4-15,2 0-11 0,0 1 2 0,2 0-6 16,-4 3-6-16,2 2-1 0,0-1 1 15,0 2-5-15,0-2 1 0,-2-1-4 0,2-2 1 16,-2 1-2-16,2-1 1 0,-2-1-1 0,0-1 2 16,0-19 6-16,-4 33-4 15,2-18 2-15,-2 1 5 0,4-16 0 0,-10 19 6 0,3-9 8 16,7-10 11-16,-15 12 6 0,15-12 1 0,-19 3 3 16,19-3-4-16,0 0-5 15,-25-11-6-15,25 11-8 0,-17-19-17 0,8 5-20 16,3 1-19-16,-1-3-28 0,3 2-26 15,0-4-44-15,4 18-55 0,2-29-44 0,-2 13-55 16,4-2-132-16,3 6-162 16,-1-4-284-16,5 4-227 0</inkml:trace>
  <inkml:trace contextRef="#ctx0" brushRef="#br0" timeOffset="147467.21">17018 6275 2508 0,'0'0'-77'15,"0"0"37"-15,0 0 25 0,0 0 4 0,0 0 11 16,0 0 3-16,0 0 17 16,0 0-5-16,0 0 8 0,0 0 12 15,0 0-6-15,0 0 7 0,0 0 3 0,0 0 4 16,0 0-3-16,0 0-2 0,0 0 3 0,0 0-4 0,0 0-8 15,0 0 3 1,2 52-5-16,-2-52-1 0,0 19-5 0,0-19-4 0,0 19 2 16,0-19-9-16,0 18 7 15,0-18-1-15,0 0-2 0,0 20-6 0,0-20 4 0,0 0-4 16,0 0 13-16,0 18 4 0,0-18 17 0,0 0 5 16,0 0 9-16,0 0-2 15,0 17-6-15,0-17 0 0,0 0-9 0,0 0-7 16,0 0-5-16,0 0-2 15,0 0-1-15,0 0-3 0,0 0-4 16,22-35 0-16,-22 35-5 0,10-12 1 0,-10 12-1 16,8-14 2-16,-8 14-1 0,8-12 1 0,-8 12-1 15,0 0-5-15,11-14 1 0,-11 14 0 0,0 0-3 0,8-9 2 16,-8 9 9-16,0 0 8 16,0 0 12-16,0 0 13 0,0 0 2 0,0 0 6 15,0 0-6-15,26 15 0 16,-26-15-6-16,8 13-2 0,-8-13-7 0,6 13-6 0,-6-13-2 15,7 12-5-15,-3-4-21 16,-4-8-31-16,0 0-32 0,7 17-46 0,-7-17-51 16,6 9-37-16,-6-9-48 15,2 9-107-15,-2-9-591 0,0 0-357 0</inkml:trace>
  <inkml:trace contextRef="#ctx0" brushRef="#br0" timeOffset="147664.09">17270 6383 2797 0,'12'-13'3'0,"-12"13"36"0,0 0 6 0,0 0-4 15,0 0-4-15,0 0 1 0,0 0 9 0,17-3-5 16,-17 3 1-16,0 0-9 16,0 0-5-16,28-2-19 0,-28 2-33 15,18 0-44-15,-18 0-35 0,20 2-50 0,-12-4-69 16,-8 2-121-16,19-2-377 0,-19 2 18 15</inkml:trace>
  <inkml:trace contextRef="#ctx0" brushRef="#br0" timeOffset="147850.25">17454 6277 2205 0,'0'0'100'0,"0"0"17"15,0 0-7-15,0 0 7 0,0 0 14 0,0 0 8 16,0 0 7-16,0 0-5 0,0 0-17 15,0 0-10-15,0 0-15 0,-9 52-10 16,9-52-10-16,0 22-15 0,3-8-29 0,-3-14-45 16,2 27-47-16,0-13-59 0,2 0-49 15,-2 0-58-15,0-3-114 0,0-2-547 16,-2-9-256-16</inkml:trace>
  <inkml:trace contextRef="#ctx0" brushRef="#br0" timeOffset="148918.96">17745 6489 2664 0,'0'0'-47'15,"0"0"33"-15,0 0 35 0,0 0 18 0,0 0 6 16,0 0 16-16,0 0 5 16,0 0 5-16,-16 38 2 0,16-38-4 0,-7 23-3 0,5-10-1 15,-2 3 2-15,4-2 0 0,-2 4-8 0,2 2 0 16,0-2-7-16,0 2-6 16,2-2-3-16,0 1-8 0,2 0-6 0,3 2-21 0,1 0-22 15,0-2-48-15,4-2-51 16,0 0-48-16,0-5-62 15,-1 0-121-15,0-5-493 0,1 2-175 0</inkml:trace>
  <inkml:trace contextRef="#ctx0" brushRef="#br0" timeOffset="152669.29">17999 6593 2423 0,'0'0'-64'0,"0"0"35"0,0 0 32 16,0 0 11-16,0 0 4 15,0 0 17-15,0 0 8 0,0 0 7 16,0 0-2-16,0 0 2 0,0 0-1 15,0 0-1-15,0 0 0 0,0 0 3 0,0 0-2 0,0 0 0 16,0 0 5-16,0 0-3 16,0 0-3-16,0 0 1 0,0 0-3 15,0 0-6-15,0 0-1 0,0 0-6 0,0 0 1 16,0 0-4-16,0 0 0 0,0 0 13 16,65 0 2-16,-65 0 4 0,31-1-5 0,-12 1-6 0,0-3-2 15,-19 3-12-15,32-2-28 0,-18 2-39 16,-14 0-46-16,26-3-59 0,-16 3-62 0,-10 0-127 15,13-5-516-15,-13 5-203 16</inkml:trace>
  <inkml:trace contextRef="#ctx0" brushRef="#br0" timeOffset="153011.94">18061 6496 2618 0,'0'0'-41'0,"0"0"-3"0,0 0 7 0,0 0 8 16,0 0 14-16,0 0 33 0,0 0 39 16,0 0 7-16,0 0 12 0,0 0-6 15,0 0-7-15,0 0 3 0,0 0 12 0,0 0 11 0,0 0 2 0,0 0 5 16,0 0 1-16,0 0 1 16,0 0-6-16,0 0-3 0,0 0-1 15,5 49 3-15,-7-35-6 0,2-14 1 16,-3 33-2-16,1-19-1 0,-1 5-3 0,3-1-1 0,0-18-5 15,0 34-1-15,0-16-7 16,0-2-2-16,0-16-10 0,0 30-7 0,0-17-8 0,0-13-3 16,5 23-5-1,0-12-4-15,-5-11-16 0,10 19-25 0,-4-11-35 16,-6-8-38-16,17 9-51 0,-17-9-43 16,17 7-51-16,-6-7-37 0,-11 0-60 0,0 0-87 15,27-7-515-15,-16 3-339 0</inkml:trace>
  <inkml:trace contextRef="#ctx0" brushRef="#br0" timeOffset="153289.25">18248 6770 2783 0,'14'-13'-78'0,"-14"13"39"0,0 0 16 0,0 0 29 15,12-9 11-15,-12 9 15 0,0 0 9 0,0 0-2 16,0 0 0-16,14-6 0 0,-14 6-11 16,0 0 4-16,0 0-6 0,0 0 0 15,0 0 3-15,0 0 0 0,25 15 10 0,-25-15-3 16,0 0 9-16,11 13 10 0,-11-13 1 15,0 0-2-15,2 15 2 0,-2-15-3 0,0 0 2 16,0 0 0-16,0 0-4 0,0 0-1 0,-18 18 0 16,18-18 13-16,0 0 11 15,0 0-4-15,-20 2-9 0,20-2-5 0,0 0-7 16,0 0-13-16,0 0-15 0,-20-23-10 0,20 23-14 0,0 0-20 16,-4-17-17-16,4 17-22 15,0 0-22-15,0 0-38 0,0 0-44 0,8-24-56 16,-8 24-112-16,0 0-593 15,8-10-334-15</inkml:trace>
  <inkml:trace contextRef="#ctx0" brushRef="#br0" timeOffset="153539.28">18415 6567 2803 0,'0'0'-50'16,"0"0"20"-16,10-13 24 0,-10 13 24 0,0 0 25 16,13-4 45-16,-13 4 25 0,0 0 22 15,0 0-3-15,19 17-3 0,-19-17-5 16,11 22-6-16,-7-6-13 0,0 1-6 0,-2 2-12 16,0 4-7-16,0 0-11 0,-2 0-9 0,-2 4-20 15,0-1-36-15,-2-1-45 0,0 0-64 16,-2 1-58-16,-3-2-69 0,0-4-106 15,1-1-645-15,-5-2-438 0</inkml:trace>
  <inkml:trace contextRef="#ctx0" brushRef="#br0" timeOffset="187558.01">24767 7568 313 0,'0'0'156'16,"0"0"-45"-16,0 0-47 0,0 0-13 15,0 0 3-15,0 0-3 0,0 0 2 0,0 0-1 16,-4-23 2-16,4 23 9 16,0 0 6-16,0 0-4 0,0 0-3 0,0 0-7 15,0 0-1-15,0 0-15 0,0 0 1 0,0 0-1 16,0 0-7-16,0 0-6 0,0 0 3 16,0 0-1-16,0 0-4 0,0 0 2 15,-4-17-4-15,4 17 6 0,0 0 17 16,0 0 0-16,0 0 2 0,0 0 10 0,0 0 6 0,0 0 11 15,-6-14 0-15,6 14 3 16,0 0-18-16,0 0-17 0,0 0-24 16,0 0-23-16,0 0-17 0,0 0-20 15,0 0-8-15,0 0-15 0,0 0-6 16,0-19 8-16,0 19 0 0,0 0 3 0,0 0 8 16,0 0 4-16,0 0 7 0,0 0 6 0,0 0-5 15,0 0-7-15,4-9 0 0,-4 9-4 0,0 0 5 16,0 0-11-16,0 0 2 15,0 0-14-15,0 0-38 0,0 0-124 0,2-14-64 16,-2 14 93-16</inkml:trace>
  <inkml:trace contextRef="#ctx0" brushRef="#br0" timeOffset="188454.14">24612 7041 918 0,'0'0'70'15,"0"0"17"-15,0 0 10 0,-2-19 15 0,2 19 32 16,0 0 12-16,0 0 11 0,0 0-5 16,0 0-14-16,0 0-14 0,4-23-14 0,-4 23-10 15,0 0-14-15,10-11-15 0,-10 11-7 0,0 0-4 16,14-11-12-16,-14 11-4 0,12-8 0 16,-12 8-7-16,18-8-9 15,-18 8-2-15,19-5-5 0,-19 5-3 16,24-6-5-16,-12 2-3 0,-12 4 0 0,22-3 0 0,-22 3 0 0,26-2 4 15,-26 2 5 1,26 0-1-16,-26 0-6 0,25 3-2 16,-13-1-1-16,-12-2-1 0,24 4-2 0,-24-4-5 15,19 7 2-15,-8-3 0 0,-11-4-1 16,17 8 3-16,-17-8 1 0,13 9 4 0,-13-9-3 16,7 14 2-16,-7-14-1 0,7 14 4 15,-7-14 2-15,0 0-1 0,-4 25 1 0,4-25-1 16,0 0 0-16,-10 24-3 0,3-16 5 15,7-8-3-15,-13 12-1 0,3-4 0 0,10-8 2 0,-17 12 5 16,17-12 8-16,-16 10 7 16,16-10 1-16,-21 3 3 0,21-3 1 15,-19 4 4-15,19-4 1 0,-23-2 2 0,23 2 1 0,0 0-1 16,-29-7 0-16,29 7-4 16,-15-10-6-16,15 10 3 0,-13-14-12 0,13 14-5 0,-8-12-2 15,8 12-4-15,-6-17-15 16,6 17-11-16,-2-16-18 0,2 16-23 0,0 0-26 0,0 0-36 15,6-28-35 1,-6 28-54-16,6-13-38 0,-6 13-52 0,0 0-119 16,8-16-550-16,-8 16-379 0</inkml:trace>
  <inkml:trace contextRef="#ctx0" brushRef="#br0" timeOffset="189757.3">24771 7082 2745 0,'0'0'-146'16,"0"0"23"-16,0 0 6 15,0 0 17-15,0 0 24 0,0 0 3 0,9 15 21 16,-9-15 6-16,0 0 17 0,0 0 12 16,6 13 5-16,-6-13 16 0,0 0 7 15,2 15 2-15,-2-15 3 0,0 0 4 16,0 0 3-16,-2 25 5 0,2-25 2 0,-4 15-1 15,4-15 2-15,-3 18 4 0,3-18-3 0,-8 20-2 16,4-10 4-16,4-10 7 16,-8 25-10-16,4-13 3 0,-1 1-5 0,5-13-8 15,-9 26 5-15,6-12 4 0,-2 1-5 0,5-15 1 0,-8 24-2 16,4-11 8-16,0 2-1 16,0 0 22-16,4-15-4 0,-10 28-1 0,7-12-2 0,-2-1 6 15,1 2-8-15,-2 0 3 16,1 0 5-16,1 1-12 0,1 0-6 0,-4-1 0 15,3 5-2-15,-1-5-5 16,0 1-2-16,1 2-3 0,0 0 1 16,0-1-4-16,0 1 4 0,0-1-8 0,0-3 0 0,0 3-2 15,1 1 1-15,-2-3-1 16,1 3 5-16,0-4 0 0,0 4 6 0,0-4-2 0,-1 2 0 0,-1-3 3 16,2 2-2-1,-2 0-4-15,1 1 2 0,1-3-6 0,0 2-1 16,0-2-1-16,1 2 1 0,0 1-1 15,-2-1-2-15,3 0 1 0,-2-2 0 16,2 4-4-16,0-4 3 0,-2 2 2 0,2 1 0 16,0-2 1-16,-2 4 1 0,2-3-1 0,0 1-1 15,0-2-2-15,0 1 2 0,0 1 1 0,2-1 4 16,-1 0-1-16,-2 0 1 16,3-17-2-16,-2 33 2 0,0-17 1 0,2 0 0 0,0-16 0 15,-2 29 4-15,2-16-3 16,0-13 4-16,-2 26-2 0,0-13-1 0,2-13 0 15,0 27-1-15,0-12 1 16,0-15 0-16,0 29 0 0,0-29 0 0,2 25 1 0,-2-12-3 16,0-13-2-16,4 23 2 0,-4-23-5 0,2 23 4 0,-2-12 1 15,0-11 0 1,5 22 2-16,-5-22 0 0,3 24 1 0,-1-13 5 16,-2-11 0-16,6 27 4 0,-6-13 0 15,6 0-3-15,-6-14-1 16,2 24 0-16,0-13-4 0,-2-11 1 0,2 21-4 15,-2-21 0-15,4 23 0 0,-4-23-4 0,2 18-1 16,0-5-1-16,-2-13 1 0,2 21-3 16,-2-21 5-16,2 22 1 0,1-8-1 0,-3-14 3 0,1 22 4 15,1-7 0-15,3-1 8 0,-3 2-2 16,-2-16 2-16,4 27-8 0,-2-17-3 16,-2-10-2-16,2 26 0 0,1-13-1 0,-3-13 0 15,0 22-4-15,0-22-1 16,0 23 1-16,0-23 0 0,0 21-1 0,2-9 4 0,-2-12 0 15,0 21 4 1,0-21-6-16,0 20-1 0,0-20-3 0,2 21 4 0,-2-21 2 16,0 24-4-16,0-24 2 15,-2 20-5-15,2-20 5 0,0 22-2 0,0-22-7 0,-2 22 4 16,-1-8-7-16,3-14 7 16,0 25 2-16,0-10-3 0,0-15 1 0,-2 30-2 15,2-13 2-15,0-17 5 0,0 29-12 16,-2-16 10-16,2-13-8 0,0 27 7 0,0-27 8 15,0 24-6-15,-2-11-7 0,2-13 1 0,0 26 0 16,0-26 2-16,0 22 0 16,0-22 2-16,0 21-3 0,0-21-4 0,0 21-12 0,0-21 3 15,0 21 6-15,0-21 0 16,0 22 4-16,0-22-2 0,2 19 4 16,-2-19 5-16,0 16-7 0,0-16 1 0,2 17 0 0,-2-17 0 15,2 15-1-15,-2-15 7 0,0 0-8 16,3 23 2-16,-3-23-5 0,2 14 2 0,-2-14 4 15,0 0-2-15,2 24 4 16,-2-24-6-16,0 0-1 0,0 18-3 0,0-18 0 0,0 0-15 16,0 15-16-1,0-15-19-15,2 8-23 0,-2-8-23 0,0 0-50 16,0 0-64-16,0 0-57 0,0 0-89 0,0 0-160 0,0 0-74 16,0 0-3-16,0 0-259 15,-13-39-199-15</inkml:trace>
  <inkml:trace contextRef="#ctx0" brushRef="#br0" timeOffset="190589.31">24420 8011 2476 0,'0'0'-62'16,"0"0"33"-16,0 0 15 16,0 0 28-16,0 0 23 0,6-12 25 0,-6 12 22 15,0 0 15-15,0 0 12 0,0 0-8 16,0 0-2-16,0 0-8 0,0 0-4 16,0 0 5-16,0 0 9 0,0 0 0 15,0 0 3-15,0 0-4 0,0 0-3 0,0 0-5 16,0 0-10-16,0 0-4 0,0 0-7 15,-8 56-2-15,8-56-8 0,-3 23-6 0,0-11 1 16,3-12-4-16,-2 23-2 0,2-23 0 0,-2 20-3 16,2-20-2-16,0 20 1 0,0-20-4 15,0 17 7-15,0-17 11 0,0 0 15 16,8 17 15-16,-8-17 0 0,12 5-10 16,-12-5 1-16,18 3 3 0,-18-3 3 0,0 0 2 15,34-10-12-15,-20 2-1 0,1 1-4 0,1-3-6 0,2-2-8 16,1 2-8-16,-2-3-6 15,1 2-12-15,-5 0-15 0,3 1-26 0,-2 0-39 16,-2 1-50-16,2-2-77 0,-2 3-103 16,-3-3-140-16,2-1-190 0,-4 2-19 0,2-3-475 15,-9 13-689-15</inkml:trace>
  <inkml:trace contextRef="#ctx0" brushRef="#br0" timeOffset="191693.73">25188 6557 3260 0,'0'0'-202'0,"0"0"25"16,0 0 17-16,-12-15 32 15,12 15 23-15,0 0 33 0,0 0 24 0,0 0 39 16,-9-13 27-16,9 13 11 0,0 0 23 0,0 0 10 16,0 0 7-16,0 0 10 15,0 0 9-15,0 0 1 0,0 0-10 0,0 0-17 16,0 0-7-16,0 0-4 0,0 0 1 15,0 0-2-15,0 0-5 0,0 0-1 0,0 0-5 0,0 0-2 16,0 0-2-16,-4 40-3 16,4-40-2-16,0 0 1 0,8 24-6 15,-8-24 0-15,10 13 0 0,-10-13 2 0,9 11-5 16,-9-11 2-16,0 0-2 0,17 5 3 0,-17-5 4 16,0 0 7-16,0 0-2 15,25-5 3-15,-25 5 2 0,16-12 4 0,-16 12 2 16,16-16 4-16,-7 9 11 0,-9 7 8 0,15-19 8 0,-6 12 5 15,-9 7 12-15,10-18-1 16,-10 18-3-16,10-13-8 0,-10 13-8 0,9-11-5 16,-9 11 1-16,0 0-19 15,12-14-10-15,-12 14-2 0,0 0-7 0,0 0-6 0,0 0-1 16,0 0 0-16,0 0-4 0,0 0-2 0,0 0-7 16,0 0 3-16,7 32-4 15,-7-32 1-15,2 25 0 0,-2-9-2 16,2-2 0-16,0 4-1 0,0 1-1 0,3-2 1 15,-3 3-8-15,2 0 4 0,-2-1-2 16,4 1 2-16,-2-2-3 0,-3 1-2 16,1-2 4-16,0-2-1 0,-2-15 2 0,2 26 2 15,-2-26-2-15,-2 20 7 0,2-20-3 0,-7 18 5 0,7-18 3 16,-14 10 6-16,14-10 7 16,-15 5 3-16,15-5-4 0,-17 2-17 15,17-2 0-15,0 0-5 0,0 0-13 16,-25-16-16-16,20 9-31 0,4-5-46 0,1 12-70 0,-2-20-71 0,2 20-66 15,3-27-139 1,2 13-175-16,3 3-12 0,-2-4-231 0,5 2-220 0</inkml:trace>
  <inkml:trace contextRef="#ctx0" brushRef="#br0" timeOffset="191959.02">25565 6620 2620 0,'0'0'-30'0,"0"0"24"15,0 0 31-15,10 14 46 16,-10-14 36-16,8 9 31 0,-8-9 23 0,6 13 5 16,-6-13-8-16,7 18-7 0,-7-18-13 0,5 19-8 0,-1-8-15 15,-4-11-11-15,5 24-11 16,-3-11-11-16,-2-13-8 0,5 29-9 15,-3-17-5-15,0 2-10 0,-2-14-24 16,2 23-71-16,-2-23-79 0,1 23-97 0,-1-23-130 0,0 17-220 16,2-9-387-16,-2-8-392 0</inkml:trace>
  <inkml:trace contextRef="#ctx0" brushRef="#br0" timeOffset="194942.98">25796 6387 1155 0,'0'0'174'0,"0"0"-49"0,0 0-46 0,0 0 7 15,-16 12 2-15,16-12-17 16,0 0 9-16,0 0 8 0,0 0 5 0,0 0 16 16,-8 14-4-16,8-14 6 15,0 0 6-15,0 0 11 0,-7 15 2 0,7-15 3 0,0 0-1 16,-8 17-3-16,8-17-5 15,-4 15-7-15,4-15-8 0,-4 19-7 0,4-19-5 0,-4 20-4 16,4-20-8-16,-4 20 0 16,3-7-4-16,1-13 3 0,-2 27-3 0,2-9-2 15,-2-2 4-15,2-16-5 0,2 35-2 16,-2-16-3-16,0-2-9 0,2 0-6 0,-1 2-5 16,1-1-8-16,0 1-3 0,0-5-10 0,2 2-6 0,0-1-12 15,4-1-15-15,-2-1-29 16,-1-3-25-16,1-1-28 0,-6-9-37 0,11 11-39 15,-1-6-50 1,-10-5-38-16,17 0-63 0,-17 0-129 0,14-6-538 16,-14 6-429-16</inkml:trace>
  <inkml:trace contextRef="#ctx0" brushRef="#br0" timeOffset="195269.17">25879 6502 2919 0,'0'0'-81'0,"0"0"39"0,0 0 42 0,0 0 21 0,0 0 33 15,0 0 31-15,14-15 25 16,-14 15 24-16,0 0 5 0,25-1 9 0,-25 1-7 16,19 0 2-16,-19 0-16 0,26 1-5 0,-26-1-13 0,29 0-13 15,-16 2-13-15,-13-2-12 16,29 0-32-16,-29 0-35 0,23-2-49 16,-23 2-55-16,20-1-61 0,-13 1-68 15,-7 0-141-15,11-7-188 0,-11 7-341 0,0 0-283 0</inkml:trace>
  <inkml:trace contextRef="#ctx0" brushRef="#br0" timeOffset="195556.56">26040 6417 2882 0,'0'0'94'16,"0"0"12"-16,0 0-9 0,0 0-12 0,0 0-10 15,0 0 1-15,0 0 21 0,0 0 13 16,0 0 6-16,0 0-6 0,0 0-12 0,0 0-9 15,0 0-10-15,0 0-10 16,2 43-2-16,-2-43-2 0,-2 26 3 16,2-26 0-16,0 24-6 0,0-7 3 15,0-17 3-15,2 30 0 0,-2-13-5 0,2-2-4 0,2 2-4 16,-2 1 2-16,2-3-12 0,1 0-6 0,-1 1-6 16,1-3-14-16,4 0-16 15,-6 1-31-15,3-4-31 0,-6-10-45 16,9 17-47-16,-9-17-58 0,12 11-51 0,-6-8-71 15,-6-3-128-15,0 0-122 0,13 0-304 16,-13 0-257-16</inkml:trace>
  <inkml:trace contextRef="#ctx0" brushRef="#br0" timeOffset="195812.89">26212 6670 2666 0,'0'0'-20'15,"16"-7"38"-15,-16 7-11 16,0 0-1-16,0 0-4 0,0 0 8 0,0 0 16 0,0 0 20 15,15-4 2 1,-15 4 4-16,0 0 6 0,0 0-6 0,0 0-3 0,0 0-3 16,0 0 13-1,0 0 11-15,0 0 19 0,0 0 9 0,0 0 9 16,0 0 2-16,0 0-9 0,0 0-13 0,0 0-17 16,0 0-11-16,0 0-12 0,0 0 2 15,0 0-2-15,-4-24-7 0,4 24-8 0,0 0-9 0,0 0-23 16,0 0-23-16,8-13-32 15,-8 13-47-15,0 0-58 0,10-5-65 0,-10 5-132 16,0 0-612-16,0 0-414 0</inkml:trace>
  <inkml:trace contextRef="#ctx0" brushRef="#br0" timeOffset="196088.92">26398 6435 3122 0,'4'-21'83'0,"-4"21"21"16,0 0-6-16,0 0 3 15,3-15 1-15,-3 15 9 0,0 0 16 0,0 0 10 16,0 0 5-16,0 0-7 0,0 0-37 16,0 0-11-16,0 0-3 0,36 29-13 15,-31-18-3-15,-1 3-6 0,2 1-3 0,-1 0-10 0,-1 2-2 16,4 1-11-16,-6-1 0 15,0 2-9-15,-2-3-3 0,0 3-7 0,0 1-14 16,-2-4-14-16,0 2-34 0,-6 0-55 16,-1-3-64-16,1 2-71 0,-6-2-85 0,-1-1-156 15,-2-1-100-15,-2-2-362 0,0-1-349 0</inkml:trace>
  <inkml:trace contextRef="#ctx0" brushRef="#br0" timeOffset="196744.8">25324 7022 2814 0,'0'0'-39'0,"10"28"48"0,-10-28 37 15,0 0 30-15,9 7 32 0,-9-7 20 16,0 0 16-16,15 10 0 0,-15-10-8 16,14 5-11-16,-14-5-6 0,13 6-13 0,-13-6-1 15,19 5-9-15,-19-5-3 0,22 6-8 0,-9-2-10 0,-13-4-8 16,29 6-5-16,-13-5-9 16,2 4-6-16,3-4-4 0,0 3 1 0,2 0-4 15,4-3 2-15,0 3 3 16,2 0 5-16,1 0-12 0,-1-2-1 0,3 3-4 15,-1-4-4-15,-2 2-7 0,0 0-4 16,-2 1-2-16,-5-3-12 0,-1 3-8 16,1-3-13-16,-4 2-14 0,-18-3-19 15,29 2-30-15,-15-2-34 0,-14 0-54 0,20 4-56 16,-11-4-78-16,-9 0-166 0,0 0-127 0,0 0-316 16,0 0-307-16</inkml:trace>
  <inkml:trace contextRef="#ctx0" brushRef="#br0" timeOffset="197266.39">25778 7263 2693 0,'0'0'-75'0,"0"23"26"16,0-23 16-16,0 0 17 0,-21 7 2 0,21-7 31 0,-12 6 10 16,12-6 16-16,-15 7 18 15,15-7 2-15,-13 7 4 0,13-7-2 0,-12 7 1 16,12-7 8-16,-10 9 6 15,10-9 5-15,0 0 0 0,-11 12-3 0,11-12-5 16,0 0-13-16,0 0-6 0,0 16-7 16,0-16-3-16,0 0-6 0,0 0-5 0,18 13-8 15,-18-13 1-15,13 8-6 0,-13-8 1 0,15 8-5 16,-15-8-2-16,17 10-2 16,-17-10 3-16,16 11-4 0,-7-5 0 0,-9-6-3 15,15 11 0-15,-8-3-1 0,-7-8 0 16,11 14 2-16,-11-14 1 0,11 13 5 15,-11-13 10-15,5 11 0 0,-5-11 14 0,0 0 11 16,0 19 10-16,0-19 8 0,0 0 11 0,0 0-6 16,-9 20 6-16,9-20-23 15,0 0-7-15,-18 5-4 0,18-5-12 0,0 0-23 16,-20 2-27-16,20-2-44 0,0 0-62 0,-23-11-87 0,15 5-78 16,1-2-187-1,-3 3-108-15,1-3-336 0,1 0-311 0</inkml:trace>
  <inkml:trace contextRef="#ctx0" brushRef="#br0" timeOffset="199862.43">22015 7280 2596 0,'0'0'-135'0,"0"0"28"0,0 0 18 0,0 0 15 0,0 0 12 16,0 0 13-1,7 17 11-15,-7-17 11 0,0 0 15 0,0 0 10 0,0 0 24 0,0 0-1 16,0 0 1-1,6 16 5-15,-6-16-2 0,0 0 11 0,0 0-3 0,9 12 6 16,-9-12 19-16,0 0-4 16,4 14 11-16,-4-14-1 0,0 0 7 15,0 0-7-15,2 18-8 0,-2-18-3 0,0 0-8 16,0 0-4-16,0 17-3 0,0-17-4 16,0 0 13-16,0 0-2 0,0 0-7 0,0 23-3 0,0-23-1 15,0 0-1-15,0 0-2 0,-2 20-2 16,2-20 5-16,0 0 6 0,0 0 4 0,-2 20-2 15,2-20-2-15,0 0-2 16,0 0-3-16,-2 18-1 0,2-18-5 0,0 0-1 0,2 15-2 16,-2-15-5-1,0 0 3-15,0 17-2 0,0-17 0 0,0 0-3 0,0 0 1 16,0 22-2-16,0-22-4 0,0 0 0 0,0 15-1 16,0-15-3-16,0 0 1 15,0 0-1-15,0 18 7 0,0-18 2 0,0 0-4 0,0 0 0 16,0 0-1-16,-2 21 0 15,2-21-2-15,0 0 0 0,0 0 0 16,0 0-3-16,0 18-3 0,0-18 1 16,0 0 2-16,0 0 1 0,0 0-3 0,-3 18 6 0,3-18 3 15,0 0 0-15,0 0 4 0,0 0 0 0,0 0 1 16,0 0 1-16,0 0-1 0,0 0-2 16,0 0-3-16,-2 16 0 0,2-16 6 0,0 0 3 15,0 0 1-15,0 0 2 16,0 0-4-16,0 0-1 0,0 0-3 0,0 0-3 15,0 0-1-15,-2 17 0 16,2-17 0-16,0 0-4 0,0 0-2 0,0 0 1 0,0 0 3 16,0 0-1-16,0 0 7 15,0 0 7-15,0 0 5 0,0 0 9 0,0 0 3 16,0 0-3-16,0 0-2 0,0 0-2 16,0 0 2-16,0 0-11 0,0 0 1 0,0 0-7 15,0 0 0-15,0 0-2 0,0 0-2 16,0 0-1-16,0 0-1 0,0 0-8 15,0 0 9-15,2 17-1 0,-2-17-8 16,0 0-2-16,0 0-7 0,0 0-8 0,0 0-22 16,0 0-24-16,0 0-32 0,0 0-42 15,0 0-49-15,0 0-40 0,0 0-35 0,0 0-91 16,0 0-141-16,-4 10-476 0,4-10-397 16</inkml:trace>
  <inkml:trace contextRef="#ctx0" brushRef="#br0" timeOffset="201418.75">21994 9269 2820 0,'0'0'-115'0,"0"0"31"0,0 0 28 16,0 0 18-16,0 0 26 15,0 0 24-15,-2 52 11 0,2-52 23 0,0 0 13 16,0 17 12-16,0-17 0 0,0 0 8 16,0 0 1-16,0 25 5 0,0-25-2 0,0 0 8 15,0 20 3-15,0-20 0 0,0 16 4 16,0-16-2-16,0 0-3 0,0 24-3 16,0-24-6-16,2 19-2 0,-2-19-5 15,0 19-6-15,0-19-4 0,-2 20-5 16,2-20-3-16,0 19-10 0,0-19 0 0,0 21-5 15,0-21-7-15,0 19 2 0,0-19-1 0,-2 21 0 16,2-21-4-16,0 18-1 0,0-18-3 0,-4 20-4 16,4-20-2-16,-2 17-2 15,2-17-1-15,-2 17-5 0,2-17-1 0,-2 17-3 16,2-17-1-16,-2 15-2 0,2-15 2 16,0 0-5-16,-6 21 1 0,6-21-1 0,0 0 1 15,-2 20-3-15,2-20 1 0,-4 13 1 16,4-13-1-16,0 0 2 0,-6 18 0 15,6-18 2-15,-4 12 0 0,4-12 2 0,0 0-1 16,-6 19 3-16,6-19-1 0,0 0 2 16,-4 14-4-16,4-14 4 0,0 0 1 15,0 0-1-15,-5 17 0 0,5-17-3 0,0 0-2 0,0 0-2 16,-4 15 1-16,4-15-5 0,0 0-8 16,0 0-15-16,-2 12-22 0,2-12-35 15,0 0-38-15,0 0-50 0,0 0-49 16,0 11-33-16,0-11-39 0,0 0-85 0,0 0-105 15,0 0-450-15,0 0-335 0</inkml:trace>
  <inkml:trace contextRef="#ctx0" brushRef="#br0" timeOffset="202098.8">21869 9609 2624 0,'0'0'-127'0,"0"0"46"0,0 0 38 16,0 0 26-16,0 0 37 16,0 0 21-16,0 0 35 0,0 0 30 0,0 0 15 0,0 0 18 15,0 0 9-15,0 0 7 0,0 0 1 16,0 0 2-16,0 0-2 0,0 0-10 16,0 0-10-16,0 0-9 0,0 0-12 15,0 0-9-15,30 30-11 0,-30-30-1 0,6 11-5 16,-6-11-5-16,9 11-3 0,-9-11-9 15,10 12-21-15,-10-12-5 0,11 12-4 0,-11-12-3 16,11 11-2-16,-11-11 0 0,10 11 1 16,-10-11 2-16,8 12 4 0,-8-12-6 0,8 10 0 15,-8-10-9-15,8 13 0 0,-8-13-12 16,0 0 0-16,10 13-4 16,-10-13-5-16,0 0-2 0,8 12 6 0,-8-12-4 15,0 0 2-15,0 0-4 0,0 0 6 0,19 0-3 16,-19 0 4-16,0 0 3 0,17-18 2 15,-8 6 13-15,-1 1-17 0,0-4-5 0,4-6-32 16,-4 0-25-16,2-3-34 0,1-7-46 16,2-1-60-16,-3-1-75 0,1-1-100 0,-3 0-182 15,0-1-54-15,-1 3-379 0,0 3-431 0</inkml:trace>
  <inkml:trace contextRef="#ctx0" brushRef="#br0" timeOffset="202974.19">22026 7622 2793 0,'0'0'-187'0,"0"0"33"15,0 0 26-15,2-17 27 0,-2 17 20 0,0 0 24 16,0 0 14-16,0 0 13 0,0 0 14 0,0 0 27 15,0 0 8-15,0 0 16 16,0 0 8-16,0 0 9 0,0 0 18 16,0 0 8-16,0 0 6 0,0 0 10 0,0 0 8 15,0 0 5-15,0 0-2 0,6-20-2 16,-6 20-3-16,0 0-2 0,0 0 3 16,0 0 2-16,0 0-1 0,0 0 0 0,13 33-7 15,-13-33-7-15,0 0-4 0,6 24-4 16,-6-24-1-16,0 21-7 0,0-7-6 0,0-4-6 15,0 4-7-15,0-1-5 0,0 0-5 16,-2 1-3-16,2 1-2 0,0 0-6 0,-2-2-4 16,2 2 1-16,0-15 0 0,-2 26 2 15,2-26 5-15,-2 29 3 0,2-16-1 0,0-13 5 0,-2 28-3 16,0-17 8-16,2-11-9 16,-2 27-2-16,2-27-8 0,-2 27 0 0,2-13 2 15,0-14-8-15,-3 25 1 0,3-25-4 16,0 23-3-16,0-23 0 0,0 22-5 0,0-22-2 15,3 21-11-15,-3-13-16 0,0-8-18 16,0 18-25-16,0-18-25 0,0 14-43 16,0-14-54-16,2 13-36 0,-2-13-56 15,0 0-130-15,-7 11-142 0,7-11-385 0,0 0-342 16</inkml:trace>
  <inkml:trace contextRef="#ctx0" brushRef="#br0" timeOffset="203830.89">21998 6618 2794 0,'0'0'-52'0,"0"0"42"0,-8-16 18 15,8 16 27-15,0 0 13 0,0 0 24 16,0 0 19-16,0 0 17 0,0 0 7 15,0 0-2-15,0 0-4 0,0 0-7 16,0 0-5-16,0 0-11 0,0 0-8 0,0 0-10 16,0 0-5-16,19 45-8 0,-19-45-6 15,13 22-3-15,-9-15-8 0,-4-7-13 0,13 19-8 16,-7-10-15-16,-6-9-6 0,16 14-4 0,-6-9-4 0,-10-5 5 16,14 8 1-16,-14-8 11 15,17 4 9-15,-17-4 5 16,0 0 10-16,23-4 5 0,-23 4 9 0,0 0 2 15,19-17 3-15,-13 9 1 0,-6 8 0 0,12-15 1 16,-6 5-1-16,-6 10 7 0,8-14 6 16,-8 14 0-16,8-13-3 0,-8 13-3 15,7-13-4-15,-7 13-9 0,0 0 2 0,9-13-10 0,-9 13-5 16,0 0-5-16,0 0 1 0,0 0-3 16,0 0-2-16,0 0-3 0,0 0 2 15,0 0-9-15,0 0 0 0,12 33 1 16,-12-33 2-16,2 20-8 0,-2-20 1 15,2 25-2-15,0-11 4 0,1 1-4 0,-3 1 2 16,0-16-2-16,2 34 0 0,0-18-1 16,-2 2 3-16,0-18-5 0,-2 28 10 0,0-12-4 0,2-16 5 0,-5 26 5 15,1-14 10 1,4-12 4-16,-10 18 2 0,3-10-3 0,7-8 2 16,-13 14-4-16,13-14-3 0,-14 5-6 15,14-5-15-15,0 0-21 0,0 0-10 16,-26-17-23-16,22 7-21 0,-2-3-24 0,1 0-34 15,1-2-35-15,4 15-37 0,-4-31-38 16,2 15-26-16,2-2-69 0,-2 2-118 16,2-1-106-16,2 0-352 0,0 2-301 0</inkml:trace>
  <inkml:trace contextRef="#ctx0" brushRef="#br0" timeOffset="204898.89">22473 6434 2707 0,'0'0'-92'0,"0"0"31"0,0 0 15 16,0 0 19-16,0 0 13 15,0 0 28-15,0 0 20 16,-16 49 28-16,16-49 22 0,-2 21 16 0,0-10 15 15,2 1-2-15,-2 2-4 0,2-1 6 0,-2 0-2 0,4 2 1 16,-2-15-5-16,2 31-9 16,0-16-4-16,2 0-13 0,1 1-6 0,2-3-5 15,-3 1-8-15,2-1-8 0,0-2-10 16,0 1-13-16,3-3-17 0,0 1-21 16,-1-5-26-16,0 0-32 0,-8-5-47 0,17 12-32 15,-6-12-54-15,-11 0-26 0,17 2-47 16,-17-2-132-16,0 0-443 0,16-8-187 0</inkml:trace>
  <inkml:trace contextRef="#ctx0" brushRef="#br0" timeOffset="205118.79">22515 6599 2568 0,'0'0'53'16,"0"0"41"-16,-4-13 13 15,4 13 2-15,0 0-10 0,0 0-10 0,0 0 3 16,0 0-1-16,0 0-1 0,10-25-6 15,-4 23-11-15,-6 2-8 0,0 0-6 16,19-5-8-16,-10 3-18 0,-9 2-18 0,17-4-20 16,-17 4-19-16,0 0-19 0,26-3-16 15,-26 3-31-15,14-4-21 0,-14 4-24 0,13-3-24 0,-13 3-35 16,6-6-84 0,-6 6-545-16,0 0-150 0</inkml:trace>
  <inkml:trace contextRef="#ctx0" brushRef="#br0" timeOffset="205308.99">22588 6496 2490 0,'0'0'60'0,"0"0"51"0,0 0 6 0,0 0 16 16,0 0 18-16,0 0 21 0,0 0 12 15,-8 33 5-15,8-33-8 0,0 0-19 16,8 27-15-16,-8-27-15 0,8 24-14 16,-6-11-17-16,2 0-11 0,0 3-11 15,0 0-1-15,-2 0-23 0,4-3-22 16,-1 1-31-16,-3-2-42 0,2-3-57 0,-4-9-62 15,6 21-60-15,-3-13-41 0,-3-8-86 0,4 13-117 0,-4-13-499 16,2 12-399-16</inkml:trace>
  <inkml:trace contextRef="#ctx0" brushRef="#br0" timeOffset="205573.06">22714 6729 2884 0,'15'-9'-87'0,"-15"9"13"0,0 0 6 0,14-6 13 0,-14 6 20 15,0 0 3-15,0 0 40 16,0 0 19-16,0 0 13 0,25 4 1 0,-25-4 9 16,0 0 6-16,0 0 2 0,0 0 17 0,0 0 15 15,0 0 8-15,0 0 16 16,0 0 5-16,8 13 4 0,-8-13-1 16,0 0-10-16,0 0-1 0,0 0-15 0,0 0-25 15,0 0-14-15,0 0-24 0,0 0-15 0,0 0-25 0,0 0-31 16,0 0-45-16,0 0-64 15,0 0-54-15,0 0-64 0,0 0-150 0,14-11-467 16,-14 11-254-16</inkml:trace>
  <inkml:trace contextRef="#ctx0" brushRef="#br0" timeOffset="208818.9">22117 6154 517 0,'0'0'290'0,"0"0"-120"0,0 0-44 16,0 0-29-16,0 0-13 0,0 0-15 16,0 0-9-16,0 0 1 0,0 0 3 15,-17 11 15-15,17-11 6 0,0 0 0 0,0 0-1 16,0 0-13-16,0 0 2 0,0 0-6 16,0 0-1-16,0 0 0 0,0 0-9 15,0 0 13-15,0 0-11 0,0 0-4 0,0 0-2 16,0 0-5-16,0 0-7 0,-7 13-1 15,7-13-10-15,0 0-2 0,0 0-13 16,0 0-5-16,0 0-9 0,0 0 5 0,0 0-1 16,0 0-4-16,0 0 1 0,0 0-2 0,0 0-5 15,0 0 7-15,0 0-5 0,0 0 4 0,0 0-7 16,15 21 8-16,-15-21 4 16,0 0-9-16,0 0 0 0,0 0 4 0,0 0 5 0,-4 21 3 15,4-21 2-15,0 0 11 16,0 0-4-16,-9 12 6 0,9-12 4 0,0 0-4 15,0 0 1-15,0 0 0 16,-12 9 0-16,12-9 3 0,0 0-1 0,0 0 2 16,0 0 1-16,0 0-5 0,0 0 2 15,0 0-4-15,0 0-6 0,0 0-1 0,0 0 2 0,0 0 2 16,0 0-11-16,0 0 9 0,-6-40-10 0,6 40 3 16,0 0-3-16,0 0 2 15,12-21-2-15,-12 21-1 0,0 0 4 0,11-7-3 16,-11 7-5-16,0 0-1 15,0 0-15-15,0 0-20 0,0 0-38 0,0 0-33 0,0 0-36 16,19 7-58-16,-19-7-162 16,0 0-384-16,0 0-22 0</inkml:trace>
  <inkml:trace contextRef="#ctx0" brushRef="#br0" timeOffset="209518.77">22845 6403 2205 0,'0'0'20'0,"0"0"63"0,0 0 18 0,0 0 8 0,0 0 13 15,0 0 9-15,19 3 6 0,-19-3 12 16,0 0 0-16,13 14-8 0,-13-14-13 0,12 14-10 15,-8-5-14-15,6 2-15 16,-2 3-7-16,-2-1-9 0,-2 2-9 16,0 3-5-16,1 0-6 0,-3 2-5 0,0-2-8 15,-2 4-2-15,0-1-6 0,-4 4-10 16,1-2-11-16,-3 2-13 0,0-3-16 0,0 1-25 16,-6 0-29-16,4 0-43 0,0-4-39 15,0 0-34-15,-1 1-36 0,-2-8-86 0,1 4-647 0,-1-5-390 16</inkml:trace>
  <inkml:trace contextRef="#ctx0" brushRef="#br0" timeOffset="210228.87">22420 6965 2842 0,'0'0'-116'0,"0"0"17"15,0 0 28-15,0 0 24 0,0 0 19 0,0 0 17 16,0 0 17-16,0 0 17 15,0 0 19-15,0 0-5 0,0 0 5 0,-24-2-1 16,24 2 12-16,0 0 2 0,0 0 6 16,0 0 8-16,0 0 18 0,0 0 7 0,0 0 4 15,0 0-1-15,0 0-5 0,0 0-3 0,59 5-9 0,-59-5-2 16,32-3-6-16,-12 1 0 16,0 0 4-16,1 2 2 0,5-2-5 15,0 2-9-15,1-2-4 0,3 1-7 0,-2-1-9 16,1-1-4-16,-6 3-4 0,0 0-7 15,1-1-4-15,-6 1-9 0,2 0-8 16,-20 0-9-16,27 0-4 0,-12 0-8 16,-4 0-9-16,-11 0-13 0,18 0-19 0,-18 0-36 15,0 0-48-15,20 1-41 0,-20-1-65 0,0 0-149 16,0 0-565-16,0 0-392 0</inkml:trace>
  <inkml:trace contextRef="#ctx0" brushRef="#br0" timeOffset="210746.84">22729 7110 2845 0,'0'0'-86'15,"-24"4"32"-15,24-4 15 16,0 0 15-16,0 0 9 0,-26 0 25 0,26 0 24 16,0 0 18-16,-24 0 9 15,24 0 4-15,-17 0-9 0,17 0 0 0,0 0-17 16,-24 4-2-16,24-4-15 0,0 0 2 15,-14 5-6-15,14-5 0 0,0 0-4 0,-12 11-3 0,12-11-2 16,0 0-1-16,0 0-3 16,0 0 2-16,0 0 2 0,0 0-1 15,0 0 0-15,0 0-1 0,18 30 1 0,-18-30 3 16,10 10 2-16,-10-10-2 0,11 9-1 16,-11-9 3-16,13 10-2 0,-13-10 5 0,8 13 4 15,-8-13 10-15,7 12 9 0,-7-12 1 0,2 18 7 16,-2-18 8-16,2 18-1 0,-2-18 5 15,0 0 5-15,-9 24-1 16,9-24-1-16,-8 15 0 0,8-15-4 0,-13 15-2 0,4-9-9 16,9-6-9-16,-18 11-17 15,18-11-23-15,-22 8-32 0,10-6-38 0,12-2-53 0,-26 0-40 16,26 0-49-16,-23-3-111 16,11-2-631-16,-2 1-386 0</inkml:trace>
  <inkml:trace contextRef="#ctx0" brushRef="#br0" timeOffset="-214645.25">8738 7882 947 0,'0'0'36'0,"0"0"-62"15,0 0-78-15,-11-9-115 0,11 9 7 0,0 0 69 16</inkml:trace>
  <inkml:trace contextRef="#ctx0" brushRef="#br0" timeOffset="-214177.86">8581 7775 805 0,'0'0'116'0,"0"0"1"16,0-26 3-16,0 26-1 15,0 0 5-15,4-22 1 0,-4 22 21 16,5-13 9-16,-5 13 9 0,0 0 6 0,6-22-7 15,-6 22-9-15,4-15-6 0,-4 15-3 0,6-17-2 16,-6 17-6-16,7-15-12 16,-7 15-3-16,10-16-10 0,-10 16-6 0,13-15-8 0,-4 6-8 15,-9 9-9-15,16-13-1 0,-7 8 0 0,-9 5 1 16,15-10-1-16,-15 10 0 16,14-4-8-16,-14 4 4 0,0 0-11 0,26 4 0 15,-26-4-11-15,13 10-3 0,-13-10-7 16,10 16-1-16,-8-5-4 0,-2-11-1 0,6 18-5 15,-6-18-4-15,0 21 0 16,0-21 3-16,-6 19-7 0,6-19 3 0,-8 20-1 16,2-9 1-16,6-11-4 0,-15 15 2 0,15-15-4 15,-17 11-4-15,17-11-4 0,-15 9 0 16,15-9-3-16,0 0 0 0,-22 0 0 0,22 0-6 0,0 0-3 16,-12-19 1-16,12 19-10 15,-4-16-3-15,4 16-7 16,-4-19-10-16,4 19-20 0,0-20-20 0,0 20-34 15,0-19-38-15,0 19-52 0,0-10-50 0,0 10-83 16,0 0-176-16,0 0-103 0,0 0-268 16,0 0-231-16</inkml:trace>
  <inkml:trace contextRef="#ctx0" brushRef="#br0" timeOffset="-213157.8">8611 7863 2455 0,'0'0'-137'0,"0"0"25"16,0 0 18-16,0 0 18 0,0 0 19 16,0 0 13-16,0 0 4 0,0 0 3 0,0 0 12 15,0 0 14-15,0 0 7 0,0 0 16 0,0 0 4 0,0 0 17 16,0 0 18 0,0 0 1-16,0 0 2 0,0 0 8 0,0 0 4 15,0 0-1-15,0 0-6 0,0 0 3 16,0 0-3-16,0 0 7 0,0 0-5 0,27 8 3 15,-27-8 4-15,0 0 7 0,0 0-4 16,0 0 11-16,5 19 1 0,-5-19 3 16,2 13-1-16,-2-13-3 0,0 0-4 0,2 22-4 15,-2-22-3-15,0 20-9 0,0-20-7 0,0 22 0 16,0-22-14-16,0 23-11 0,0-23-12 0,-2 29-4 0,0-13-6 16,0 0-7-1,-1 1 3-15,1 1-9 0,0-1 2 16,0 0-3-16,-1 1-3 0,3-18-2 0,-2 34 4 15,0-17 2-15,0 1-1 0,0 0 1 0,-2-1 0 16,2 2 1-16,0-2 2 16,-2 2 0-16,-1 0 2 0,1-2-2 0,2 3-5 0,-2-1-3 15,0-3-11-15,-1 2-7 16,1-1-7-16,2-2-13 0,-3 2 1 0,3 1-4 16,0-1-9-16,0-1 3 0,0 2-2 15,0-1 9-15,2-17 7 0,-2 33-1 0,0-18 4 16,0 2 3-16,0-1 3 0,2-16 10 15,-2 29-6-15,2-13 0 0,0-16 2 0,0 30 3 16,-2-17-3-16,4 2 9 0,-2-15 9 0,0 32-6 16,2-17-5-16,-2-15 4 0,-2 31-12 0,2-19 7 15,0 6-5-15,0-18 10 0,0 32-11 16,-2-15 5-16,2-2 7 0,-2 3 7 16,2-18-7-16,-2 32 1 0,2-15-3 15,-3-2 9-15,3-15-8 0,-3 33 2 16,3-18-10-16,0-15 3 0,-4 27 7 15,2-12-6-15,0 0-2 0,0 1-4 0,2-16 0 0,-2 29 4 16,0-13-9-16,0-1 1 16,2-15-14-16,-2 27 6 0,2-11-7 15,0-16 7-15,0 30 5 0,2-13-2 0,-2-2 15 0,0 2 8 16,0-17 5-16,0 31 10 16,0-15-2-16,0-16 1 0,-2 32-6 0,0-15 9 15,0-2-4-15,2-15 3 0,-4 33-10 16,4-18-7-16,-3 2 1 0,3-17-1 0,-4 30 1 15,2-17-8-15,2-13 0 0,-2 27-2 16,2-13 2-16,0-14 6 0,0 23 8 16,-2-9 6-16,2-14 9 0,-2 24 0 0,2-24 13 0,-3 20 9 0,3-20-13 15,-4 19 1-15,4-19-8 16,-4 19 1-16,4-19 9 0,-2 17-14 16,2-17-6-16,-5 16 0 0,5-16-5 15,0 0 7-15,-6 19 1 0,6-19-1 16,0 0 7-16,0 16-7 0,0-16 3 0,0 0 0 15,0 18 9-15,0-18-8 0,0 0-2 0,0 0-9 16,4 17-2-16,-4-17-1 16,0 0-19-16,2 12-16 0,-2-12-32 0,0 0-53 0,0 0-103 15,0 11-245-15,0-11 359 0</inkml:trace>
  <inkml:trace contextRef="#ctx0" brushRef="#br0" timeOffset="-212547.53">8420 9719 1431 0,'0'0'62'0,"-2"-22"0"0,2 22 0 0,0 0-4 16,0 0 0-16,0 0-9 15,0 0 9-15,0 0 13 0,0 0 11 0,0 0 9 16,0 0 1-16,0 0 0 15,0 0 4-15,0 0 7 0,0 0 11 16,9-19 10-16,-9 19 20 0,0 0 16 0,0 0 7 16,0 0 6-16,0 0 0 0,0 0 0 0,0 0-15 15,0 0-13-15,0 0-14 0,30 10-12 16,-30-10-15-16,0 0-6 0,0 0-8 0,0 0-3 16,18 13 1-16,-18-13-5 15,8 8 17-15,-8-8-2 0,11 12-6 0,-11-12 0 16,9 11 3-16,-9-11-8 0,8 11-6 15,-8-11-3-15,11 15-7 0,-11-15-5 0,8 14-5 16,-8-14-9-16,8 13-4 0,-8-13-5 16,7 16-7-16,-7-16 0 0,9 15-4 0,-9-15-5 15,6 15 0-15,-6-15-6 0,4 15-3 16,-4-15-2-16,6 18-4 0,-6-18-4 0,4 14-1 0,-4-14-4 16,7 14-2-16,-7-14 1 15,0 0-3-15,7 17 2 0,-7-17-3 0,0 0 1 16,4 12 1-16,-4-12-4 0,0 0 3 15,0 0-1-15,6 11-9 0,-6-11 2 0,0 0-1 16,0 0-5-16,0 0 1 0,0 0-2 16,0 0 3-16,0 0 1 0,0 0-1 0,0 0 6 15,0 0 1-15,0 0-5 0,21-29 8 0,-21 29 1 0,6-13 0 16,-6 13-1-16,9-16 2 16,-9 16 0-16,11-15 0 0,-11 15-1 15,12-14-7-15,-6 6 0 0,-6 8-16 16,18-15-14-16,-10 9-17 0,0 0-28 0,-1-1-38 0,-7 7-62 15,12-12-79-15,-12 12-106 16,7-13-201-16,-7 13-14 0,4-11 25 0,-4 11-369 0,0 0-339 16</inkml:trace>
  <inkml:trace contextRef="#ctx0" brushRef="#br0" timeOffset="-211098.15">8835 7161 2655 0,'0'0'-114'0,"0"0"34"0,0 0 27 0,0 0 29 0,0 0 14 16,-4-20 35-16,4 20 37 16,0 0 27-16,0 0 38 0,0 0-3 15,0 0 10-15,0 0 0 0,-2-18 2 0,2 18-8 16,0 0-2-16,0 0-15 0,0 0-9 0,0 0-10 15,0 0-8-15,0 0-9 16,0 0-6-16,0 0-9 0,0 0-6 16,0 0-7-16,0 0-4 0,0 0-10 15,14 51-5-15,-8-42-3 0,-6-9-2 0,14 10-4 16,-6-1 0-16,-8-9-4 0,15 9-4 16,-15-9-4-16,17 7-3 0,-17-7-9 0,15 6-5 15,-15-6-7-15,16 1 2 0,-16-1 1 0,0 0 3 0,0 0-2 16,28-4 4-16,-28 4 0 15,12-8 4-15,-12 8 5 0,12-14 7 16,-12 14 3-16,12-15 11 0,-12 15 5 16,8-15 11-16,-8 15 2 0,7-15 5 0,-7 15 2 0,6-13 6 15,-6 13-2-15,6-14 2 16,-6 14 1-16,0 0-4 0,5-17-2 0,-5 17 0 16,0 0-3-16,0 0-4 0,4-13-5 15,-4 13 1-15,0 0-2 0,0 0-8 0,0 0-1 16,0 0-10-16,0 0 10 0,0 0-3 0,0 0-5 15,0 0-2-15,0 0 0 16,0 0-1-16,4 49-4 0,-1-38-2 0,-3-11-6 16,4 33-4-16,0-17-4 0,0 3-8 15,0-1-2-15,2 6-9 0,0-2 0 0,2-1 3 16,-4 2 0-16,2-1 5 0,-2 0 0 16,0-3 5-16,-2 0 5 0,0 1 7 15,-2-1 4-15,0-1 10 0,-2-1 4 0,2-17-1 0,-6 31 6 16,2-16 5-16,-2-2 7 15,0-1-24-15,6-12 7 0,-14 21 9 0,6-12 4 16,0 0 2-16,8-9 5 0,-18 8 15 16,18-8-13-16,-16 3-12 0,16-3-6 0,0 0-13 15,0 0-20-15,-28-18-11 0,24 9-14 16,-1-4-20-16,3 0-29 0,0-2-34 16,0 1-45-16,2-4-60 0,2 1-46 0,0-2-68 15,2 2-132-15,-1-1-124 0,4 1-344 16,-1-5-356-16</inkml:trace>
  <inkml:trace contextRef="#ctx0" brushRef="#br0" timeOffset="-210668.09">9156 6515 2894 0,'5'-16'-23'0,"-5"16"27"0,0 0 5 0,0 0 18 16,0 0 21-16,0 0 21 15,0 0 27-15,0 0 17 0,0 0 6 0,0 0 0 16,0 0-5-16,0 0-12 0,0 0-11 0,-23 38-6 16,19-23-6-16,2 2-9 0,-3 0-4 15,5 0-5-15,-2 2-8 0,2 0-5 0,2-1-2 16,0-1-20-16,3 0-16 15,-3 0-19-15,2-4-26 0,0 1-37 0,-4-14-46 16,10 20-48-16,-6-12-42 16,4-3-70-16,-8-5-119 0,10 10-525 0,-10-10-321 0</inkml:trace>
  <inkml:trace contextRef="#ctx0" brushRef="#br0" timeOffset="-210307.94">9231 6670 2777 0,'0'0'11'0,"4"-11"36"0,-4 11 12 0,0 0-1 15,6-16 11-15,-6 16 3 0,0 0 8 16,0 0 5-16,0 0-2 0,0 0-2 0,0 0-11 16,0 0-5-16,0 0-8 15,0 0-7-15,0 0-2 0,0 0-3 16,0 0-7-16,0 0-5 0,0 0 1 0,16 34-4 16,-16-34-2-16,0 0-2 0,0 0-2 15,4 18-2-15,-4-18-10 0,0 0-8 0,0 0-13 0,0 0-8 16,0 0-19-16,0 0-7 15,0 0 8-15,0 0 0 0,0 0 7 16,0 0 1-16,0 0 13 0,27-26 12 16,-27 26 12-16,11-15 10 0,-11 15 13 0,10-13 17 15,-10 13 10-15,11-7 10 0,-11 7 11 0,0 0 13 16,17-6 8-16,-17 6 3 0,0 0-2 16,0 0-10-16,0 0-14 0,31 11-6 0,-31-11-7 15,14 10-15-15,-14-10-24 0,12 10-23 16,-12-10-31-16,10 10-41 0,-10-10-51 0,0 0-57 15,13 8-58-15,-13-8-70 0,6 2-144 16,-6-2-143-16,0 0-297 0,0 0-262 0</inkml:trace>
  <inkml:trace contextRef="#ctx0" brushRef="#br0" timeOffset="-210155.04">9506 6602 2692 0,'0'0'72'0,"13"-9"39"0,-13 9 2 0,0 0-11 16,0 0-8-16,0 0-6 15,12-9-7-15,-12 9-8 0,0 0-7 0,0 0-16 16,17-7-35-16,-17 7-46 0,0 0-44 16,24-3-58-16,-16 2-57 0,-8 1-93 0,0 0-587 15,19-6-227-15</inkml:trace>
  <inkml:trace contextRef="#ctx0" brushRef="#br0" timeOffset="-209967.98">9667 6456 2839 0,'0'0'119'0,"4"-13"16"16,-4 13-13-16,0 0-7 0,0 0 9 16,0 0 14-16,0 0 8 0,0 0-4 0,0 0-15 15,0 0-15-15,0 0-14 0,0 0-18 16,0 0-19-16,0 52-27 0,2-41-34 0,0 2-39 0,-2-13-52 16,6 29-52-16,-4-14-58 15,3-1-49-15,-2-2-104 0,1 1-157 0,-2-1-347 0,0-2-209 16</inkml:trace>
  <inkml:trace contextRef="#ctx0" brushRef="#br0" timeOffset="-209567.79">9836 6391 2565 0,'0'0'-35'0,"0"0"31"15,11-7 16-15,-11 7 25 0,0 0 37 0,0 0 28 16,0 0 12-16,21 25 9 16,-21-25-8-16,9 23-12 0,-3-10-12 15,-4 5-10-15,2-3-13 0,-2 3-27 0,0 1-29 16,-2 1-44-16,-2-1-52 0,2 1-51 15,-6 3-75-15,-2 0-157 0,-3 3-455 16,-2-3-149-16</inkml:trace>
  <inkml:trace contextRef="#ctx0" brushRef="#br0" timeOffset="-209217.98">9830 6874 2526 0,'0'0'-14'0,"0"0"11"0,0 0 3 0,0 0 20 0,0 0 34 15,0 0 34-15,0 0 26 16,0 0 16-16,-28 42-2 0,24-27-10 16,2 2-11-16,0 3-10 0,0-2-8 15,0 2-9-15,2-1-7 0,2 1-8 0,4 3-10 0,-2 1-10 16,5-4-16-16,-1 2-21 0,5-6-31 0,-2 3-31 16,3-4-29-16,4 0-38 0,-2-5-23 15,1 2-17-15,-2-5-21 0,2 1-59 0,-2-6-124 16,-2-1-393-16,-13-1-41 15</inkml:trace>
  <inkml:trace contextRef="#ctx0" brushRef="#br0" timeOffset="-209002.37">9988 7006 2247 0,'-6'-7'112'16,"6"7"41"-16,0 0-4 0,0 0-17 0,0 0-19 15,0 0-10-15,0 0-7 16,10-24 0-16,-10 24-6 0,18-6-11 0,-18 6-17 16,21-6-19-16,-6 2-35 0,-15 4-32 0,27-5-40 0,-13 2-40 15,-2 0-40-15,-2 1-38 16,1-1-81-16,-11 3-567 0,15-8-164 16</inkml:trace>
  <inkml:trace contextRef="#ctx0" brushRef="#br0" timeOffset="-208822.09">10103 6891 2547 0,'0'0'55'16,"0"0"39"-16,0 0 24 0,0 0 13 0,0 0 21 15,0 0 16-15,-26 18 3 0,26-18-7 0,0 18-16 16,0-18-19-16,-2 27-19 0,2-12-11 16,0-15-12-16,2 33-18 0,2-17-23 15,2 2-29-15,-2-3-40 0,0 1-42 16,0-1-58-16,2-2-59 0,0-2-59 0,-2-2-106 15,1-1-155-15,-5-8-361 0,8 12-218 16</inkml:trace>
  <inkml:trace contextRef="#ctx0" brushRef="#br0" timeOffset="-208647.92">10224 7115 2739 0,'0'0'99'16,"0"0"34"-16,0 0 6 15,0 0-1-15,0 0 14 0,0 0 15 0,19-1 9 0,-19 1-9 16,0 0-19-1,0 0-18-15,0 0-16 0,0 0-27 16,0 0-25-16,0 0-30 0,0 0-34 16,0 0-53-16,0 0-62 0,16 8-77 0,-16-8-83 0,0 0-196 15,0 0-123-15,0 0-252 0,0 0-195 16</inkml:trace>
  <inkml:trace contextRef="#ctx0" brushRef="#br0" timeOffset="-208422.67">10304 6893 2723 0,'11'-19'80'0,"-11"19"19"16,8-7-6-16,-8 7 8 0,0 0 16 0,0 0 7 0,0 0 7 16,32 14-6-16,-23-2-7 15,1 1-13-15,-2 3-17 0,0 0-10 0,2 5-11 0,-4-3-20 16,-2 4-17-1,-2-3-24-15,0 1-38 0,-2 1-37 0,-2-2-70 16,-2 3-53-16,-2 0-66 0,-6-2-160 16,2-1-499-16,-2 1-312 0</inkml:trace>
  <inkml:trace contextRef="#ctx0" brushRef="#br0" timeOffset="-207817.73">9006 7631 2732 0,'0'0'-65'16,"0"0"31"-16,0 0 22 0,0 0 18 0,0 0 31 16,0 0 25-16,0 0 28 0,0 0 19 15,37 9 13-15,-37-9-3 0,32 2 13 16,-14 0-3-16,6-1 7 0,1 1 0 15,3-2 4-15,3 2-4 0,3-2-7 16,2 2-20-16,-2 0-32 0,4-2-9 16,5 0-5-16,1 2-8 0,3-2-5 0,-3 0-2 15,1 2-7-15,-1-2-1 0,3 2-8 0,-3-2 1 0,0 1-6 0,1 2-8 16,-3-2-6 0,-1 2-9-16,-8-1-13 0,1-1-13 0,-2-1-15 0,-2 2-19 15,-1-2-20-15,-6 2-28 16,0-2-31-16,-1 0-42 0,-3 3-41 0,-4-3-41 15,-3 0-115-15,1 0-139 0,-13 0-345 16,0 0-209-16</inkml:trace>
  <inkml:trace contextRef="#ctx0" brushRef="#br0" timeOffset="-207347.73">9733 7890 2497 0,'0'0'-62'0,"0"0"30"15,0 0 9-15,0 0 8 0,0 0 20 16,0 0 24-16,-30 2 30 0,30-2 24 0,-18 5 6 0,18-5 4 15,-16 6-4-15,16-6-7 16,-15 8-3-16,15-8 0 0,-15 7-5 0,15-7 2 16,0 0 0-16,-12 11-6 0,12-11-8 0,0 0-8 0,-5 13-3 15,5-13-16-15,0 0-10 16,0 0-8-16,0 0-12 0,21 25-1 16,-21-25-4-16,18 12-7 0,-8-5 4 0,0 0-1 15,0 2 5-15,-10-9-2 0,18 15 8 0,-9-5 3 16,-9-10 6-16,12 17 16 15,-7-7 10-15,-5-10 9 0,4 20 16 0,-4-20 10 0,-2 21 12 16,2-21 2-16,-9 22 3 16,9-22 2-16,-10 21 2 0,1-12-2 15,1-1-2-15,8-8-5 0,-20 17-13 0,12-12-18 0,8-5-15 16,-19 6-30-16,19-6-31 0,-17-2-47 16,17 2-50-16,0 0-61 0,-21-17-58 15,15 8-66-15,0 1-156 0,6 8-105 16,-12-15-323-16,6 5-255 0</inkml:trace>
  <inkml:trace contextRef="#ctx0" brushRef="#br0" timeOffset="-202471.09">21891 9538 1170 0,'0'0'179'16,"0"0"-39"-16,0 0-50 0,0 0-19 15,0 0-11-15,0 0-17 0,0 0 3 0,0 0 16 16,0 0-2-16,0 0-1 15,0 0 13-15,0 0 7 0,0 0-2 0,0 0-6 16,0 0 12-16,0 0 7 16,0 0 14-16,0 0-2 0,0 0 7 0,0 0 0 0,0 0-6 15,0 0 12-15,0 0-23 16,0 0 1-16,0 0-5 0,0 0-1 16,0 0-7-16,0 0 3 0,0 0-7 0,0 0 3 15,0 0-5-15,0 0 3 0,0 0-4 16,0 0 4-16,0 0 2 0,0 0 4 0,0 0-1 15,0 0-4-15,0 0 6 0,0 0-1 0,0 0-2 16,0 0-4-16,0 0-9 0,0 0-5 0,0 0 1 16,0 0-10-16,-3 26-10 0,3-26-7 0,3 18-4 15,-3-18-8-15,2 18-19 0,-2-18-23 16,4 23-26-16,-2-11-35 16,-2-12-49-16,2 23-58 0,2-10-54 0,-4-2-71 15,0-11-156-15,4 24-132 0,-4-15-325 16,0-9-327-16</inkml:trace>
  <inkml:trace contextRef="#ctx0" brushRef="#br0" timeOffset="-142262.65">14988 15928 776 0,'0'0'324'0,"0"0"-106"0,0 0-54 16,0 0-44-16,0 0-5 0,0 0-23 15,0 0 7-15,0 0 5 0,0 0 13 0,0 0 10 16,0 0 5-16,0 0 4 0,0 0 6 16,0 0-1-16,0 0-2 0,0 0-5 15,0 0-6-15,0 0-8 0,0 0-8 16,0 0-9-16,40 2-4 0,-40-2-7 0,0 0-12 15,0 0-9-15,0 0-9 0,0 0-12 16,0 0-9-16,0 0 0 0,19 2-7 16,-19-2-3-16,0 0-5 0,19 0 0 0,-19 0-4 15,0 0-5-15,0 0 0 0,23 2 0 16,-23-2-4-16,0 0-2 0,16 1 1 16,-16-1-1-16,0 0-2 0,20 3 0 0,-20-3-2 15,0 0 0-15,21 2-2 0,-21-2 3 0,0 0-1 16,21 1 5-16,-21-1 3 0,0 0-1 15,0 0 1-15,21 0 1 0,-21 0-3 16,0 0-2-16,0 0-4 0,0 0-9 16,20 2-19-16,-20-2-28 0,0 0-31 0,0 0-38 15,0 0-63-15,0 0-40 0,23-5-74 16,-23 5-172-16,13-6-453 0,-13 6-319 0</inkml:trace>
  <inkml:trace contextRef="#ctx0" brushRef="#br0" timeOffset="-141241.29">15281 13865 2649 0,'0'0'-131'0,"-12"-10"30"0,12 10 20 0,0 0 15 15,0 0 22-15,0 0 18 0,0 0 7 16,0 0 16-16,-13-9 16 0,13 9 19 16,0 0 13-16,0 0 12 0,0 0 11 0,0 0-3 15,0 0-2-15,0 0 6 0,0 0-1 16,0 0-5-16,0 0 4 0,0 0-9 0,0 0-2 16,0 0-6-16,0 0-5 0,0 0-1 15,0 0 0-15,0 0-3 0,0 0 6 16,0 0-1-16,0 0 0 0,0 0-1 0,0 0 0 15,0 0-5-15,0 0-7 0,43 20-5 16,-43-20-1-16,17 3-1 0,-17-3-3 0,25 7-5 16,-12-6-2-16,-13-1-11 0,27 3-14 15,-27-3-16-15,21 2-23 0,-21-2-26 16,22 1-28-16,-22-1-35 0,14 4-33 0,-14-4-72 16,0 0-175-16,15 2-316 0,-15-2-3 0</inkml:trace>
  <inkml:trace contextRef="#ctx0" brushRef="#br0" timeOffset="-140612.28">15909 13912 2109 0,'0'0'-56'0,"0"0"28"16,-7-15 33-16,7 15 20 0,0 0 16 16,0 0 24-16,0 0 14 0,0 0 11 0,0 0 12 15,0 0 5-15,0 0-1 0,0 0-8 16,0 0-8-16,0 0-4 0,0 0 22 15,0 0 1-15,0 0-6 0,0 0-10 16,-19 30-11-16,19-30-7 0,-13 25-7 0,7-11-10 16,-2 1 3-16,1 2-11 0,-2-2-12 15,3 2 2-15,-2 2-8 0,2-2 1 0,-1 0-4 16,0 1-6-16,1-1-21 0,1-2-50 16,4 1-65-16,-3-1-73 0,0-4-129 15,1-1-662-15,3-10-429 0</inkml:trace>
  <inkml:trace contextRef="#ctx0" brushRef="#br0" timeOffset="-139174.21">8274 11092 2829 0,'0'0'-156'0,"0"0"33"16,0 0 25-16,0 0 28 0,0 0 12 15,0 0 24-15,17-7 26 0,-17 7 27 0,0 0-13 16,0 0 14-16,0 0-5 0,0 0 5 16,0 0-8-16,0 0 11 0,0 0 6 15,0 0 0-15,0 0 6 0,0 0 1 0,0 0 6 16,0 0 2-16,0 0-2 0,0 0-4 15,0 0 2-15,17-4-3 0,-17 4-2 0,0 0-4 16,0 0-3-16,0 0-5 0,0 0 5 16,24 2-1-16,-24-2 10 0,0 0-1 15,20 4 12-15,-20-4 1 0,0 0 1 0,24 2-6 16,-24-2 4-16,14 1-9 0,-14-1-2 16,0 0-5-16,24 0-1 0,-24 0 0 0,0 0-4 15,19 0-5-15,-19 0 1 0,0 0-2 16,0 0-11-16,18 2-12 0,-18-2-27 15,0 0-35-15,0 0-35 0,18 2-46 0,-18-2-46 16,0 0-49-16,0 0-96 0,23-4-417 16,-14 3-36-16</inkml:trace>
  <inkml:trace contextRef="#ctx0" brushRef="#br1" timeOffset="-110659.78">32223 8393 556 0,'0'0'282'15,"13"-10"-105"-15,-13 10-60 0,0 0-35 0,0 0-9 16,13-8-7-16,-13 8 9 0,0 0 12 16,0 0 3-16,10-7 10 0,-10 7 7 15,0 0 5-15,0 0 0 0,0 0-3 16,0 0-9-16,0 0-1 0,0 0-17 0,0 0-2 16,9-11-5-16,-9 11-16 0,0 0-1 15,0 0-14-15,0 0 1 0,0 0-6 16,0 0 0-16,-36-8-6 0,36 8-2 0,-21-4-1 15,21 4 4-15,-28-2 3 0,14 0 1 16,14 2-1-16,-33-3 2 0,15 3-7 16,18 0 1-16,-30 0-3 0,15 3-4 0,15-3-3 15,-25 0-1-15,25 0 1 0,-21 2-3 16,21-2 3-16,-18 2 7 0,18-2-2 0,0 0 0 16,-14 9-3-16,14-9 0 0,0 0-4 15,0 0 0-15,0 0-1 0,18 32 0 16,-6-23 1-16,-2-1-6 0,3 4-1 0,-1 0 4 15,4 1 4-15,0 1 2 0,0-1 3 16,-4-2-3-16,0 4 2 0,1 1-5 0,-2-3 1 16,-1 1 0-16,-1 1 5 0,-1-2-1 15,-2 2 1-15,1 1 9 0,-2-3 0 16,-3 2 14-16,-2-15 11 0,2 25 6 16,-2-25 5-16,-4 21 5 0,4-21-4 0,-16 18-1 15,4-10-7-15,-1 0-9 0,0-2-3 16,-4 0-6-16,17-6-6 0,-32 7-5 0,16-5 0 15,16-2-10-15,-30 0-22 0,17-2-36 16,-1-2-50-16,14 4-66 0,-22-13-68 0,14 5-61 16,-2 1-104-16,3-1-145 0,7 8-430 15,-9-17-386-15</inkml:trace>
  <inkml:trace contextRef="#ctx0" brushRef="#br1" timeOffset="-110227.25">32374 8436 2810 0,'0'0'-71'0,"0"0"28"0,0 0 18 16,0 0 2-16,0 0 30 0,0 0 29 16,0 0 34-16,0 0 25 0,0 0 20 15,0 0 4-15,0 0 2 0,0 0-2 16,0 0-1-16,0 0 4 0,-11 57-3 0,9-41-7 15,2-1-13-15,-2 2-7 16,0 2-13-16,2 0-4 0,0 1-13 0,0-2 13 16,0 4-8-16,0-3-6 0,-2-3-8 0,2 3-7 15,0-19-4-15,-3 32-13 0,3-14-21 16,0-18-31-16,0 24-38 0,0-24-49 16,0 20-66-16,0-20-68 0,0 0-112 0,3 16-171 15,-3-16-407-15,0 0-346 0</inkml:trace>
  <inkml:trace contextRef="#ctx0" brushRef="#br1" timeOffset="-109881.33">32323 8482 2823 0,'0'-27'-54'0,"0"27"27"0,-3-20 6 0,3 20 29 16,5-18 22-16,-5 18 23 0,3-17 19 15,-3 17 0-15,6-13-1 0,-6 13-5 16,12-9-6-16,-12 9-5 0,21-6-5 15,-21 6 2-15,26-2 2 0,-26 2 2 0,36 5 2 16,-17-1-3-16,0 3 1 0,2 2-6 16,1-1 2-16,-2 4-3 0,2 0-7 0,-3 3 1 15,-1 1 5-15,2-1 2 0,-6 4-3 16,2-1 3-16,-4 1-1 0,1 1-3 0,-7 2-3 16,2-2-3-16,-3-3 1 0,-5 4 6 15,0-2 13-15,-2 0 3 0,-3 0 4 16,-3-4 0-16,-3 4 2 0,3-6 11 0,-7 3 2 15,2-2-5-15,-1-3-13 0,1-2 1 16,-4 1-9-16,2-3-7 0,3 1-15 16,-6-4-28-16,6-1-42 0,0-3-52 0,12 0-71 15,-20-1-73-15,20 1-60 0,-19-10-119 16,11 5-155-16,8 5-61 0,-9-14-207 0,9 14-168 16</inkml:trace>
  <inkml:trace contextRef="#ctx0" brushRef="#br1" timeOffset="-108692.2">31508 8758 2374 0,'17'-5'-63'0,"-17"5"37"0,0 0 28 15,0 0 15-15,15-6 26 0,-15 6 4 0,0 0 14 16,0 0 14-16,0 0 13 0,0 0 4 16,19-4-3-16,-19 4 1 0,0 0 3 15,0 0-10-15,0 0-4 0,0 0-3 0,0 0-2 16,0 0-7-16,0 0-2 0,0 0-7 16,0 0-2-16,0 0-4 0,-61 6 1 0,41-4-4 15,-1 0 1-15,-2-1 3 0,-2 2 2 16,-3-3-4-16,-4 1 5 0,-1 1 0 15,-1 1 3-15,-2-3-1 0,-1 1 1 0,1-1-5 16,-2 0-2-16,1 0-5 0,3-1-2 16,-3 1-3-16,3 0-7 0,0-3-2 0,5 1-6 15,-1 2-1-15,6-1-2 0,-2 1-3 16,4-3 1-16,1 2-2 0,21 1-4 16,-38-2-2-16,24 2 2 0,14 0-1 15,-26 0 3-15,26 0-3 0,-19-2-7 16,19 2-4-16,0 0-8 0,-17-7-1 0,17 7 0 15,0 0 0-15,0 0 1 0,0 0 0 0,0 0-1 16,0 0 5-16,0 0 0 0,23-37 6 16,-23 37 1-16,11-10 5 0,-11 10 3 0,15-9 4 15,-15 9 2-15,11-8 4 0,-11 8 3 16,0 0-5-16,12-9 4 0,-12 9-4 16,0 0 1-16,0 0-2 0,10-9 1 0,-10 9-5 15,0 0-2-15,0 0 0 0,0 0 1 16,0 0 0-16,0 0 1 0,0 0 1 15,0 0-9-15,0 0 3 16,0 0 23-16,-44 33-8 0,34-23 3 0,1-3 3 0,-1 3 6 16,-1-1 2-16,11-9-17 0,-17 20 6 0,9-15 2 15,8-5-2-15,-11 18 2 16,11-18 8-16,-7 15-4 0,7-15-1 0,2 17-1 16,-2-17-8-16,16 14-2 0,-6-6-12 15,2 1-21-15,6-2-27 0,-1 1-27 0,-1-3-40 16,0 1-54-16,-2 0-65 0,-2 0-57 0,0-5-88 15,-4 3-173-15,-8-4-78 0,0 0-376 16,0 0-462-16</inkml:trace>
  <inkml:trace contextRef="#ctx0" brushRef="#br1" timeOffset="-108107.22">28914 8486 2968 0,'0'0'-72'0,"0"0"57"0,0 0 20 15,0 0 28-15,0 0 47 0,0 0 33 0,0 0 33 16,0 0 12-16,0 0-13 0,0 0-17 16,45 11-12-16,-45-11-11 0,36 4-13 15,-17-2-15-15,-1-1-13 0,2 1-25 0,0 1-29 16,-3-2-37-16,-1 1-36 0,-16-2-47 16,28 3-54-16,-28-3-47 0,21 3-47 0,-21-3-113 15,9 0-537-15,-9 0-294 0</inkml:trace>
  <inkml:trace contextRef="#ctx0" brushRef="#br1" timeOffset="-107858.63">28993 8529 2648 0,'-17'3'-40'15,"17"-3"56"-15,0 0 39 0,-17 4 25 0,17-4 33 16,0 0 36-16,0 0 19 0,-7 17 17 16,7-17-5-16,0 18-9 0,0-18-6 15,3 22 21-15,-3-22-12 0,0 29-11 16,2-12-43-16,-2-1-11 0,2 3-8 0,-2 0-20 15,2 1 1-15,-2-1-16 0,0 2-6 0,-2 0-3 16,2-1-12-16,-2 0 3 0,0 1-13 16,-1-2-4-16,0 1-9 0,1-3-18 0,0 1-20 15,0-3-19-15,-2 0-30 0,2-3-31 16,-2-3-37-16,4-9-50 0,0 18-45 16,0-18-58-16,0 0-103 0,-2 12-153 0,2-12-73 15,0 0-212-15,0 0-154 0</inkml:trace>
  <inkml:trace contextRef="#ctx0" brushRef="#br1" timeOffset="-107229.42">29537 8636 2441 0,'0'0'-50'16,"15"-3"18"-16,-15 3 14 0,0 0 36 16,19-6 34-16,-19 6 31 0,0 0 22 15,13-5 10-15,-13 5-10 0,0 0-8 0,0 0-6 16,0 0-1-16,0 0-1 0,0 0-7 16,0 0-6-16,0 0-8 0,0 0-8 0,0 0-3 15,-61 3-7-15,61-3-6 0,-32 2 1 16,17-2-10-16,15 0-3 0,-32 2-1 15,18 0-1-15,14-2-3 0,-28 4-5 0,28-4 3 16,-23 1 3-16,23-1-8 0,-20 3 7 16,20-3 11-16,-14 4 10 0,14-4 8 15,-14 12 7-15,8-2 1 0,6-10 4 0,-8 17 1 16,8-17 25-16,-10 27-4 0,8-12 1 16,-3 4-7-16,3-2-6 0,-2 2 1 15,2 1-6-15,0 0-5 0,-1 2-2 0,3-2-11 16,-2 1 14-16,-2 4-7 0,4-3 2 15,-2 0-8-15,0-1-6 0,0-2-8 0,-1 0-10 16,1 0 2-16,0-3-3 0,2-16 0 16,-2 28-8-16,2-28-14 0,-2 23-5 0,2-16-28 15,0-7-36-15,-2 12-49 0,2-12-52 16,0 0-53-16,0 0-35 0,0 0-20 16,0 0-18-16,0 0 2 0,0 0 19 0,-4-48 37 15,4 36 45-15,0 12 45 0,0 0 52 16,0-32 51-16,2 23 49 0,0-1 49 0,-2 10 41 15,4-21 23-15,-4 21 25 0,9-15 20 16,-9 15 9-16,12-13-5 0,-3 5-7 16,-9 8-39-16,25-11-13 0,-9 4-6 0,0 4-10 15,3-1-17-15,-2 0-13 0,2 3-16 16,1-3-31-16,-4 1-39 0,1 0-47 16,-17 3-62-16,30-6-74 0,-18 2-71 0,-3 0-103 15,-9 4-172-15,11-9-436 0,-11 9-440 16</inkml:trace>
  <inkml:trace contextRef="#ctx0" brushRef="#br1" timeOffset="-106747.79">28674 8571 2884 0,'0'0'-97'0,"0"0"50"16,0 0 52-16,0 0 27 0,0 0 29 15,0 0 20-15,0 0 14 0,0 0 6 16,0 0 3-16,0 0 7 0,0 0-5 0,0 0-5 15,0 0-5-15,37-10-4 0,-37 10-5 16,24-1-2-16,-24 1-15 0,30-2-2 16,-16 0-9-16,4 2-3 0,-18 0-14 0,35-3-14 15,-20 3-28-15,-15 0-32 0,30-4-45 16,-16 4-69-16,-14 0-57 0,28-2-99 16,-10 2-173-16,-6 0-431 0,-12 0-295 0</inkml:trace>
  <inkml:trace contextRef="#ctx0" brushRef="#br1" timeOffset="-105629.59">30896 9886 2630 0,'0'0'-103'15,"0"0"34"-15,28 15 23 0,-28-15 21 0,0 0 15 16,4 18 30-16,-4-18 11 0,0 0 14 16,-2 21 14-16,2-21 18 0,0 0 24 15,-11 21 15-15,11-21 26 0,-11 11 2 16,11-11 12-16,-10 8-4 0,10-8 0 0,-12 7-2 16,12-7-13-16,0 0-3 0,0 0-7 15,0 0-12-15,0 0-10 0,0 0-11 16,0 0-11-16,-26-15-9 0,26 15-8 0,0 0-6 15,0 0-7-15,0 0-5 0,0 0-9 0,0 0-5 16,24-36-2-16,-24 36-9 0,10-7-7 16,-10 7-16-16,0 0-22 0,17-3-33 15,-17 3-52-15,0 0-63 0,0 0-73 0,0 0-142 16,0 0-211-16,0 0-23 0,0 0-229 16,0 0-191-16</inkml:trace>
  <inkml:trace contextRef="#ctx0" brushRef="#br1" timeOffset="-104313.15">30145 10007 2440 0,'0'0'-118'0,"0"0"29"0,0 0 28 16,0 0 29-16,26-45 18 0,-18 32 19 0,0 1 14 15,3 1 6-15,1 0 28 0,-1-1 26 16,0 3 5-16,1-3 3 0,-2 3-3 15,2 1 0-15,-12 8 2 0,18-13-5 0,-18 13 4 16,18-7-1-16,-18 7-5 0,12-5 0 16,-12 5 0-16,0 0 1 0,0 0-7 0,11 21-3 15,-11-21-11-15,0 0-9 0,-9 31-1 16,9-31-3-16,-14 23-7 0,3-10-2 16,0-1-1-16,-1-3 0 0,-2 1-4 0,2-1 1 15,-5-1 2-15,2-1 5 0,0 0 3 16,1-2 3-16,14-5 5 0,-26 4 4 15,26-4-1-15,-25 0 0 0,25 0-1 0,-23-2 1 16,23 2-1-16,-21-3 3 0,21 3-2 0,0 0-5 16,-24-4-10-16,24 4-1 0,0 0-7 15,-21 1-5-15,21-1 4 0,0 0-8 16,-19 10 0-16,19-10-3 0,-15 11 1 0,15-11-3 16,-17 11-1-16,9-5-4 0,8-6 4 15,-19 11-5-15,11-5 0 0,8-6 1 16,-20 8 16-16,10-3-3 0,10-5-1 0,-19 6-1 15,19-6-4-15,-18 2-10 0,18-2 6 16,0 0 2-16,0 0-4 0,-29-9 0 16,29 9-4-16,-11-8-1 0,11 8 1 0,0 0 2 15,-8-17-4-15,8 17 3 0,0 0 0 16,0 0-3-16,0 0-1 0,0 0 1 16,14-24 1-16,-14 24-5 0,0 0-2 0,20-5 1 15,-20 5 1-15,0 0-2 0,0 0 4 16,0 0-5-16,0 0 5 0,27 14 5 0,-27-14 5 15,0 0-1-15,0 0 3 0,-8 27 4 16,8-27 19-16,-17 19 4 0,7-9-26 0,-2 1 9 16,0 1-1-16,2 0 7 0,-5 0-1 15,0 0 7-15,-2 2-2 0,2 0-2 16,-2 1 0-16,3-1-6 0,-2-1-3 0,2 2-4 16,-1-2-5-16,0 2-2 0,2-2-9 15,1 1-21-15,2-2-29 0,-2-1-29 16,4 0-37-16,-2-1-50 0,-1-2-62 0,5-1-57 15,-5-3-89-15,11-4-161 0,-19 3-73 0,19-3-397 16,0 0-476-16</inkml:trace>
  <inkml:trace contextRef="#ctx0" brushRef="#br1" timeOffset="-104138.2">29743 9846 3305 0,'0'0'95'0,"8"-7"6"0,-8 7-15 16,0 0-1-16,10-10-3 0,-10 10-11 16,0 0-8-16,0 0-26 0,11-11-62 15,-11 11-93-15,0 0-73 0,0 0-125 0,5-6-664 16,-5 6-437-16</inkml:trace>
  <inkml:trace contextRef="#ctx0" brushRef="#br1" timeOffset="-103778.16">29468 9848 3030 0,'0'0'-35'0,"0"0"11"16,0 0 7-16,-14 8 24 0,14-8 41 16,0 0 37-16,0 0 16 0,-10 11 2 15,10-11-3-15,0 0-11 0,0 0-2 0,-4 21-2 16,4-21 1-16,0 0-5 0,0 0-3 15,2 25-7-15,-2-25-5 0,0 0-9 16,2 24-5-16,-2-24-6 0,2 20-2 16,-2-20-2-16,-2 19-2 0,2-19-4 0,-2 21 2 15,-2-8-2-15,4-13-1 0,-8 29-5 0,1-16 2 16,-2 2-5-16,3-1 3 0,-4-1 1 16,-1 0 1-16,1 1 9 0,-4-3 4 15,4 0 1-15,-4 1-1 0,0 0-3 0,0-3-4 16,1 0-4-16,0 1-4 0,-2-1-4 15,3-1-2-15,-3 2-8 0,2-1-4 16,1-1-26-16,-1-2-31 0,13-6-50 16,-23 11-62-16,14-8-70 0,-1 2-81 0,10-5-151 15,-20 0-149-15,20 0-336 0,-16-5-369 16</inkml:trace>
  <inkml:trace contextRef="#ctx0" brushRef="#br1" timeOffset="-103575.58">29692 9543 3058 0,'13'-7'68'0,"-13"7"11"0,0 0-11 16,0 0 12-16,0 0 9 0,0 0-1 16,0 0-1-16,0 0-13 0,-37 49-3 15,23-31-14-15,-4 1-19 0,-2 4-35 16,-4-1-58-16,1 3-71 0,-7 4-87 0,-4-5-125 15,1 2-606-15,-3-2-362 0</inkml:trace>
  <inkml:trace contextRef="#ctx0" brushRef="#br1" timeOffset="-103360.64">29004 9995 2904 0,'0'0'-32'0,"0"0"21"15,0 0 19-15,0 0 42 0,44 12 35 16,-44-12 15-16,15 11 1 0,-6-3-3 0,-3 3-13 16,-6-11-9-16,6 19-8 0,-4-6-11 15,-2-13-13-15,0 25-16 0,0-25-26 16,-10 27-30-16,3-15-40 0,-3 1-43 0,-1-2-43 16,-1-1-37-16,-7-2-69 0,4-1-144 15,-4-4-356-15,-1 2-49 0</inkml:trace>
  <inkml:trace contextRef="#ctx0" brushRef="#br1" timeOffset="-102966.7">28885 10009 2371 0,'0'0'64'16,"9"-15"39"-16,-9 15 19 0,6-12 27 16,-6 12 18-16,0 0 8 0,11-11-4 0,-11 11-10 15,0 0-8-15,0 0-4 0,0 0-11 16,0 0-9-16,0 0-12 0,0 0-14 15,0 0-15-15,20 23-3 0,-20-23 9 0,6 20-6 16,-6-20-14-16,0 28-3 0,2-11-15 16,-4 1-9-16,2 1-2 0,-4 0-9 15,2-1-1-15,-2 2-8 0,-2 2-1 0,-2 0-6 16,0-1 3-16,-3 0-7 0,-2-2 4 0,0 0-6 16,-1 0 3-16,-5-4-3 0,4 2-5 15,-5-3 8-15,2-1 4 0,-3-1 13 0,-1-3-1 16,2 1 11-16,0-5 13 0,-1-1 0 15,2 0 11-15,-2-4-11 0,-2 0 4 16,1-4 6-16,3 0 7 0,-2 0 5 0,1-1 1 16,4-1 3-16,-1-2-9 0,0 1-3 15,4-1-5-15,1-2-8 0,3-1-8 0,9 11-15 16,-16-23-20-16,15 10-32 0,1 13-40 16,1-32-44-16,4 14-62 0,4-2-83 15,2-2-67-15,-3 0-151 0,3-3-142 0,1 4-19 16,4-6-479-16,-6 4-700 0</inkml:trace>
  <inkml:trace contextRef="#ctx0" brushRef="#br1" timeOffset="-102853.35">28614 9882 3649 0,'6'-13'71'0,"-6"13"-1"0,0 0-19 16,0 0-8-16,0 0-7 0,4-15-30 16,-4 15-54-16,0 0-86 0,0 0-101 0,-2-12-182 15,2 12-517-15,0 0-346 0</inkml:trace>
  <inkml:trace contextRef="#ctx0" brushRef="#br1" timeOffset="-102416.95">28491 9774 2894 0,'-12'-16'-32'0,"12"16"12"0,0 0 14 0,0 0 25 16,0 0 37-16,0 0 22 0,0 0 6 0,0 0-2 15,-28 21-9-15,28-21-2 0,-19 16-3 0,9-4 9 16,0-3 11-16,-7 2 3 0,4 1-3 16,-4 1-8-16,-1-1-6 0,1-2-1 15,-2 1 12-15,-2-2-4 0,0 0-5 0,-2-1-4 16,-1 0-5-16,4-1-4 0,-4-4-5 16,1 4 2-16,-1-3 3 0,3-2-1 15,-2-1 9-15,0 2 7 0,4-2 4 0,0-1 14 16,-1 2-19-16,20-2 11 0,-26-2 0 15,26 2-4-15,-27 2-3 0,27-2-13 0,-18 2-5 16,18-2-5-16,-15 6-4 0,15-6-1 16,-13 7-3-16,13-7-2 0,-8 14 2 0,8-14-3 15,-11 17 0-15,11-17-5 0,-12 21 1 16,7-8-5-16,-3 0-7 0,2 1 2 16,-4-1-7-16,5 1 1 0,-4-1-5 0,0-2 0 15,1 3-5-15,0-3-1 0,8-11-6 16,-17 21-22-16,8-13-32 0,9-8-33 0,-11 14-43 15,3-11-54-15,8-3-65 0,-8 4-55 16,8-4-74-16,0 0-133 0,0 0-98 0,-13-25-11 16,13 25-351-16,4-28-397 0</inkml:trace>
  <inkml:trace contextRef="#ctx0" brushRef="#br1" timeOffset="-102268.7">27920 9785 2952 0,'6'-11'113'16,"-6"11"33"-16,17-19-10 0,-9 9-20 0,1 1 4 15,2-1 8-15,0 1 2 0,-2-1-9 16,4 0-12-16,1 3-21 0,-1-1-27 16,3-1-37-16,-3 1-49 0,2 1-67 0,-1-1-83 15,-3-1-82-15,1-1-185 0,-1 1-533 16,-3-3-425-16</inkml:trace>
  <inkml:trace contextRef="#ctx0" brushRef="#br1" timeOffset="-102105.23">27990 9371 3193 0,'0'0'132'16,"0"0"5"-16,-10-10-15 0,10 10-9 0,0 0 0 15,0 0-5-15,0 0-16 0,0 0-14 16,0 0-19-16,0 0-39 0,0 0-58 0,0 0-77 16,0 0-84-16,0 0-111 0,0 0-200 15,0 0-398-15,0 0-301 0</inkml:trace>
  <inkml:trace contextRef="#ctx0" brushRef="#br1" timeOffset="-101760.79">27664 9576 2886 0,'-15'11'72'0,"15"-11"14"0,0 0-8 0,0 0 23 15,0 0 33-15,0 0 24 0,2 25 2 16,-2-25-7-16,1 23-21 0,-1-23-19 15,4 29-10-15,0-12-11 0,0-2-12 16,-3 2-9-16,1 2-6 0,0-2-11 0,1 1-14 0,-3-3-28 16,0-15-39-16,-3 32-46 0,1-19-62 15,2-13-62-15,-5 27-64 0,-3-16-112 16,3-2-149-16,-6-1-389 0,0 0-302 16</inkml:trace>
  <inkml:trace contextRef="#ctx0" brushRef="#br1" timeOffset="-101530.5">27516 9913 2730 0,'0'0'53'0,"0"0"48"16,0 0-6-16,0 0-6 0,0 0 18 0,0 0 25 16,0 0 25-16,0 0 6 0,-13 6-9 15,13-6-10-15,0 0-12 0,0 0-18 0,-8 21 14 16,1-14-11-16,7-7-11 0,-16 17-13 16,7-9-12-16,-5 0-8 0,1 2-6 0,-3-3-7 15,0 0-6-15,-2-1-8 0,-1 2-6 16,-2-4-2-16,0 3-4 0,0-5-6 0,0 0-9 15,1-2-22-15,20 0-17 0,-36 0-36 16,19-2-35-16,17 2-39 0,-26-5-52 16,17 1-62-16,-2 0-120 0,11 4-212 0,-13-9-29 15,13 9-275-15,0 0-246 0</inkml:trace>
  <inkml:trace contextRef="#ctx0" brushRef="#br1" timeOffset="-101336.61">27095 10347 2701 0,'0'0'-5'0,"0"0"7"0,0 0-1 0,0 0-2 16,19 14-5-16,-19-14 2 0,23 1-14 15,-9-1-44-15,3-1-56 0,2-1-67 0,0-2-145 16,0 0-296-16,3 0 155 0</inkml:trace>
  <inkml:trace contextRef="#ctx0" brushRef="#br1" timeOffset="-100807.43">27063 9740 1911 0,'4'-16'106'0,"-4"16"38"15,0 0-17-15,5-13 2 0,-5 13 19 16,0 0 11-16,0 0 6 0,0 0-4 0,0 0-18 16,0 0-11-16,0 0-18 0,0 0-15 15,0 0-9-15,9 42-9 0,-9-42-8 16,0 25-9-16,0-25-5 0,-2 29-5 0,2-17-6 15,0-12-7-15,-3 27-2 0,3-27-5 16,-4 23-2-16,4-23-3 0,-2 21-5 16,2-21 0-16,-2 16-3 0,2-16-2 0,0 0 3 15,0 20-1-15,0-20 2 0,0 0-4 16,0 0-9-16,4 14-7 0,-4-14-13 16,0 0-5-16,0 0-8 0,0 0-4 15,0 0 6-15,0 0 4 0,40-19-3 0,-40 19 4 16,19-10 2-16,-19 10 3 0,18-5 10 0,-18 5 7 15,17-5 14-15,-17 5 9 0,0 0 7 16,23-1 6-16,-23 1 4 0,0 0 3 16,17 11 2-16,-17-11 0 0,6 15-5 0,-6-15 0 15,0 17-4-15,0-17 19 0,-2 19 1 16,2-19-5-16,-8 20-1 0,8-20-11 0,-18 17-3 16,5-7 0-16,0-3 7 0,-4 0-17 15,0-1 1-15,-2 0-16 0,2-4-14 16,-3 0-32-16,20-2-38 0,-38 0-54 0,22-2-57 15,2 0-61-15,-4-2-83 0,18 4-165 16,-31-9-119-16,22 3-332 0,-3 0-353 0</inkml:trace>
  <inkml:trace contextRef="#ctx0" brushRef="#br1" timeOffset="-100532.66">26846 9831 2886 0,'-1'-21'-17'0,"1"21"36"0,0 0-6 0,0 0 4 16,0-17 23-16,0 17 29 0,0 0 30 16,0 0 16-16,0 0 5 0,0 0-7 15,0 0 1-15,0 0 0 0,0 0-6 0,0 0-13 16,0 0-11-16,0 0-7 0,7 59-5 15,-7-46-10-15,0-13-9 0,0 27-17 16,-2-12-35-16,2-15-47 0,-5 30-58 16,3-14-68-16,0-1-58 0,-5-1-96 0,2-2-165 15,1-2-399-15,-3 4-263 0</inkml:trace>
  <inkml:trace contextRef="#ctx0" brushRef="#br1" timeOffset="-100248.91">26735 10147 2819 0,'0'0'37'16,"0"0"23"-16,-11-30 7 0,11 30 26 15,0 0 28-15,0 0 10 0,0 0-4 0,0 0-10 16,-6-17-12-16,6 17-16 0,0 0-10 16,0 0-8-16,-4-17-2 0,4 17-11 15,0 0 1-15,0 0-11 0,0 0 4 0,0 0 5 16,0 0 6-16,0 0 4 0,0 0 5 15,0 0 2-15,0 0-20 0,0 0-5 0,0 0-3 16,0 0-8-16,0 0-3 0,0 0-1 16,0 0-17-16,-17 34-21 0,8-26-26 15,0 0-34-15,-2 2-48 0,11-10-60 16,-19 16-44-16,6-13-55 0,3 2-110 0,10-5-97 16,-19 4-452-16,19-4-342 0</inkml:trace>
  <inkml:trace contextRef="#ctx0" brushRef="#br1" timeOffset="-99841.02">26594 9721 2859 0,'0'0'39'0,"7"-15"34"0,-7 15-10 0,0 0 11 16,0 0 16-16,0 0 15 0,0 0 12 16,0 0-5-16,0 0-12 0,0 0-7 0,0 0-12 15,0 0-9-15,2 47-7 0,-2-47-9 16,-2 23-2-16,2-23-8 0,-3 25 0 0,3-25 2 15,-4 22 5-15,4-22-4 0,-7 19-3 16,7-19 2-16,-5 16 3 0,5-16-1 16,-8 11 0-16,8-11-11 0,-9 9 3 15,9-9-4-15,0 0 4 0,-14 10-7 0,14-10-7 16,0 0 1-16,-11 8-4 0,11-8-3 16,0 0-4-16,-14 10 1 0,14-10-2 15,-11 7-2-15,11-7 0 0,-13 12 1 0,13-12 5 16,-18 11-6-16,18-11 5 0,-17 11 10 15,17-11 10-15,-19 10 13 0,19-10-12 16,-19 5 9-16,19-5 9 0,-22 2 9 0,22-2 8 16,-20 0 7-16,20 0-2 0,0 0-3 15,-29-2-13-15,29 2-7 0,-19 2-8 0,19-2-7 16,-17 3-8-16,17-3-13 0,-16 7-36 16,16-7-37-16,-15 13-49 0,11-5-63 0,4-8-80 15,-10 19-86-15,7-4-218 0,-1 2-59 16,0-4 30-16,2 5-410 0,0 1-449 0</inkml:trace>
  <inkml:trace contextRef="#ctx0" brushRef="#br1" timeOffset="-99711.09">26250 10458 3083 0,'0'0'92'0,"0"0"16"0,9 17-16 16,-9-17-15-16,15 8-7 0,-15-8-12 0,25 2-24 15,-12-2-59-15,-13 0-77 0,39-2-64 16,-17 0-84-16,1-1-145 0,-3 2-428 0,7-3-152 15</inkml:trace>
  <inkml:trace contextRef="#ctx0" brushRef="#br1" timeOffset="-98352.47">30909 11235 2446 0,'0'0'-21'0,"0"0"22"0,0 0-1 16,0 0 11-16,0 0 22 0,0 0 18 0,0 0 28 15,0 0 12-15,0 0-14 0,0 0 0 16,0 0-3-16,0 0 2 0,0 0-3 0,0 0 2 15,0 0-2-15,0 0 5 16,6-22 4-16,-6 22 6 0,0 0 1 0,0 0-1 16,0 0-9-16,0 0-3 0,0 0-3 0,0 0-2 15,0 0-6-15,0 0 6 0,0 0 5 16,0 0 4-16,0 0 6 0,0 0 2 16,-4 55 3-16,4-55 2 0,-13 9 14 0,13-9-3 15,-12 5-11-15,12-5 1 0,0 0 0 16,0 0-3-16,0 0-1 0,0 0-12 0,-32-13-8 15,32 13-10-15,0 0-9 0,0 0-13 16,2-24-5-16,-2 24-7 0,0 0-4 16,0 0-5-16,24-19 1 0,-24 19-5 0,12-6 0 15,-12 6-6-15,0 0-6 0,21-2-27 16,-21 2-25-16,13 0-33 0,-13 0-67 0,0 0-100 16,0 0-110-16,0 0-212 0,0 0-53 15,0 0 21-15,0 0-300 0,0 0-294 0</inkml:trace>
  <inkml:trace contextRef="#ctx0" brushRef="#br1" timeOffset="-96543.71">30266 11289 2627 0,'-2'15'-148'0,"-2"0"-13"0,-2 5-17 16,0-4-49-16,0 1-382 0,2 2 183 0</inkml:trace>
  <inkml:trace contextRef="#ctx0" brushRef="#br1" timeOffset="-95849.61">30098 11171 1845 0,'0'0'116'0,"2"-18"19"0,-2 18-20 16,0 0-11-16,2-21-13 0,-2 21-6 16,0 0 4-16,0 0 29 0,0 0 27 0,0 0 9 15,0 0-3-15,0 0-17 0,0 0-10 16,-40 26-14-16,28-12-9 0,-6 5-3 0,0 4-9 15,-1-2-10-15,-5 2 3 0,0 0-2 16,2 0 0-16,-4-2 0 0,1 0-1 16,-3-4-3-16,-1 2-1 0,1-4 17 0,-2 1-2 15,1-3 2-15,1-4 5 0,1 1-13 16,2-1 0-16,-1-1-9 0,1-2-6 16,1-1-10-16,6-1-28 0,-2 0 0 0,4 0 2 15,-2-2-13-15,18-2 1 0,-27 3 1 16,27-3-4-16,-22 3-4 0,22-3-2 0,-18 0-4 15,18 0 5-15,0 0-2 0,-22 3-11 16,22-3 5-16,-14 4-3 0,14-4 2 16,-17 10-2-16,6-5 6 0,11-5-1 0,-23 14-2 15,11-7-1-15,-4 0-2 0,2 0 2 16,-3 1 3-16,2-3-6 0,-2 3 2 0,2-3 1 16,0-1-1-16,15-4 4 0,-25 6-5 15,25-6-4-15,-21 0-3 0,21 0-7 0,0 0-2 16,-25-11-2-16,25 11 1 0,-8-17 0 15,8 17 1-15,0-22 6 0,0 22 5 0,3-21 0 16,-3 21 0-16,0 0 6 0,5-26 4 16,-5 26-3-16,4-14 4 0,-4 14-1 15,0 0 7-15,0 0 3 0,0 0-4 16,0 0 10-16,0 0-9 0,0 0-4 0,0 0-2 16,0 0-3-16,0 0 7 0,-2 57-6 0,2-57-1 15,-10 23 3-15,4-13 5 0,-2 0-2 16,8-10 5-16,-19 19 0 0,8-14 5 15,11-5 3-15,-23 11 5 0,13-8 12 0,10-3 8 16,-24 1 10-16,24-1 3 0,0 0 3 16,-32-9-5-16,22 3-3 0,10 6-6 15,-17-19-6-15,11 8-8 0,6 11-5 0,-7-25-20 16,7 10-43-16,0-3-46 0,5 0-63 16,-1-6-84-16,4 1-82 0,-3 1-155 0,3-3-151 15,0 2-13-15,3-2-473 0,-2 4-685 16</inkml:trace>
  <inkml:trace contextRef="#ctx0" brushRef="#br1" timeOffset="-95699.04">29207 11132 3472 0,'21'-7'31'0,"-21"7"50"0,20-6 8 16,-20 6 7-16,20-8 8 0,-5 2 6 16,0 2 0-16,2-1-10 0,-17 5-14 15,34-9-20-15,-15 3-38 0,4 0-55 0,-6 0-68 16,7-1-82-16,-4-1-78 0,-4 0-146 15,-2 1-190-15,-3-3-274 0,-11 10-219 0</inkml:trace>
  <inkml:trace contextRef="#ctx0" brushRef="#br1" timeOffset="-95281.91">28919 11175 2578 0,'14'-12'-75'0,"-14"12"3"16,14-13-48-16,-9 6-40 0,-5 7-83 0,11-17-364 15,-6 10 184-15</inkml:trace>
  <inkml:trace contextRef="#ctx0" brushRef="#br1" timeOffset="-95127.5">28978 11068 1774 0,'0'0'59'15,"0"0"62"-15,5-22 21 0,-5 22 5 16,0 0 33-16,0 0 42 0,0 0 22 0,0 0 6 15,0 0-5-15,0 0-12 0,0 0-25 16,0 0-18-16,0 0-7 0,0 0-13 0,0 0-23 16,0 0-17-16,0 0-19 0,0 0-49 15,0 0-68-15,0 0-101 0,0 0-129 16,0 0-184-16,0 0-203 0,0 0 33 0,0 0-277 16,0 0-224-16</inkml:trace>
  <inkml:trace contextRef="#ctx0" brushRef="#br1" timeOffset="-94849.06">28590 11335 2614 0,'0'0'-12'0,"3"15"37"0,-3-15 25 16,5 13 26-16,-5-13 22 0,6 19 16 0,0-6 24 15,-2-1 12-15,-4-12-4 0,8 25-5 16,-3-12-14-16,0 0-3 0,-5-13-7 16,4 24-5-16,-4-12-5 0,0-12 1 0,-2 23-12 15,-5-10-11-15,7-13-11 0,-13 20-5 16,3-11-22-16,2-1-26 0,8-8-30 0,-24 11-46 16,11-7-52-16,13-4-83 0,-16 8-67 15,16-8-125-15,-22 0-177 0,22 0-369 16,-16-3-334-16</inkml:trace>
  <inkml:trace contextRef="#ctx0" brushRef="#br1" timeOffset="-94579.58">28474 11493 2869 0,'5'-14'13'0,"-5"14"29"15,0 0 13-15,0 0 25 0,0 0 30 16,0 0 23-16,0 0 5 0,0 0 2 0,0 0-9 15,0 0-14-15,-17-17-14 0,17 17-8 16,0 0-2-16,0 0-6 0,0 0-11 16,0 0-12-16,-4-16-6 0,4 16-7 0,0 0-6 15,0 0-6-15,12-22-2 0,-12 22-4 16,13-11-4-16,-13 11-3 0,10-10-5 16,-10 10-7-16,12-8-10 0,-12 8-15 0,0 0-24 15,0 0-52-15,0 0-71 0,0 0-66 16,0 0-84-16,0 0-153 0,0 0-120 15,4 25-286-15,-4-25-226 0</inkml:trace>
  <inkml:trace contextRef="#ctx0" brushRef="#br1" timeOffset="-93872.1">28100 11496 2520 0,'0'0'-98'16,"-9"-14"12"-16,9 14-3 0,0 0-2 15,0 0 15-15,-6-13 11 0,6 13 25 0,0 0 18 16,0 0 23-16,0 0 27 0,0 0 32 15,0-19 29-15,0 19 22 0,0 0 20 0,0 0 14 16,0 0 7-16,0 0 0 0,0 0-3 16,0 0-6-16,0 0-11 0,0 0 0 15,-2-17-11-15,2 17-3 0,0 0-11 0,0 0-8 16,0 0-8-16,0 0-12 0,0 0-9 16,0 0-8-16,0 0-11 0,0 0-2 0,0 0-2 15,0 0-10-15,0 0-5 0,0 0 2 16,0 0-4-16,0 0 2 0,0 0-1 0,0 0 9 15,0 0 8-15,0 0 10 0,0 0 0 16,0 0 13-16,0 0 0 0,0 0-19 0,4-25 4 16,-4 25 0-16,0 0 6 0,4-13 21 15,-4 13-3-15,9-15-3 0,-9 15-7 16,8-13-2-16,-8 13 2 0,7-14-3 0,-3 8-4 16,-4 6 3-16,6-11-4 0,-6 11-4 15,0 0-2-15,6-11-5 0,-6 11-4 16,0 0-1-16,0 0-1 0,0 0-1 0,0 0-7 15,0 0 0-15,-6 51-4 16,0-32-1-16,2 2-8 0,-1 2-2 0,2 2-3 16,-4 0-9-16,1-3-25 0,3 3-36 0,-1 1-39 15,-2-4-52-15,2-3-65 0,2 0-69 16,-6-2-65-16,3-3-114 0,-4-2-144 0,1-2-21 16,-4-3-419-16,5 0-555 0</inkml:trace>
  <inkml:trace contextRef="#ctx0" brushRef="#br1" timeOffset="-93710.55">27922 11687 3368 0,'0'0'35'0,"0"0"24"0,-15 9 19 16,15-9 36-16,-10 12 22 0,10-12 13 15,-13 15 2-15,3-6-16 0,1 2-17 16,-5-1-10-16,3 2-17 0,-2-1-12 0,-1-1-12 16,1 1-30-16,-1-1-49 0,-3-3-55 15,5 3-70-15,-3-2-77 0,2-5-85 0,13-3-169 16,-25 6-135-16,12-6-288 0,13 0-265 15</inkml:trace>
  <inkml:trace contextRef="#ctx0" brushRef="#br1" timeOffset="-93579.07">27768 11563 2819 0,'12'-12'105'0,"-12"12"9"0,0 0-27 0,11-15-25 15,-11 15-18-15,0 0-34 0,9-13-56 0,-9 13-74 16,2-9-100-16,-2 9-203 0,0 0-334 15,0 0-40-15</inkml:trace>
  <inkml:trace contextRef="#ctx0" brushRef="#br1" timeOffset="-93260.19">27454 11532 2358 0,'-27'4'117'0,"27"-4"31"16,0 0-18-16,0 0-9 0,-22-1-6 0,22 1 6 15,0 0 1-15,0 0-17 0,0 0-6 16,0 0-14-16,0 0-9 0,0 0-11 16,0 0-6-16,0 0-7 0,0 0-7 15,0 0-8-15,0 0-2 0,44-18-9 0,-44 18 2 16,0 0-5-16,0 0 1 0,0 0-1 0,21 22 8 16,-21-22 9-16,0 0 6 0,-7 24 5 15,7-24 5-15,-16 21 4 0,9-8 4 0,-6-2 1 16,-1 5 6-16,-1 1 8 0,-3-2-1 15,-3 6 8-15,-3-4 20 0,2 3-15 16,-3-4-7-16,0 4-9 0,-2-1-20 0,1-1-7 16,1 0-58-16,0-3-62 0,2-3-97 15,4-3-117-15,-2 1-245 0,3-5-86 0,2-3 26 16,16-2-299-16,-25-4-266 0</inkml:trace>
  <inkml:trace contextRef="#ctx0" brushRef="#br1" timeOffset="-93096.6">27263 11418 3137 0,'12'-10'230'0,"-12"10"-34"16,0 0-27-16,10-11-26 0,-10 11-31 16,0 0-51-16,7-13-75 0,-7 13-122 15,2-12-114-15,-2 12-256 0,0 0-441 0,0 0-370 16</inkml:trace>
  <inkml:trace contextRef="#ctx0" brushRef="#br1" timeOffset="-92632.19">27126 11420 2858 0,'0'0'10'0,"0"0"33"0,-12 10 1 16,12-10-7-16,0 0 16 0,0 0 14 15,0 0 12-15,0 0-2 0,0 0-6 0,0 0-12 16,14 30-3-16,-14-30-6 0,0 0-7 15,0 0-1-15,9 8-7 0,-9-8-2 16,0 0-2-16,0 0-3 0,0 0-3 0,0 0 7 16,0 0 5-16,-23 11 15 0,23-11 9 15,-17 6 8-15,17-6 9 0,-25 5 2 16,14 1-5-16,-3-1-2 0,14-5-6 0,-27 14-5 16,14-2 1-16,-3-3-10 0,5 3 0 0,-2-1-5 15,1 1-2-15,1 1 4 0,-3-2-3 16,7-1 4-16,-3 2-1 0,10-12 2 0,-21 18 1 15,14-10-12-15,7-8-2 0,-16 13-4 16,8-7-5-16,8-6-3 0,-16 7-7 16,16-7-13-16,0 0-11 0,-20 3-3 15,20-3-1-15,0 0 2 0,0 0-3 0,0 0 5 16,-11-21 2-16,11 21 11 0,0 0 1 0,0 0 8 16,0 0 10-16,0 0 22 0,0 0-14 15,0 0 16-15,0 0 9 0,0 0 7 16,0 0 1-16,0 0-4 0,0 0-6 15,0 0-1-15,0 0-8 0,0 0-7 0,9 43-4 16,-20-33-7-16,1 0-18 0,-3-3-33 16,-1 2-37-16,1 0-39 0,-5-5-56 0,2 1-64 15,0-2-64-15,-1-1-65 0,-4-2-129 16,6-2-117-16,-1 2-28 0,-1-1-310 0,2-3-339 16</inkml:trace>
  <inkml:trace contextRef="#ctx0" brushRef="#br1" timeOffset="-92186.96">26708 11230 2862 0,'0'0'46'0,"-2"-20"49"16,2 20 12-16,-3-15 7 0,3 15 5 15,0 0 9-15,-4-15 8 0,4 15-5 16,0 0-4-16,0 0-12 0,0 0-5 0,0 0-15 15,0 0-9-15,0 0-5 0,-11 50-5 16,8-34-10-16,1 3-2 0,0 6-9 16,-2 2-4-16,-1 2-5 0,3 0-7 15,-4 4-2-15,3 4-6 0,-1-3 2 0,-1 2-2 16,0 0-3-16,-1 0-7 0,1 1-1 0,-3-1 2 16,2 0-8-16,-2-2 0 0,-3 1-4 15,-1-1 4-15,3-3-4 0,-4-1 3 0,-3-1 2 16,1-3 4-16,-4-1 3 0,-1-2 9 15,2-2-4-15,-4-4 9 0,1-4 0 16,-1 0 18-16,0-3 1 0,-5-1 12 16,4-5 4-16,1 0 11 0,0-4 7 0,-1 0 8 15,0-4 0-15,1 0 0 0,2-1-6 0,-1-4-8 16,6-1-9-16,2 1-7 0,1-5-12 16,6 1-6-16,3-2-13 0,3 15-20 15,3-35-26-15,3 18-33 0,6-4-39 0,1 0-48 16,2-2-56-16,3-1-66 0,1-1-74 15,-2 2-160-15,0 0-136 0,-2 4 4 16,-5-2-456-16,3 2-632 0</inkml:trace>
  <inkml:trace contextRef="#ctx0" brushRef="#br1" timeOffset="-91656.31">26254 11401 3390 0,'-7'-11'0'0,"7"11"40"0,0 0 4 0,0 0 6 16,0 0 20-16,-11-12 30 0,11 12 17 16,0 0 0-16,0 0-14 0,0 0-9 15,-29 23-11-15,18-14-5 0,-2 3 4 0,-1 3 5 16,-4 1 1-16,3 0 0 0,-3 2-7 16,-3 0 0-16,1 4-9 0,-3-3-7 0,1 2-2 15,0-1-7-15,1 0-6 0,1-3-5 0,5 0 2 16,-4-2-21-16,6 1 0 0,-3-3-2 15,3-4-7-15,3 4 12 0,-1-6-8 16,11-7 0-16,-15 13-2 0,15-13-13 16,-12 3-7-16,12-3-4 0,0 0-1 15,0 0 11-15,0 0-7 0,0 0 3 0,-4-37-5 16,4 37 3-16,4-25 9 0,-4 25 11 0,1-25 9 16,-1 25 9-16,4-23-19 0,1 11 7 0,-5 12 5 15,2-18-2-15,-2 18-1 16,0 0-6-16,-7-25-1 0,7 25-4 0,-5-14-4 0,5 14-1 15,-11-11-10-15,11 11 6 16,0 0 1-16,-20-5-2 0,20 5 3 0,0 0 7 16,-29 11-13-16,20-2 4 0,-2 1-3 15,-1 0 3-15,0 2-3 0,1 2 1 0,-2 2 0 16,-1-1 2-16,-1-1-4 16,0 3 1-16,-1 1-1 0,-1-3 0 0,-2 4 0 0,1-2 6 15,0 1-2-15,-4 3-1 0,3-5-1 0,0 0-1 16,0-1 1-16,-3 0-3 15,2 1-9-15,0-3-26 0,0-2-34 16,-1 1-51-16,1-4-65 0,6-1-77 16,-4-3-85-16,5 2-176 0,-3-1-79 0,5-1 0 0,3 0-329 15,8-4-340-15</inkml:trace>
  <inkml:trace contextRef="#ctx0" brushRef="#br1" timeOffset="-91506.35">25421 12275 2856 0,'0'0'117'0,"5"14"54"0,-5-14-12 16,0 0-24-16,0 0-11 15,0 0-33-15,0 0-38 0,0 0-75 0,0 0-95 16,-7 19-106-16,7-19-213 0,0 0-450 16,0 0-258-16</inkml:trace>
  <inkml:trace contextRef="#ctx0" brushRef="#br1" timeOffset="-91235.53">25264 11493 2825 0,'0'0'43'0,"4"-16"1"16,-4 16 3-16,0 0 17 0,0 0 21 0,0 0 18 0,0 0 3 16,0 0-9-16,0 0-10 0,25 42-8 15,-23-29-7-15,1 1-8 0,-3-14 2 16,5 26 4-16,-5-26 6 0,-5 22 10 0,5-22 3 0,-8 20 9 15,8-20 4-15,-11 16 4 16,11-16-6-16,-13 9-4 0,13-9-4 0,0 0-15 16,0 0-10-16,0 0-10 15,0 0-17-15,0 0-12 0,0 0-27 0,-9-38-36 0,9 38-49 16,0 0-63-16,25-29-74 16,-19 19-82-16,4 1-166 0,-3 2-136 0,1 1-333 15,-8 6-349-15</inkml:trace>
  <inkml:trace contextRef="#ctx0" brushRef="#br1" timeOffset="-74226.31">32492 13233 2630 0,'0'0'-181'0,"0"0"23"0,0 0 31 15,0 0 18-15,0 0 20 0,0 0 11 16,0 0 22-16,0 0 11 0,0 0 16 0,0 0 6 16,0 0 8-16,0 0 12 0,0 0 8 0,0 0 6 15,0 0-1-15,0 0 5 16,0 0 5-16,0 0 11 0,0 0 8 0,0 0 13 0,0 0-1 15,0 0 2-15,0 0 0 16,0 0 2-16,0 0-8 0,0 0-6 16,0 0-10-16,0 0 0 0,0 0-6 15,0 0-7-15,-6-19 5 0,6 19-4 0,0 0-2 16,-19-3 1-16,19 3 0 0,0 0 2 16,-26-2-8-16,26 2 5 0,-16-2-2 0,16 2 3 15,0 0-6-15,-26 2-1 0,26-2-2 0,0 0-2 16,-23 2 4-16,23-2 1 15,0 0 6-15,-15 7-3 0,15-7-5 16,0 0 5-16,-9 13 3 0,9-13-5 0,0 0-1 16,0 0 7-16,9 27 10 0,-9-27 8 0,8 18-5 15,-8-18 12-15,11 19-5 16,-4-9 0-16,-1 1-2 0,2 0 0 0,0 2-3 16,2-1 1-16,-2-1 6 0,2 1 1 15,-1-1 3-15,-1 1 5 0,1-1 8 0,-3-2-3 16,3 3 2-16,-9-12-5 0,10 19-3 15,-10-19 1-15,8 17-4 0,-6-7 6 16,-2-10-1-16,0 0-5 0,-2 25 0 0,2-25-3 16,-8 13-1-16,8-13-1 0,-13 11-6 15,13-11 1-15,-17 6 1 0,17-6-9 16,-21 4 1-16,21-4-4 0,-26 0-12 16,26 0-29-16,-22-4-46 0,22 4-42 0,-22-8-42 0,22 8-50 15,-19-9-42-15,19 9-101 0,-14-10-569 0,8 4-301 16</inkml:trace>
  <inkml:trace contextRef="#ctx0" brushRef="#br1" timeOffset="-73866.47">32649 13381 2632 0,'8'-10'-51'0,"-8"10"39"15,0 0 15-15,0 0 9 0,0 0 4 0,11-9 11 16,-11 9 26-16,0 0 29 0,0 0 17 0,0 0 5 16,0 0 3-16,0 0 3 15,0 0-8-15,8 28 4 0,-8-28-7 0,0 19 6 0,0-19-9 16,-4 27-3-16,4-27-8 15,-2 30-4-15,-2-14-7 0,2 0-10 0,2 2-6 16,-5-3-7-16,3 2-5 16,2-17-4-16,-2 31-7 0,-2-20-4 15,4-11-11-15,-2 23-10 0,2-23-25 0,-2 19-25 16,2-19-33-16,-4 14-36 0,4-14-56 0,0 0-38 16,0 0-43-16,0 9-51 0,0-9-673 0,0 0-414 15</inkml:trace>
  <inkml:trace contextRef="#ctx0" brushRef="#br1" timeOffset="-73576.34">32657 13482 2839 0,'0'-20'-81'0,"5"3"37"0,-5 17 10 0,0-27 12 16,0 27 31-16,2-20 17 15,-2 20 20-15,2-17 18 0,-2 17-2 0,4-15-3 0,-4 15 2 16,6-14-1-16,-6 14-2 16,11-9-3-16,-11 9-1 0,15-6-8 0,-15 6-2 15,0 0-3-15,30 2-6 0,-30-2-1 0,27 8 0 16,-12-5-2-16,2 2 5 0,-3 3 3 15,4 0 5-15,-4 2 1 0,1-1 7 0,0 2 2 16,-2 2 1-16,-5-1-4 16,0 3 0-16,-1-1-6 0,-2 0 2 15,-5-14-2-15,0 32 6 0,-5-17 0 16,-2 0 3-16,-1-3-6 0,0 3-3 0,-5-4-6 0,0-1-2 16,-2 1-4-16,1-3-5 0,-2-1-15 0,2 1-34 15,-3-4-41-15,2 1-51 16,15-5-61-16,-27 6-69 0,9-6-81 0,8 0-185 15,-6 0-409-15,16 0-312 0</inkml:trace>
  <inkml:trace contextRef="#ctx0" brushRef="#br1" timeOffset="-72760.96">32005 13548 2736 0,'0'0'-68'0,"13"-8"30"15,-13 8 10-15,0 0 13 16,0 0 24-16,0 0 1 0,15-3 21 0,-15 3 6 16,0 0 7-16,0 0 9 0,0 0 9 15,0 0 1-15,0 0-5 0,0 0-5 16,0 0-2-16,0 0-11 0,0 0-1 16,0 0-8-16,-53 2 3 0,53-2 2 0,-36-2-5 15,12 0 5-15,-2 0 6 0,-2 0 3 16,-4 1 3-16,1-2 1 0,-3 1 3 15,-1 0-2-15,1-2 4 0,-4 3-5 0,-1-3 2 0,1 1 5 16,1 0-3-16,5-1-3 16,-2 2-3-16,3 1-5 0,-1-2-6 0,2 0-1 15,3 1-5-15,-1 0-2 0,3 0-1 16,2 0-5-16,1 0-2 0,4 0-1 0,18 2-6 16,-39-1 0-16,23-2 0 0,16 3-3 0,-28-2-4 15,28 2-10-15,-23-1-13 16,23 1-19-16,-22-4-8 0,22 4-3 0,-14-4-1 15,14 4 4-15,0 0 1 0,-13-11 5 16,13 11 1-16,0 0-1 0,0 0 7 0,0 0-3 16,11-29 3-16,-11 29 1 15,12-15 8-15,-12 15 4 0,17-18 4 0,-8 9 13 0,1 0 10 16,-10 9 10-16,15-14 10 0,-7 6 7 16,-8 8 3-16,16-11 9 0,-16 11-2 15,12-10 4-15,-12 10-1 0,0 0 4 16,15-9-2-16,-15 9 5 0,0 0-3 15,0 0-3-15,0 0-7 0,0 0 4 16,0 0-12-16,0 0 1 0,0 0-4 0,0 0-1 16,0 0-2-16,-33 38-4 0,19-30-10 0,2 0 9 0,-3 1-4 15,0-2-1 1,-2 3-1-16,3-1 1 0,-2-1-1 0,2 2-2 0,-1-2-1 16,2-1-7-16,0 1 7 0,3-1 4 0,10-7 2 15,-15 14 4-15,15-14 5 16,-9 15-18-16,9-15 1 0,0 0-3 0,7 23 0 15,-7-23 0-15,19 19-1 0,-6-9-2 16,3 1 0-16,2-2-7 0,0 3-15 16,0-2-33-16,-2-1-42 0,-1-2-55 15,-2 1-67-15,0-3-72 0,-13-5-160 0,16 11-152 16,-10-8-334-16,-6-3-342 0</inkml:trace>
  <inkml:trace contextRef="#ctx0" brushRef="#br1" timeOffset="-71686.63">28750 13489 2826 0,'0'0'-52'0,"0"0"7"0,-5-20-4 0,5 20-4 0,0 0 1 15,2-19 10-15,-2 19 15 16,0 0 3-16,10-18 26 0,-10 18 2 0,13-14 11 15,-13 14 9-15,16-11 8 0,-8 3 21 16,-8 8 14-16,26-9 10 0,-14 4 3 0,1-1 0 16,-13 6 0-16,28-6-5 0,-14 6 1 0,-14 0-6 15,27 0-3-15,-27 0-4 16,31 4-2-16,-17 0-1 0,1 3 1 16,-2-1-3-16,0 3-6 0,-3 1-2 0,0 1-4 0,0 2-6 0,-2 3-4 15,-4-1-6-15,0 0 3 16,-4-15-5-16,4 29 3 0,-6-14 4 15,2-15 4-15,-10 27-3 16,2-15 8-16,-5 1-2 0,4-4 2 0,-6-2 1 16,-2 1-1-16,-2-2 5 0,3-1-7 0,-8-2 6 15,3 1 1-15,-2-4 13 0,2-3 9 16,-3 2 10-16,1-3 2 0,0-2-1 16,2-2 16-16,-1-1-8 0,4-2-11 0,0-1-14 0,4 1-6 15,3-1-22-15,0-1-19 0,5 1-17 0,-2 1-31 16,7 0-49-16,1 11-50 15,1-21-71-15,9 9-63 0,-4 3-127 0,3-1-207 16,4 1 9-16,-3-1-322 0,2 2-302 16</inkml:trace>
  <inkml:trace contextRef="#ctx0" brushRef="#br1" timeOffset="-71350.33">29123 13323 2689 0,'0'0'-44'0,"24"8"39"0,-24-8 5 16,0 0 21-16,14 9 32 0,-14-9 40 0,6 14 24 16,-6-14 21-16,10 17 1 15,-8-6-4-15,3 2-7 0,-1 3-11 16,-2 1-8-16,0 2 2 0,2 0-8 15,-4 4-3-15,0-1-5 0,0 0-11 0,0-1-5 0,0 2-8 16,0-2-12-16,-2 2-3 0,0 2-8 16,0-5-4-16,2 1-6 0,-2 0 0 15,0-2-8-15,0 1-7 0,2-20-18 16,-2 28-33-16,2-15-33 0,0-13-50 0,-3 19-66 16,3-19-58-16,0 10-68 0,0-10-134 0,0 0-113 15,0 0-300-15,0 0-194 16</inkml:trace>
  <inkml:trace contextRef="#ctx0" brushRef="#br1" timeOffset="-71006.38">29167 13453 2609 0,'-2'-16'36'0,"2"16"21"15,-6-26 0-15,6 26 17 0,-2-19 17 0,2 19 26 16,0-19 20-16,0 19-8 16,0 0-10-16,4-23-15 0,-4 23-12 0,10-11-10 15,-10 11-10-15,17-9-8 0,-17 9-7 16,24-3-9-16,-24 3-4 0,26 0-6 15,-26 0-3-15,30 4-5 0,-11-1-2 0,-4 2-3 0,2 0-2 16,-5 5-5-16,6-2 0 16,-6 1-3-16,6 5-2 0,-2 0 1 0,-1 1-3 0,-2 1-3 15,0 3-1-15,-1-2 3 16,-1 2-3-16,-2-2 3 0,-5 0 0 0,0 3 3 16,-4-3 12-16,-2 2 3 0,2-19 13 0,-6 32 11 0,-1-17-3 15,0 0-3 1,-3-2 3-16,0 1-2 0,-3-2 2 0,0-3-12 15,-2 1-2-15,1-3-6 0,-2-1-4 16,0 0-2-16,0-1-11 0,0-2-20 0,16-3-33 16,-30 1-38-16,30-1-45 15,-25-1-46-15,25 1-38 0,-20-4-37 0,12 0-28 16,0-2-83-16,8 6-131 0,-4-11-392 16,4 11-242-16</inkml:trace>
  <inkml:trace contextRef="#ctx0" brushRef="#br1" timeOffset="-70476.21">29971 13369 2666 0,'19'-11'-29'0,"-10"3"12"15,-9 8 12-15,12-10 8 0,-12 10 25 16,11-9 18-16,-11 9 36 0,0 0 3 0,10-10 8 15,-10 10 2-15,0 0-6 16,0 0-3-16,0 0-3 0,0 0-5 16,0 0 1-16,0 0-3 0,0 0-3 15,-29-17-3-15,29 17-6 0,-19-1-2 0,19 1 0 16,-25 0-3-16,25 0-1 0,-28 0-6 16,28 0-3-16,-25 1-10 0,10 0-2 0,15-1 0 15,-25 7-4-15,25-7 0 0,-24 6 0 0,14-3-1 16,10-3-1-16,-22 13-4 15,12-4 1-15,1 0-4 0,1 2-4 0,0 1-2 0,-2 1-1 16,4 2-4-16,-2 0 4 16,0 4-3-16,2-1-2 0,-1-1 5 0,0 4 9 15,1 2 8-15,0-2-6 16,0 0 5-16,-1-2 7 0,1 2 7 16,0-1 0-16,1-1 19 0,-1-1 10 0,1-1-13 0,1 0-5 0,2-4-9 15,-2 3 4-15,4-16-7 16,0 23-1-16,0-23 0 0,4 21-9 0,2-10 4 0,3 1-6 15,0-2-3 1,3-1-6-16,5-2-2 0,-2 0-2 0,4 0 0 16,2-4-8-16,-2 1-17 0,4-2-16 15,-1 0-14-15,-2-2-19 0,0 0-19 0,1-4-22 0,-4 0-27 16,0 1-33-16,-3-5-50 16,2 0-40-16,-6 0-35 0,-4-1-82 0,-1-3-104 15,-5 1-136-15,0 11-272 0,-7-22-239 0</inkml:trace>
  <inkml:trace contextRef="#ctx0" brushRef="#br1" timeOffset="-70356.47">29821 13611 2737 0,'-13'-6'80'16,"13"6"41"-16,-17-10 12 16,17 10 12-16,-12-5 6 0,12 5-9 0,0 0-10 15,0 0-9-15,0 0-14 0,0 0-14 16,0 0-10-16,0 0-11 0,59 0-43 0,-41 2-62 16,4 0-78-16,3 2-80 0,-3-3-100 0,0-1-189 15,-2 2-448-15,-20-2-332 0</inkml:trace>
  <inkml:trace contextRef="#ctx0" brushRef="#br1" timeOffset="-37099.11">32431 14859 473 0,'0'0'124'0,"0"0"-18"0,0 0-31 0,0 0 2 0,0 0-9 16,0 0-1-16,0 0 4 15,0 0 0-15,0 0 11 0,0 0 14 16,0 0 5-16,0 0 16 0,0 0 17 0,0 0 3 16,-20-14 10-16,20 14 6 0,0 0-10 15,0 0 3-15,0 0-10 0,0 0 4 16,0 0-1-16,0 0-4 0,-6-15-1 0,6 15-2 15,0 0-8-15,0 0-2 0,0 0-4 0,0 0-2 16,-2-19-13-16,2 19-10 16,0 0-7-16,0 0-7 0,10-20-10 0,-10 20-7 15,12-14-8-15,-12 14-2 0,16-13-10 16,-16 13-7-16,15-14 1 0,-4 8-10 16,-11 6 1-16,19-9 1 0,-9 5-6 0,-10 4 1 15,24-5-6-15,-24 5-1 0,25-2-5 16,-25 2 2-16,24 3-8 0,-24-3 7 0,25 8-2 15,-12 0-3-15,1-1 0 0,-3 1 0 16,2 3-4-16,-3 3 5 0,-1-1 0 16,-1 2-4-16,1 4 0 0,-5 1 1 0,3-4 0 15,-5 4-1-15,0-1-3 0,0-1 5 0,-4 4-3 16,0-3 0-16,-3 0 3 16,1-1-3-16,-5-2 0 0,1-1 2 0,-5 0-3 15,1-1 2-15,-6-2-1 0,2-3-3 16,-6-1 2-16,4-3 3 0,-6-1 0 0,-1-4 6 15,1-1-5-15,-3-3 9 0,1-2-7 16,2-2 11-16,-2 1-2 0,2-3-3 16,3-2 2-16,3-1 0 0,2 0-2 0,6 1 0 15,2-3-1-15,1 0-4 0,5-1-3 16,2 16-4-16,2-27-21 0,3 13-29 16,1 0-47-16,2 1-60 0,4 2-67 0,2 0-78 15,0 2-188-15,5 2-148 0,-1-1-257 16,0 3-271-16</inkml:trace>
  <inkml:trace contextRef="#ctx0" brushRef="#br1" timeOffset="-36734.85">32850 14879 2606 0,'0'0'-95'0,"0"0"13"0,0 0 15 0,0 0 3 16,0 0 25-16,19 13 11 0,-19-13 26 0,2 15 9 15,-2-15 19-15,0 16 20 16,0-16 25-16,-2 26 11 0,-2-11 13 0,4-15-3 15,-6 33 25-15,1-14-11 16,1 0-6-16,0 4-14 0,-3-1-7 0,1 1-9 16,0 0-11-16,2-2-2 0,0-2-7 0,-3 0-8 15,2-2-5-15,3 0-9 0,-2 1-18 16,4-18-23-16,-2 26-52 0,2-26-49 16,2 23-59-16,-2-23-86 0,4 16-184 0,0-11-310 15,-4-5-38-15</inkml:trace>
  <inkml:trace contextRef="#ctx0" brushRef="#br1" timeOffset="-36353.42">32841 14844 2290 0,'0'0'-34'0,"-6"-23"17"16,6 23-3-16,0-17-4 0,0 17 7 0,0 0 0 15,0-21 6-15,0 21-2 16,0 0 5-16,11-15 10 0,-11 15 1 0,11-7-3 15,-11 7 5-15,0 0 4 16,23-4-3-16,-23 4-2 0,21 1 3 0,-21-1 3 0,33 8 2 16,-15-2 2-16,3 3 8 15,0-1 17-15,0 1 20 16,3 1-3-16,-4 3 5 0,4 0 7 16,-5 3-9-16,0 0-1 0,-2 3-2 0,-3-1 18 0,0 2-4 15,-2 0-4-15,-3 3-6 16,-3 0 4-16,-2 1-8 0,-2-2 1 0,-2-3 8 0,-4 0 7 15,0 3 6-15,-5-1 7 0,-1-2-2 16,-3-1-5-16,-2-1-4 0,-3-4-6 16,-2 1-9-16,-1-3-3 0,0-1-8 15,-2-3-7-15,1 1-3 0,1-4-4 0,2-1-15 16,0 4-22-16,5-6-33 0,14-1-45 16,-26 6-54-16,26-6-56 0,-17 0-66 0,17 0-133 15,0 0-502-15,0 0-269 0</inkml:trace>
  <inkml:trace contextRef="#ctx0" brushRef="#br1" timeOffset="-35703.65">33610 14908 2701 0,'0'0'-71'0,"17"-10"18"15,-17 10 0-15,16-10 25 0,-16 10 19 16,16-8 9-16,-16 8 12 0,10-7 0 0,-10 7 18 16,0 0 16-16,0 0 7 0,0 0-7 15,0 0-5-15,0 0-1 0,0 0-4 16,0 0-4-16,0 0-6 0,0 0-2 0,-40-10 10 0,40 10-9 16,-23 3-1-16,23-3-6 0,-24 0-2 15,24 0 1-15,-25 0-8 16,25 0 3-16,-21 2 2 0,21-2 0 0,-19 5-2 15,19-5 4-15,-19 9 0 0,19-9 1 0,-15 11-3 16,9-3-2-16,6-8 2 0,-13 15-1 16,13-15 3-16,-9 21 8 0,5-11 7 15,4-10 3-15,-6 28 4 0,2-14 5 16,2 1 1-16,-2 0 6 0,2 2 3 0,-3 3-4 0,0-3 0 16,1 0-3-16,0 0 3 15,0 2-5-15,0-4 0 0,0 3 4 0,-1-4 6 16,5-14 7-16,-8 27-1 0,4-15-2 15,4-12-6-15,-5 21 2 0,5-21-5 0,-4 19-2 16,4-19 0-16,-2 15 0 0,2-15-6 16,0 0 0-16,8 19-3 0,-8-19-2 0,13 13-7 15,-2-7-3-15,-11-6-8 16,24 6 1-16,-10-4-18 0,-14-2-24 0,30 0-32 16,-11-2-37-16,-19 2-35 0,36-7-35 0,-20 1-21 15,0-1-22-15,-4 2-3 16,-12 5-8-16,19-17-10 0,-13 7 7 0,-6 10 14 0,2-18 31 15,-2 18 38-15,0 0 41 16,-12-26 33-16,12 26 25 0,-13-15 31 16,13 15 32-16,-10-13 36 0,10 13 38 0,-14-14 20 15,14 14 16-15,-8-10 7 0,8 10-10 0,0 0-16 16,0 0-12-16,0 0-12 0,0 0-10 16,0 0-13-16,0 0-3 0,30-13-17 0,-30 13-53 15,25 0-44-15,-25 0-55 16,28 3-44-16,-28-3-38 0,26 0-82 0,-14 0-577 15,-12 0-184-15</inkml:trace>
  <inkml:trace contextRef="#ctx0" brushRef="#br1" timeOffset="-34896.79">31694 15054 2547 0,'4'-16'-15'16,"-4"16"9"-16,0 0 9 0,4-17-3 0,-4 17-2 16,0 0 7-16,0 0-4 0,0 0-1 15,0 0 17-15,-6-20-5 0,6 20 9 16,0 0 17-16,-20-3 12 0,20 3 3 0,-26 4 13 0,26-4-4 15,-32 6 4-15,13-2-8 16,-3-3 0-16,-5 3-6 0,-3 0-3 0,-2-2 2 16,1 0 4-16,-7 0-2 0,2-2 6 15,-6 2 6-15,-1 0 28 0,1-2 3 16,0 1-3-16,1 2-5 0,3-3-6 16,3 0-3-16,-1 1-13 0,4 1-7 0,0 0-1 0,1-2-5 15,5 3-7-15,3-2-5 0,-1 2-4 16,4-3-7-16,2 0 1 15,18 0 1-15,-32 3-8 0,20-2 2 0,12-1-1 0,-21 0-5 16,21 0-3-16,0 0 0 16,0 0-4-16,0 0 0 0,-14-13-4 0,14 13 0 15,0 0-4-15,0 0 2 16,22-29-1-16,-16 18-1 0,-6 11 1 0,19-16-2 16,-8 6 0-16,-11 10 5 0,15-14 4 15,-15 14 8-15,12-11-2 0,-12 11-3 0,12-12 2 16,-12 12-5-16,8-8-1 0,-8 8 3 15,0 0-4-15,0 0 2 0,0 0-1 16,0 0-1-16,0 0 5 0,0 0-5 0,0 0 1 16,0 0-3-16,-53 14 1 0,40-6-1 15,-2 1-4-15,1-1 1 0,-2 1 2 0,2 1-2 0,-1-3 2 16,0 3-3-16,2-4 7 16,1 2 7-16,12-8 0 0,-20 13 7 15,12-7-2-15,8-6 13 0,-8 12 12 16,8-12-21-16,0 0-1 0,0 0-7 0,18 26 4 0,-2-13-9 15,0-1 0-15,5-2-14 0,1 3-22 0,-4-4-30 16,2 1-33-16,-1-3-42 16,-4-1-58-16,0 1-54 15,-3-1-61-15,-4-2-126 0,-8-4-161 0,0 0-376 16,0 0-400-16</inkml:trace>
  <inkml:trace contextRef="#ctx0" brushRef="#br1" timeOffset="-33996.66">29002 14595 2784 0,'0'0'-117'0,"0"0"34"0,0 0 23 0,0 0 17 15,0 0 14-15,0 0 20 0,0 0 12 16,0 0 14-16,0 0 10 0,0 0 7 16,0 0 10-16,-36-22 15 0,21 20 12 15,15 2 3-15,-32 0-1 0,11 2-7 0,2 0-4 16,-2 2-7-16,-2-2-3 0,6 3-7 0,-5 2-6 16,3-2-3-16,3 2-1 0,-2 1-2 15,4 0-6-15,1 1 0 0,0-2-5 0,2 6 1 16,11-13 0-16,-10 18-2 15,8-6-4-15,2-12 7 0,0 0-5 0,9 31-1 16,-4-20 4-16,4 1 10 16,1-2 9-16,2 3 7 0,0-2 10 15,3 2 6-15,0-2-3 0,0 2-3 0,-3 0-3 16,1-5-6-16,0 3-1 0,-3 2-9 0,0-2-1 16,-1-2-2-16,-9-9 2 0,9 20-3 0,-9-20-1 15,0 18 0-15,0-18 0 0,-13 19-1 16,2-9-2-16,-1-2-2 0,-3 0 2 15,-4-1 4-15,-2 0 1 0,-3 1 16 16,2-1-2-16,-5-4-4 0,4 1-3 0,2-1-7 16,0 2-4-16,0-4-11 0,3 2-12 15,2-2-32-15,16-1-37 0,-25-1-52 0,25 1-64 16,0 0-61-16,-20-11-55 0,20 11-141 0,-2-15-178 16,2 15-260-16,0 0-233 0</inkml:trace>
  <inkml:trace contextRef="#ctx0" brushRef="#br1" timeOffset="-33566.81">29114 14816 2544 0,'0'0'-36'0,"11"-5"43"16,-11 5 2-16,0 0 6 15,12-9 11-15,-12 9 0 0,0 0 18 0,0 0 13 16,0 0 15-16,0 0 12 15,0 0 9-15,0 0-7 0,24 16 2 16,-24-16 3-16,2 19-10 0,-2-19 0 0,4 26 5 16,-2-12 2-16,0 2 2 0,-2-16 3 15,2 33-7-15,-2-16-2 0,0 2-11 16,0 1-5-16,2-4-7 0,-2 3-7 16,0 0-7-16,0-1-2 0,0-18-7 0,-2 30-6 15,2-16-9-15,0-14-22 0,0 23-23 0,0-23-28 16,0 19-42-16,0-19-52 0,2 14-60 0,-2-14-93 15,0 0-180-15,4 5-446 0,-4-5-327 16</inkml:trace>
  <inkml:trace contextRef="#ctx0" brushRef="#br1" timeOffset="-33226.97">29109 14802 2787 0,'-4'-16'-63'15,"0"3"19"-15,4 13 15 0,-2-23-8 0,2 23 10 0,0 0 0 16,4-26 0-1,-4 26 5-15,6-17 5 0,-6 17 13 0,12-13 19 16,-12 13 13-16,12-14 7 16,-12 14-3-16,16-8 8 0,-16 8-7 0,20-4 4 0,-20 4-2 15,25 0-2-15,-25 0 5 0,30 7-9 16,-11-2 0-16,2 1 3 0,0 2 0 0,3 0 20 16,-4 7-5-16,4-5-6 0,2 7 0 0,-5-3 0 15,0 5-3-15,0 0 7 16,-2 1 0-16,-4-3 8 0,0 3 12 0,-3 0 9 0,-1 0 3 15,-4 2 3-15,-3-3 3 16,-2 1-2-16,-6-2 6 0,-1 0 1 0,-6 1 2 16,-3-3 0-16,-3-1-6 15,-5 1 0-15,2-6-9 0,-6 3-10 16,1-2-3-16,-1-2-14 0,0 0-34 0,2-1-48 0,0-3-56 0,1 2-72 16,1-3-76-16,4 1-115 15,-1-2-200-15,0-3-397 0,19 0-380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8:48:3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18720 13935 261 0,'0'0'355'0,"2"19"-48"0,-2-19-49 0,0 0-47 15,0 0-18-15,0 0 0 0,6 8 8 0,-6-8-5 16,0 0 3-16,0 0-5 15,0 0 0-15,0 0-1 0,0 0-6 0,0 0-4 16,0 0-15-16,0 0-12 0,0 0-17 16,0 0-14-16,0 0-18 0,-20 15-16 0,20-15-20 15,0 0-14-15,-16 2-14 0,16-2-13 16,0 0-5-16,-20 3-4 0,20-3-4 0,-18 3 3 16,18-3-8-16,-23 1 7 15,23-1 0-15,-24 0 4 0,24 0 0 0,-28 3 2 16,28-3-3-16,-29 0-3 0,29 0 0 15,-28 0-4-15,28 0 1 0,-27 0-2 0,27 0-8 16,-27-3 1-16,27 3-3 0,-26-4 0 0,11 4 0 16,15 0 0-16,-30-7-1 15,16 1 2-15,-1 3-5 0,-2-5 1 0,4 2-1 0,1-2 3 16,12 8 1-16,-28-14 2 16,18 2-3-16,-4 3 5 0,4-3 6 15,2 0-9-15,8 12 2 0,-19-20-1 0,10 10-2 0,1 1 1 16,8 9-3-16,-11-18 1 0,11 18-6 15,-10-19 2-15,10 19-2 0,-8-19-1 16,8 19 0-16,-3-21 0 0,3 21-3 0,3-22-1 16,-3 22-2-16,4-28-6 0,0 13-4 15,-2-2 0-15,2-1 1 0,0 2 2 16,0-1-4-16,-2-1 6 0,3 1 1 0,-1 2 2 16,-2-2 5-16,-2 17-1 15,6-29 4-15,-3 19-1 0,-3 10-3 0,8-28 1 0,-3 17-2 16,1-3 0-16,-6 14-1 0,12-24-2 0,-4 11-5 15,2-1-2-15,0 1 0 16,0 1-3-16,-1-1 1 0,0 2-1 0,1 0 5 16,-1-3 1-16,1 5 3 0,-2-1 6 15,3-2-3-15,-2 5 6 0,-1-2 4 0,0 2 0 16,3 0 5-16,0-1-3 16,-3 3 3-16,1-1-5 0,-1 0-1 0,2 1 0 0,2 1-1 15,-12 4 1-15,18-10-3 0,-10 6 0 0,4 1 2 16,-12 3 3-16,18-4 5 0,-9 1 1 15,-9 3 5-15,19-2 2 0,-19 2 1 16,19 0-1-16,-9 5 5 0,-10-5-3 16,20 7 0-16,-12-1 4 0,2 2-1 0,1-1 0 15,0 4 0-15,-1-3 4 0,1 2-3 16,-3 1 2-16,3 1-2 0,-2-1 3 0,1 1-3 16,-2-1 1-16,1 2 2 15,-2 1-4-15,1-1 3 0,-2 2-4 0,1-2 0 0,-3 1-1 16,2-1-5-16,-2 0-2 0,-4-13-3 15,4 25 3-15,-1-11-5 0,-3-14 0 16,-3 26 4-16,3-26 0 0,-4 29 0 0,0-14 1 16,2-1-1-16,-2 0-1 15,0 2 4-15,4-16-8 0,-9 26 1 0,5-10 1 0,0-3-4 16,4-13 2-16,-9 25-2 16,7-12 1-16,-3 1 0 0,1 2 3 0,4-16 3 15,-8 25 1-15,2-11 4 0,2-1-7 0,-5 0-4 0,9-13 1 16,-13 26-4-16,7-15-1 15,0-1-11-15,6-10-9 0,-9 19-14 16,9-19-19-16,-12 15-30 0,12-15-46 0,-13 14-50 16,6-10-46-16,7-4-70 0,-12 9-147 0,12-9-102 15,-16 5-338-15,8-1-251 16</inkml:trace>
  <inkml:trace contextRef="#ctx0" brushRef="#br0" timeOffset="2170.29">15972 13843 2536 0,'0'0'-117'0,"0"0"25"16,0 0 21-16,0 0 24 15,0 0 16-15,0 0 22 0,0 0 20 0,0 0 9 0,0 0 28 16,0 0 3-16,0 0 15 0,0 0 9 0,0 0 3 15,0 0-5-15,0 0-9 16,0 0 7-16,0 0-7 0,0 0-3 0,-21 23-4 16,21-23 0-16,0 0-1 15,-16 11-1-15,10-6 6 0,6-5 2 0,-14 9-3 16,8-5 0-16,6-4 0 0,-18 7 2 16,8-2-4-16,1 0 1 0,9-5 0 0,-19 10-1 15,10-7 0-15,-1 2-4 0,0-2-2 0,10-3 0 0,-22 10-5 16,14-9-1-1,-3 4-6-15,1-2 1 0,-1 1-7 0,11-4 1 16,-21 3-7-16,21-3 0 0,-24 7-3 16,24-7-3-16,-25 5-5 0,13-3-4 0,12-2-5 0,-30 4-5 15,16 0-7-15,-2-3-3 16,4-1-8-16,-3 3 0 0,2-2-3 0,13-1 2 16,-29 3 1-16,13-3 0 15,4 0 5-15,-2 0 3 0,-2 0 7 0,16 0 8 0,-27 0 4 16,14-3 6-16,-2 3 4 0,15 0 6 0,-28-4-7 0,16 3 2 15,0-1-1-15,-3-2-2 16,2-2-3-16,-2 3-3 0,0-4-6 0,1 2-3 16,3 0-5-16,-3-1-1 15,1-2 0-15,2 0-2 0,-3 0 1 0,3 0-1 16,-3-1 0-16,1 1 0 0,4-3 2 16,-3 1-2-16,0 2 3 0,2-4 0 0,1 2 0 15,-1-3 2-15,1 1-2 0,-2 1 2 0,5-1-3 0,-2 2 2 16,1-2 0-16,-2 1 1 15,4-1-4-15,0 3 4 0,1-2 0 0,4 11 0 16,-8-19 1-16,3 10-2 16,0-2 5-16,5 11-5 0,-3-19 4 0,-2 9-1 15,5 10-1-15,-5-21 0 0,3 12 1 16,2 9 1-16,-3-21-2 0,3 9-1 0,0 12-1 16,-2-22 1-16,2 11-2 0,0 11-3 15,0-23 1-15,0 10-1 0,0 13 0 0,0-26-3 16,2 13 1-16,0 1 0 0,-2-1 0 0,0 13 3 15,1-23-5-15,1 12 3 16,-2-3-3-16,2 3 2 0,-2 11-2 0,6-22 0 0,-4 8-2 16,1 2 2-16,0 0-4 15,2-2 4-15,-3 2 0 0,2-1 0 16,0 2 0-16,0 1 0 0,-1-1 1 16,2-1-2-16,-1 1 2 0,1-1 0 0,-5 12-4 0,7-20 0 15,-1 8 1-15,-2 2 2 0,2 1 0 0,-3 0 5 16,5 1 2-16,-8 8 2 0,9-19 3 15,-3 11-1-15,0 1 0 0,1-3-1 16,-1 2-3-16,-6 8-3 0,10-13 1 16,-4 5-3-16,2 1-3 0,0 1 1 0,-8 6 0 15,12-14 1-15,-4 9 1 16,-1-1 5-16,-7 6 1 0,14-12 0 0,-7 9 2 0,-7 3-3 16,17-10 2-16,-9 6-3 15,0 1 4-15,-8 3-6 0,18-8-1 0,-11 4-1 0,-7 4-4 16,19-5 2-16,-9 3 2 0,-10 2-1 0,17-6 6 15,-6 2 9-15,-11 4-4 16,19-3 5-16,-11 0-4 0,-8 3 9 16,22-3-6-16,-22 3-5 0,18-2 4 15,-7 2-3-15,-11 0-1 0,21-2-8 0,-8 2 3 0,-13 0-2 16,21 0-1-16,-21 0-1 16,21 0-1-16,-10 0 2 0,-11 0 0 15,25 2 3-15,-14-2 2 0,-1 2 1 0,-10-2 2 0,22 0 1 0,-10 2 0 16,-12-2-2-1,20 4 1-15,-10-2-1 0,-10-2 1 0,17 3 3 16,-9-1-5-16,-8-2 2 0,17 6 1 0,-6-4-4 16,-1 2-1-16,-10-4 1 0,18 7 0 0,-10-3 2 15,0-1-3-15,-8-3 4 16,17 10 1-16,-8-6 1 0,-1 4 6 0,1-4-3 16,-1 1 0-16,-8-5 4 0,14 11-1 15,-4-5-3-15,-2 0 2 0,0 2-1 0,-8-8 0 16,15 11 0-16,-8-4-3 0,1-2-1 0,0 0 0 15,1 1 1-15,-3 0-2 16,2 0 1-16,-8-6-1 0,16 11 1 0,-10-7-3 0,2 4 4 16,0-3 0-16,-1 1 4 15,-7-6 3-15,11 13 1 0,-5-7 2 0,0 1 1 16,-2 1 3-16,-4-8 1 0,11 17-4 16,-7-10 6-16,0 3-7 0,3-1 2 0,-5 3-2 15,3-2 2-15,-1 1-4 0,-2 1 2 0,2-2 7 16,-2 3-10-16,2 0-2 0,-2-1 2 15,0-1-1-15,2 1 1 0,-2 1-2 16,0-2-1-16,2 2 2 0,-2-2-1 16,-2 3 1-16,0-14 1 0,4 22 2 0,-4-22-1 15,0 26-2-15,0-26 2 0,2 25-3 16,-4-12 3-16,2-13-4 0,0 23 2 0,0-23 1 16,-2 25-3-16,2-25-2 0,-2 23 0 15,-4-13-1-15,6-10 1 0,-4 23 5 0,4-23-5 16,-6 23 4-16,2-9 1 0,2-1-8 0,-2 2 1 15,4-15-2-15,-6 22 1 0,1-8 4 16,5-14-4-16,-6 25-1 0,1-15-1 0,5-10 2 16,-6 23-7-16,6-23-2 15,-8 18-2-15,8-18-7 0,-7 16-12 0,3-9-14 16,4-7-25-16,-6 16-33 16,6-16-44-16,-8 12-53 0,8-12-41 0,-10 11-55 15,4-7-132-15,6-4-127 0,-12 5-381 0,12-5-335 0</inkml:trace>
  <inkml:trace contextRef="#ctx0" brushRef="#br0" timeOffset="12170.13">8384 13711 2689 0,'0'0'-121'0,"0"0"25"15,0 0 29-15,0 0 13 0,0 0 13 0,0 0 13 0,0 0 13 16,0 0 13-16,0 0-4 16,0 0 12-16,0 0 3 0,0 0 2 0,-19 16 14 15,19-16 13-15,0 0 5 0,0 0 19 0,-7 14 8 16,7-14 6-16,0 0 11 15,-12 11 4-15,6-7 1 0,6-4 2 0,-15 11-3 16,6-5-10-16,-1 0-7 0,-1 3-1 16,1-2-10-16,-3 3-8 0,0-1 1 0,1 2-3 15,-4-2-12-15,2 3 0 16,1-3-5-16,-2 1-1 0,0-3-3 0,3 3-5 0,-2-5-5 16,0 5-4-16,0-5-3 15,1 4-5-15,-2-4-8 0,0-2-2 0,1 3-7 16,-2-1-2-16,4-2-5 0,-3 1 0 15,2-2 0-15,13-2 1 0,-27 0 2 0,14-2-1 16,-2 0 7-16,1 0-2 0,14 2 6 0,-28-3 0 16,13-2 1-16,0 2-1 15,0-3-5-15,1 1 5 0,0-4-10 0,2 4 0 0,-2-1-2 16,1-2 3-16,0-2-10 16,2 3 5-16,1-2-2 0,0-1-1 0,-4 0-2 15,6 1 3-15,-2-2 2 0,1-1-6 0,0-1 5 0,3 1 4 16,0-2-1-16,-3 0 9 15,5 1-4-15,-2 0 4 0,2-1-5 16,0-1 3-16,-1 1-8 0,5-1-1 16,-2 0-4-16,2 2-2 0,0-2-8 0,2-1-6 0,0 1 2 15,1 0 3-15,-1-1-7 16,0 1 4-16,2 0 5 0,-2 0 11 0,2-1-1 16,-4 5 6-16,4-3 6 15,1 3 6-15,-3 0 3 0,0-1 1 0,2 2 10 0,-4 10-3 16,6-19 2-16,1 10 1 0,0-1-3 15,-1 1 0-15,-6 9-6 0,14-17 2 16,-6 10 6-16,4-1-4 0,-4 1-2 0,5-1-1 0,-3 2 1 16,3-2 2-16,-2 2-2 15,-1 1 0-15,2 2-2 0,0-4 6 0,0 3-8 16,-2 1 4-16,3-1 2 0,-13 4 8 16,24-6 2-16,-14 4 3 0,3 0 5 0,-13 2 2 15,23-1-1-15,-13 1 3 0,-10 0 0 0,24 1 2 16,-13-1 1-16,-11 0-6 15,21 6-1-15,-10-2-6 0,-1 0 4 0,0-1-9 16,4 1 1-16,-4 3-5 0,2-2 3 16,3 0-2-16,-2 1-1 0,2 0-1 0,-3 0 3 15,2 2 13-15,-2-1 7 0,0 1 6 16,1 1 4-16,2-1-1 0,-2-1 4 0,-1 2-4 16,0 1-4-16,0-1-6 15,0-1-4-15,1 0-2 0,0 2-3 0,-2-3-1 16,-3 1 2-16,2-1 1 0,-10-7 1 0,22 15 7 15,-16-9-5-15,-6-6 2 0,15 15-1 16,-8-5 0-16,-7-10 1 0,10 15-4 0,-10-15-3 16,8 16-2-16,-8-16-7 0,7 13-6 15,-7-13-4-15,6 14-11 0,-4-9-15 0,-2-5-20 16,4 11-23-16,-4-11-31 16,0 0-43-16,0 0-46 0,7 19-38 0,-7-19-70 0,0 0-149 15,0 0-484-15,-9 12-326 0</inkml:trace>
  <inkml:trace contextRef="#ctx0" brushRef="#br0" timeOffset="27329.9">2440 4079 477 0,'-16'3'159'0,"16"-3"-41"0,0 0-43 0,-16 0-28 15,16 0-32-15,0 0-70 0,-16 0-117 16,16 0-49-16,0 0 72 0</inkml:trace>
  <inkml:trace contextRef="#ctx0" brushRef="#br0" timeOffset="27499.95">2314 4071 588 0,'0'0'-11'0,"0"0"-10"0,0 0-9 15,0 0-11-15,0 0 1 16,16-23-4-16</inkml:trace>
  <inkml:trace contextRef="#ctx0" brushRef="#br0" timeOffset="28105.08">2330 4048 367 0,'0'0'23'16,"0"0"21"-16,11-21 31 0,-11 21 21 15,0 0 16-15,4-15 20 0,-4 15 9 0,0 0 15 16,4-17-3-16,-4 17-2 0,0 0-11 0,6-21-8 15,-6 21-13-15,7-15-18 16,-7 15-5-16,8-20 2 0,-4 11-17 0,-4 9-7 16,16-19 8-16,-8 10-12 0,2-1 7 15,-10 10 9-15,16-13-4 0,-6 7-2 0,-10 6-3 16,17-7-6-16,-17 7-4 16,18-6-7-16,-18 6-3 0,0 0 1 0,28 3-5 15,-28-3-8-15,18 12-2 0,-12-5-5 0,-6-7-3 16,10 20-4-16,-8-8 0 0,-2-12-3 15,0 25 1-15,-2-9-3 0,-2 1 4 0,-2 0 10 0,-2 2 0 16,-4 0 4-16,2 2 1 16,-3-2 1-16,0 1-2 0,1-2-1 0,-1 0 5 15,3 1-5-15,-3-4-1 16,4-2-4-16,1 0-4 0,2-3-2 16,-3 2-1-16,9-12-1 0,-11 16 8 15,11-16 3-15,-10 12 10 0,10-12-4 0,0 0-3 0,0 0-6 16,0 0-7-16,0 0-3 0,0 0-4 0,0 0-1 15,0 0-6-15,0 0-3 16,30-48 0-16,-20 32-4 0,0-3-1 0,4-4-2 16,-4 1-2-16,3-1-6 0,4-3-6 15,-2-1-4-15,-1-1-1 0,0-1-19 16,0 4 5-16,0-1 2 0,-1 3 3 16,0 0 1-16,-2 4 3 0,1 0 3 0,-4 2 12 0,2 2-1 15,-2 1 5-15,-2 2 1 0,-6 12-1 0,10-20 5 16,-10 20-9-16,9-16 2 15,-9 16 5-15,5-9 7 0,-5 9 10 0,0 0 3 0,0 0 2 16,0 0 2-16,0 0-2 16,0 0 2-16,-12 50 0 0,8-33 0 0,2-3-1 15,0 4-1-15,0-1 8 16,2 2 3-16,2-1 6 0,-2-2-3 0,4 2-6 0,0-1-2 16,1-2-2-1,4 1-1-15,-3-3-5 0,2 0 0 0,1-2-3 0,3-2-4 16,-1 0-11-16,4-2-19 0,-1-1-20 0,-14-6-29 15,30 5-35-15,-15-5-42 16,-15 0-45-16,32-1-53 0,-16-6-60 0,-2 2-127 0,-2-3-136 16,-1 1-363-16,-11 7-326 15</inkml:trace>
  <inkml:trace contextRef="#ctx0" brushRef="#br0" timeOffset="28380.03">2412 3539 2988 0,'0'0'87'0,"-16"-11"-1"16,16 11-9-16,0 0-9 0,0 0-9 0,0 0-6 0,0 0-7 15,0 0-9-15,-13-10-2 16,13 10-17-16,0 0-27 0,0 0-20 0,0 0-28 16,0 0-31-16,0 0-33 15,0 0-49-15,0 0-54 0,0 0-130 0,0 0-421 16,0 0-74-16</inkml:trace>
  <inkml:trace contextRef="#ctx0" brushRef="#br0" timeOffset="28799.76">3109 4127 2376 0,'0'0'21'0,"10"12"17"16,-10-12-3-16,0 0 4 0,0 0 14 15,0 0 15-15,14 11 16 0,-14-11 5 0,12 7-8 16,-12-7-3-16,15 8-6 16,-15-8-2-16,23 5 2 0,-23-5 2 0,25 6-6 0,-9-3-4 15,-2 0-8-15,-14-3-7 16,28 3-11-16,-16-1-22 0,-12-2-29 0,26 2-43 16,-26-2-21-16,21 2-45 15,-21-2-34-15,19 0-35 0,-19 0-53 0,0 0-139 16,17-8-336-16,-17 8 17 0</inkml:trace>
  <inkml:trace contextRef="#ctx0" brushRef="#br0" timeOffset="28989.91">3179 4071 2131 0,'-15'-9'36'16,"15"9"26"-16,0 0 0 0,-13-9-12 0,13 9-3 15,0 0-10-15,0 0-3 0,0 0 1 0,0 0 4 0,0 0 6 16,0 0 4-16,0 0-2 15,34-14-8-15,-34 14-1 0,27-5-14 0,-9 2-16 16,-2 1-32-16,4-2-52 16,-1 3-60-16,0-3-66 0,0-1-144 15,0 4-287-15,-2-3 145 0</inkml:trace>
  <inkml:trace contextRef="#ctx0" brushRef="#br0" timeOffset="29489.92">3689 4138 1927 0,'13'13'42'0,"-13"-13"7"0,0 0-10 0,0 0 14 16,8 10-12-16,-8-10 17 0,0 0-2 15,0 0-10-15,0 0 2 0,0 0-8 0,0 0 4 16,0 0 6-16,0 0 2 16,23-30 11-16,-23 30 0 0,4-22-8 0,-2 5-4 0,0 0-8 15,4-2-14-15,-2-4-3 16,-2-4-2-16,4 3-24 0,-2-5-1 0,0 0 2 16,0 0-1-16,3 1 12 15,-1 0 3-15,1 1 11 0,-1 2 4 0,3 1 7 16,-3 0-4-16,2 6 4 0,-4-1-2 0,2 4 12 0,2-1-5 15,-4 2 6-15,-4 14 1 16,10-20 6-16,-10 20 7 0,10-14 2 0,-10 14-1 16,9-9 5-16,-9 9-1 15,0 0 6-15,0 0 4 0,0 0-2 0,30 27-1 16,-24-15 2-16,0 4 1 0,1 3 0 16,-3-2-6-16,5 6-5 0,-3 0-8 0,0 2-5 15,0-3-5-15,1 1-5 0,0 1 0 0,-3-2-9 0,2 0-5 16,0-2-3-1,0-1-7-15,-1-4-13 0,-1 1-23 0,-4-16-25 0,6 24-37 16,-4-12-42-16,-2-12-49 16,5 17-41-16,-5-9-53 0,0-8-62 15,0 0-127-15,0 0-464 0,-15 7-319 16</inkml:trace>
  <inkml:trace contextRef="#ctx0" brushRef="#br0" timeOffset="29659.75">3828 3985 2797 0,'0'0'-4'15,"0"0"25"-15,-12-7-2 16,12 7 3-16,0 0-16 0,0 0 5 0,0 0 1 16,0 0 3-16,0 0-6 0,0 0 1 15,30-21-4-15,-30 21-9 0,25-7-14 0,-8 0-22 16,-2 3-23-16,2-1-28 16,2 1-36-16,-3-2-44 0,-16 6-111 0,28-9-393 15,-13 5 90-15</inkml:trace>
  <inkml:trace contextRef="#ctx0" brushRef="#br0" timeOffset="30190.13">4137 3921 1990 0,'0'0'25'0,"0"0"10"15,0 0-6-15,0 0-4 0,0 0-11 0,0 0 7 0,22-19 9 16,-22 19-7-16,10-13 5 0,-10 13-3 0,16-10 20 15,-8 2 9-15,-8 8 11 16,19-11 20-16,-11 4 12 0,-8 7 4 0,22-11 0 16,-14 3-12-16,-8 8-9 0,21-7-11 15,-21 7-3-15,21-2-6 0,-21 2 2 0,24 4 2 16,-24-4-2-16,23 13-1 16,-15-3-3-16,2 1 3 0,-2 3-2 0,-2 4-6 15,-2-4-1-15,-2 4-3 0,0 1-2 0,0 0-3 16,-2-2 1-16,-4-1-5 0,2 3 1 15,0-2-7-15,2-17-2 0,-6 32-2 0,2-17-2 16,4-15-3-16,-8 22 0 16,6-11 2-16,2-11 0 0,-4 14 0 0,4-14-4 0,0 0-6 15,0 0-8-15,0 0-3 16,0 0-5-16,0 0-9 0,0 0-5 0,0 0-8 16,22-41-1-16,-14 23-1 0,0-1 3 15,3-2 0-15,0-2 2 0,-3 2 1 16,3 2 4-16,-3 0 1 0,0 4 4 0,2 4 5 15,-4-3 4-15,2 3 1 0,-8 11 3 16,6-15 9-16,-6 15 11 0,9-10 17 0,-9 10 15 16,0 0 6-16,0 0 0 0,0 0-4 15,0 0-3-15,21 32-9 0,-17-18-1 0,-2-1-7 16,5 3-1-16,-1-2-9 16,2 2 0-16,-1-1-5 0,2-1-10 0,1 1-34 15,0-4-28-15,1 0-46 0,2 0-54 0,-1-1-62 16,1 0-47-16,0-4-91 0,0-3-165 15,1 3-419-15,-3-6-341 0</inkml:trace>
  <inkml:trace contextRef="#ctx0" brushRef="#br0" timeOffset="30360.14">4796 4042 3045 0,'0'0'73'0,"15"-11"-13"0,-15 11-30 0,13-6-21 0,-13 6-13 16,21-10-1-16,-6 7-5 0,1-1 5 0,4 1-30 15,-1 0-26-15,2-1-15 16,0 1-14-16,3-1 2 0,-6-2 9 0,4 4-11 0,-3-3-19 16,-3-1-31-16,0 0-77 15,-16 6-476-15,18-9 56 0</inkml:trace>
  <inkml:trace contextRef="#ctx0" brushRef="#br0" timeOffset="30560.16">4991 3881 2125 0,'-18'-2'56'0,"18"2"0"0,0 0 9 0,0 0 7 0,-18 10 3 16,18-10 5-16,-6 16 0 16,6-16 3-16,-2 23-6 0,2-23-6 0,0 29-2 15,2-12-2-15,0 0-3 16,-2 0 0-16,4 4-6 0,-2-2-7 0,0 0-4 0,0 1-13 16,2-2-26-16,-2 0-38 15,0-2-34-15,2 0-43 0,0-1-31 0,-2-2-31 16,0-3-47-16,-2-10-129 0,4 15-356 0,-4-15 47 15</inkml:trace>
  <inkml:trace contextRef="#ctx0" brushRef="#br0" timeOffset="30819.96">5209 3779 2161 0,'13'-9'9'15,"-13"9"7"-15,0 0 3 0,0 0-1 16,0 0-4-16,14 31 13 0,-12-18 10 16,1 4 12-16,-3 2-8 0,0 2 14 0,2 0 8 15,-2 2 8-15,2 1 4 0,-2 0 6 16,2-2-4-16,0 3-6 0,-2-1-7 0,3 1-6 0,-3-5-13 16,2 1-11-16,0 0-19 15,-2-4-37-15,2 0-35 0,0-2-25 0,-2-15-37 16,2 25-19-16,-2-15-26 0,0-10-19 0,2 15-32 15,-2-15-453-15,0 0 94 16</inkml:trace>
  <inkml:trace contextRef="#ctx0" brushRef="#br0" timeOffset="31279.99">5190 3814 2050 0,'0'-19'65'0,"0"19"29"15,-5-27 1-15,5 14-5 0,0 13-6 0,-4-19-8 16,4 19-3-16,0 0-14 0,0-23-3 15,0 23-10-15,0 0-5 0,2-21-7 16,-2 21-8-16,9-11-1 0,-9 11-7 16,13-8-2-16,-13 8-1 0,19-4-5 0,-19 4-1 15,25-2-5-15,-25 2-8 0,27 2-2 16,-9 0-4-16,-2 2 7 0,1-1-6 0,-2 3-3 16,-2 1 2-16,-1 1-8 15,0 0 9-15,-4 3-5 0,-8-11 2 0,10 21 8 16,-6-10-3-16,-4-11 2 0,-2 20 8 0,2-20 9 15,-6 23 12-15,6-23 3 16,-10 21 12-16,4-14-4 0,6-7 0 0,-10 16-2 0,10-16 0 16,-6 13-4-16,6-13-4 15,0 0-3-15,-6 16 3 0,6-16-3 0,0 0-8 0,0 0-2 16,10 23 3-16,-10-23-4 16,16 18 0-16,-8-8-4 0,2 0 5 0,1 1 0 15,2 2-3-15,-3-1 6 0,1 1-1 0,-1-2 1 16,1 3 5-16,-2 0 6 0,-3 0 13 15,-2-1 3-15,0 1-1 0,-4-14 4 0,0 23-2 16,0-23 2-16,-8 23-7 16,2-11-3-16,-5-2-5 0,-2 0-3 0,3-1-11 0,-5-1-19 15,2 0-32 1,13-8-39-16,-23 11-41 0,15-7-39 0,-4-2-52 0,12-2-66 16,-14 2-128-16,14-2-393 15,0 0-98-15</inkml:trace>
  <inkml:trace contextRef="#ctx0" brushRef="#br0" timeOffset="31709.74">5676 3951 2365 0,'0'0'-9'0,"0"0"35"0,0 0-8 0,0 0 8 16,14 23-3-16,-14-23-5 16,0 21 5-16,0-21-5 0,2 25 1 0,-2-25 2 0,0 25-4 15,0-25 2-15,2 24 5 16,0-12 5-16,-2-12 5 0,2 21 12 0,-2-21-5 16,2 16 1-16,-2-16-6 15,0 0-14-15,6 16-19 0,-6-16-1 0,0 0 0 0,0 0-2 16,0 0 3-16,0 0 1 0,0 0 5 0,36-23 11 15,-36 23 18-15,13-16 20 16,-13 16 17-16,10-16 11 0,-10 16 12 16,10-13 5-16,-10 13 0 0,6-10 2 0,-6 10 4 15,0 0 7-15,12-8 0 0,-12 8-6 0,0 0-11 16,0 0-9-16,24 15-6 16,-24-15-9-16,16 19-10 0,-7-6-9 0,-1-3-8 15,1 3-6-15,2 1-21 0,-3 1-34 0,2-1-43 0,-2-1-57 16,2 0-53-16,-2 1-59 15,-2 1-60-15,-4-1-141 0,0-3-143 0,-2-11-273 16,-8 25-183-16</inkml:trace>
  <inkml:trace contextRef="#ctx0" brushRef="#br0" timeOffset="32630">2565 4989 2527 0,'0'0'-30'16,"0"0"8"-16,0 0-3 0,0 0 19 0,0 0-21 0,0 0 9 15,21 40 1 1,-13-28 0-16,4-1 8 0,-2 3-2 0,2-5-15 0,1 2 2 16,0-2-3-16,-2-2 9 15,1-2 4-15,-12-5 0 0,24 8 6 0,-12-5-3 16,-12-3 2-16,22 0 2 0,-22 0 4 15,20-9 3-15,-11 0-1 0,2-3 2 0,-3 1 6 16,1-2 24-16,-3-1 15 0,0 1 33 0,-6 13 21 16,10-23 16-16,-4 14 7 15,-6 9-3-15,6-20 2 0,-6 20-3 0,6-15-11 16,-6 15-11-16,4-11-12 0,-4 11-4 16,0 0 0-16,0 0 4 0,0 0-2 0,0 0-7 15,0 0 11-15,0 0-5 0,0 0-6 0,6 48-7 16,-4-30-6-16,2 6-9 0,1 0-3 15,-1 5-5-15,-2 0-6 0,5 6-5 0,-3 1-4 16,2 3-5-16,1-1-3 16,-1 1-8-16,-2 0 1 0,2-1-1 15,0 2-2-15,-3-2-1 0,2-1-1 0,-3-5-2 16,-2-1 1-16,2-3-2 0,-4-1 5 16,-5-3-1-16,0-1 2 0,1 1-1 15,-4-8 4-15,-1 1-2 0,-4-3 1 0,0-7-3 0,1-1 3 16,14-6-4-16,-30 0 1 15,30 0-3-15,-32-13-2 0,17-1-5 0,1-3-7 16,0-2-10-16,4-4-11 0,0 0-25 16,4 1-27-16,1-4-37 0,3 4-55 0,7 1-34 15,-1-1-45-15,4-1-87 0,4 1-164 0,4 1-404 16,0 4-288-16</inkml:trace>
  <inkml:trace contextRef="#ctx0" brushRef="#br0" timeOffset="32910.05">3232 5388 2809 0,'0'0'13'0,"0"0"10"15,0 0-2-15,25 0-5 16,-25 0 1-16,19-2-4 0,-19 2-3 0,25 0-3 16,-25 0-17-16,26-3-18 0,-11 2-24 15,-15 1-20-15,27-2 3 0,-27 2-12 0,26-4-6 16,-13 2-18-16,-3 1-32 16,-10 1-48-16,18-8-83 0,-18 8-318 0,12-6 215 15</inkml:trace>
  <inkml:trace contextRef="#ctx0" brushRef="#br0" timeOffset="33050.16">3363 5314 1862 0,'0'0'133'0,"-14"-4"17"16,14 4-2-16,0 0-7 16,-18-4-13-16,18 4-11 0,0 0-15 0,0 0-12 15,0 0-20-15,0 0-19 16,0 0-23-16,0 0-20 0,0 0-13 0,0 0-11 0,38-27-22 16,-23 23-25-1,0 0-31-15,-15 4-35 0,31-5-42 0,-13 2-87 0,-4-3-448 16,1 1 36-16</inkml:trace>
  <inkml:trace contextRef="#ctx0" brushRef="#br0" timeOffset="33529.96">3958 5014 2033 0,'0'0'-43'0,"0"0"9"0,2-13 7 0,-2 13-4 0,0 0 2 16,0 0 14-16,0 0 9 15,0 0 12-15,-13-21 17 0,13 21 19 0,0 0 21 16,-14-7 34-16,14 7 8 0,0 0 16 15,-20-4 12-15,20 4 4 0,0 0-1 16,0 0-5-16,-31 5-5 0,31-5-14 0,-20 6-13 0,20-6-5 16,-16 11-8-16,16-11-7 15,-18 16-2-15,8-7 0 0,2 3 6 0,-1-2-1 16,1 2-3-16,-1 2-2 16,1-1-7-16,1 1-1 0,3 1-6 0,0 0-8 0,4-15-1 15,-4 30-7-15,2-16-6 0,2-14 1 0,2 28-6 16,0-14 5-16,2-1-9 15,2 0-2-15,3 0-2 0,-1-2-5 0,3-1 0 0,2 2-3 16,1-5-2-16,2 2-8 16,-2-2-12-16,3-2-16 0,-2-1-27 0,2-1-28 15,-17-3-27-15,28 1-39 16,-14-1-35-16,-14 0-22 0,28-1-23 16,-16-3-15-16,3 0-34 0,-15 4-91 0,26-7-494 15,-14 0-204-15</inkml:trace>
  <inkml:trace contextRef="#ctx0" brushRef="#br0" timeOffset="35510.29">4233 5107 2432 0,'0'0'-88'0,"0"0"29"16,0 0 24-16,0 0 14 15,0 0 14-15,0 0 8 0,0 0 9 0,0 0 4 16,-21-5 1-16,21 5 8 16,0 0 8-16,0 0-3 0,0 0 8 15,0 0 21-15,0 0 5 0,0 0 7 0,0 0-4 0,28-32 7 0,-28 32-2 16,10-6-6-16,-10 6-7 15,0 0-4-15,19-11-7 0,-19 11-3 0,15-1 2 16,-15 1 2-16,0 0-1 0,25 11 0 16,-25-11 0-16,13 12-8 0,-13-12-1 0,9 20-2 15,-5-8-7-15,-4-12 0 16,2 33-6-16,-4-16 4 0,0 0-4 0,-2 2 6 16,-1-3 3-16,1 0 0 15,0 2 7-15,-3-5-6 0,3 2-2 0,4-15-3 0,-6 21 0 16,1-9-2-16,5-12-2 0,-6 15-8 0,6-15-6 15,0 0-11-15,0 0-11 16,0 0-4-16,0 0-2 0,0 0 4 0,0 0-9 0,0 0-2 16,0 0-1-16,36-38-2 15,-25 20 0-15,1 0 4 0,-2 1 9 0,2 3 9 16,-4 1 10-16,0 1 12 0,1 1 14 16,-9 11 14-16,11-17 3 0,-11 17 11 0,12-11 10 15,-12 11 16-15,0 0 6 0,15-3 0 0,-15 3-2 16,0 0-3-16,0 0-7 15,20 22-11-15,-14-11-3 0,2-2-8 0,2 3-3 0,1 1-7 16,2-2-13-16,2 2-23 16,-1-2-39-16,2-3-58 0,-2 2-72 15,1-2-63-15,0-4-84 0,-1 2-155 16,1-5-131-16,-4-1-264 0,-11 0-207 0</inkml:trace>
  <inkml:trace contextRef="#ctx0" brushRef="#br0" timeOffset="35649.69">4726 5238 2594 0,'0'0'88'0,"0"0"11"16,11-9-44-16,-11 9-55 15,14-5-27-15,-14 5-1 0,30-6 0 0,-13 4-8 0,2 0-49 16,-2 0-47-16,3-1-50 16,-6-1-97-16,-14 4-366 0,32-10 129 15</inkml:trace>
  <inkml:trace contextRef="#ctx0" brushRef="#br0" timeOffset="35849.76">4854 5155 2025 0,'0'0'90'16,"-9"14"12"-16,9-14-8 0,-9 19-8 0,9-19-13 0,-4 26-1 16,4-9-8-16,0 1-6 15,2-1 2-15,0 0-15 0,0 2-4 0,2 0-5 16,-1-2 0-16,1 0-4 0,1-2-2 0,-5-15-22 15,6 25-44-15,-4-13-25 0,-2-12-41 16,6 17-52-16,-2-12-69 0,-4-5-135 0,4 9-280 16,-4-9 136-16</inkml:trace>
  <inkml:trace contextRef="#ctx0" brushRef="#br0" timeOffset="36069.66">5014 5050 1866 0,'7'-13'119'0,"-7"13"27"0,0 0-21 0,0 0-7 16,8-12-17-16,-8 12-8 16,0 0-1-16,0 0-7 0,0 0-7 0,15 45-6 15,-13-29-8-15,2 4-2 0,0 1-3 16,0 2 11-16,0 0 10 0,2 1-3 0,0 0-6 16,0 1-13-16,-2-1-5 15,0 1-16-15,0-6-35 0,0-2-50 0,3 2-62 16,-3-4-48-16,-1-4-52 0,-1-1-124 0,-2-10-488 15,2 11-146-15</inkml:trace>
  <inkml:trace contextRef="#ctx0" brushRef="#br0" timeOffset="36399.93">4919 4983 2596 0,'-4'-10'87'15,"4"10"4"-15,-5-20-26 0,5 20-26 0,0 0-15 0,0 0-15 16,7-25-4-1,-7 25-7-15,14-9-13 0,-14 9-10 0,22-5 3 0,-8 2 3 16,4-1 9-16,-18 4-4 16,36 0 6-16,-17 0 13 0,-1 2 12 0,4 0-5 0,1 2-2 15,3 4 6 1,-4 0-11-16,6-1 3 0,-2 5 14 0,3 1 1 0,-1 2-7 16,0 2 5-16,-3 0 1 0,-4 4 9 0,0 2 10 15,-1 2 7-15,-4 0 5 16,-6-3 5-16,-1 5 6 0,-2-2 0 0,-5 2-3 0,-4-1 0 15,-3 1 4-15,-3-2-5 16,-7 1 0-16,1 1-6 0,-4-4-4 0,-3-2-7 16,0-2-1-16,2-4-10 0,-1-2-13 15,2-1-29-15,3-3-36 0,0-2-50 0,2 0-53 16,1-3-44-16,1-2-60 16,11-2-49-16,0 0-564 0,-21-7-225 0</inkml:trace>
  <inkml:trace contextRef="#ctx0" brushRef="#br0" timeOffset="36776.89">5563 5136 2696 0,'0'0'21'0,"0"0"8"0,0 0-14 0,0 0 2 16,0 0 1-16,12 23-4 0,-12-23-8 0,8 17-5 15,-8-17-1-15,12 17 0 16,-8-8-3-16,-4-9 3 0,10 18 2 0,-4-10 8 0,-6-8 2 16,13 10 6-1,-13-10-15-15,15 7-9 0,-15-7-22 0,0 0-10 0,0 0-26 16,29-8 9-16,-29 8 5 16,16-19 13-16,-10 10 21 0,2-3 31 0,-8 12 23 0,13-23 30 15,-7 15 18-15,-6 8 14 0,13-16-4 0,-13 16 8 16,13-12 17-1,-13 12 15-15,10-7 11 0,-10 7 7 0,0 0-1 0,0 0-13 0,0 0-6 16,36 16-24-16,-28-4-12 16,1-1-11-16,0 2-11 0,-1 1-15 0,0-1-27 15,1 2-42-15,-1-2-48 16,1 3-66-16,0-3-77 0,-1 1-60 0,-2-3-140 16,-2-1-185-16,0-2-298 0,-4-8-254 15</inkml:trace>
  <inkml:trace contextRef="#ctx0" brushRef="#br0" timeOffset="210672.29">30932 6267 2605 0,'0'0'-61'16,"0"0"41"-16,0 0 11 0,0 0 21 16,0 0 20-16,0 0 9 0,0 0 22 0,0 0 13 15,0 0 18-15,0 0-3 0,0 0 6 16,0 0 7-16,0 0 8 0,0 0 7 16,0 0 1-16,0 0-5 0,0 0-11 0,0 0-5 15,0 0-11-15,0 0-6 0,25-32-6 16,-25 32-8-16,20-1-3 0,-20 1-6 15,21-2 2-15,-21 2 0 0,25-4-1 0,-10 4 0 16,-15 0-1-16,28 0-3 0,-28 0-2 16,27-3-5-16,-27 3-6 0,27-1-3 0,-27 1-6 15,28 0-1-15,-28 0-6 0,21 0-9 16,-21 0-11-16,20-2-30 0,-20 2-33 0,0 0-44 16,22 0-58-16,-22 0-68 0,11 0-82 15,-11 0-173-15,0 0-152 0,0 0-253 16,0 0-259-16</inkml:trace>
  <inkml:trace contextRef="#ctx0" brushRef="#br0" timeOffset="-214734.3">31411 4482 2553 0,'0'0'-90'0,"0"0"27"0,0 0 14 15,0 0 13-15,0 0 11 0,0 0 11 0,0 0 14 16,0 0 12-16,0 0 1 0,0 0 19 16,0 0 0-16,0 0 5 0,0 0 7 0,0 0 6 15,0 0 4-15,0 0 4 0,0 0 11 16,0 0 5-16,0 0 2 0,0 0 3 16,0 0 10-16,0 0 1 0,0 0-3 0,0 0-6 15,0 0-1-15,0 0-1 0,21-1-4 16,-21 1 0-16,0 0-2 0,38 5-2 15,-24-5-4-15,-14 0-4 0,32 3-4 0,-17 0-9 16,-15-3-6-16,30 3-4 0,-18-3-5 16,-12 0-5-16,26 3-16 0,-26-3-42 15,21 0-42-15,-21 0-65 0,19 2-64 0,-19-2-128 16,9 0-229-16,-9 0-299 0,0 0-205 16</inkml:trace>
  <inkml:trace contextRef="#ctx0" brushRef="#br0" timeOffset="-210134.16">30335 6282 1625 0,'0'0'220'0,"0"0"-86"0,0 0-18 16,0 0 3-16,0 0 5 0,0 0-7 16,-23-15 9-16,23 15-2 0,0 0-6 15,0 0 3-15,0 0-8 0,0 0-2 0,0 0 5 16,-4-17-2-16,4 17 3 0,0 0-9 16,0 0-13-16,0 0-8 0,0 0-9 0,4-22-10 15,-4 22-7-15,0 0-8 0,2-23-2 16,-2 23-4-16,4-17-3 0,-4 17-1 15,5-18-1-15,-5 18-2 0,2-19 0 0,-2 19-8 16,4-14-1-16,-4 14-2 0,4-16-5 16,-4 16-4-16,6-13-1 0,-6 13 2 15,0 0-8-15,16-12 0 0,-16 12 0 0,0 0-3 16,24-1-1-16,-24 1-2 0,0 0-2 16,32 9 0-16,-19-5 3 0,0 1-4 15,2 1 0-15,-15-6 1 0,26 10-3 16,-16-7-1-16,-10-3 2 0,19 8 2 0,-19-8-3 15,15 6 1-15,-15-6-1 0,12 4-7 0,-12-4-3 16,0 0-2-16,0 0 3 0,0 0 0 16,21 0 0-16,-21 0-2 0,0 0 3 15,0 0-1-15,0 0-2 0,0 0 2 0,0 0 1 16,0 0 6-16,0 0-5 0,0 0-1 16,0 0 3-16,0 0-3 0,0 0 3 0,-55 19 0 15,43-14 3-15,-4-1 0 0,0 0 0 16,16-4 2-16,-32 7 2 0,13-4 2 15,2-3 0-15,0 1 2 0,17-1-2 0,-30 0 0 16,30 0 3-16,-29-1 0 0,29 1 0 16,-26-4 1-16,26 4-4 0,-20-4 2 15,20 4 1-15,-18-2-2 0,18 2-2 16,0 0-1-16,-23-2-2 0,23 2-1 0,0 0 0 16,-19 0 1-16,19 0 3 0,0 0 0 15,-19 9 5-15,19-9 0 0,-12 12-1 0,2-4 1 16,10-8-2-16,-18 19 3 0,10-9-4 15,-3-1-2-15,2 0 1 0,-1 2-8 16,10-11-22-16,-17 16-42 0,11-10-57 0,6-6-63 16,-14 15-69-16,14-15-114 0,-12 6-173 15,12-6-416-15,0 0-393 0</inkml:trace>
  <inkml:trace contextRef="#ctx0" brushRef="#br0" timeOffset="-209956.02">30119 5864 3227 0,'0'0'130'15,"2"-27"-16"-15,-2 27-35 0,0-21-18 0,0 21-9 16,2-14-15-16,-2 14-16 0,0 0-40 16,3-18-76-16,-3 18-76 0,2-11-93 15,-2 11-172-15,0 0-404 0,0 0-178 0</inkml:trace>
  <inkml:trace contextRef="#ctx0" brushRef="#br0" timeOffset="-209435.19">29895 6083 2459 0,'0'0'-80'0,"-9"12"12"0,9-12 7 16,-6 11 6-16,6-11 19 0,0 0 30 15,-10 9 29-15,10-9 12 0,0 0 4 16,0 0 6-16,0 0 13 0,0 0 20 0,0 0 18 16,0 0 14-16,0 0-4 0,0 0-7 15,0 0-10-15,-30-15-11 0,30 15-12 0,0 0-9 16,0 0-5-16,0 0-2 0,0 0-11 16,0 0-1-16,0 0-5 0,0 0 14 15,0 0 2-15,0 0-1 0,0 0 9 0,0 0 7 16,0 0 6-16,0 0-1 0,0 0 1 15,0 0-5-15,32 29 3 0,-32-29 1 16,0 0-2-16,-6 28-1 0,6-28 1 0,-12 23 3 16,6-14-2-16,-4 3 3 0,0 0 0 15,-4-1 23-15,2 0 3 0,-5 4 5 0,0-2-31 16,-2-1 5-16,-3 0-2 0,0 1 7 16,-2-2-6-16,-1 1 1 0,-1-3-2 0,1 1 3 15,-5-2-10-15,2-1-2 0,-1-1-3 16,0 0-2-16,-4-2-3 0,2 1-1 0,1-3-5 15,-2 2 0-15,0-1-8 0,3 1 4 16,2-3-9-16,2-1 0 0,1 1-8 16,1 1-2-16,-1-2-3 0,6 0-2 15,-2 0-3-15,6 0-5 0,-2 0-3 0,16 0-8 16,-31-3-8-16,31 3-23 0,-26-1-20 0,16-3-24 16,-2 3-26-16,12 1-38 0,-20-9-53 15,12 5-63-15,8 4-58 0,-17-14-107 16,11 6-163-16,1-1-51 0,5 9-391 0,-8-15-515 15</inkml:trace>
  <inkml:trace contextRef="#ctx0" brushRef="#br0" timeOffset="-209135.42">29414 5742 3372 0,'0'0'87'0,"24"-4"4"0,-24 4-5 16,0 0 5-16,0 0 5 0,0 0-5 15,0 0-8-15,0 0-11 0,16-6-31 16,-16 6-42-16,0 0-54 0,0 0-52 0,9-9-59 16,-9 9-65-16,0 0-115 0,0 0-616 15,0 0-402-15</inkml:trace>
  <inkml:trace contextRef="#ctx0" brushRef="#br0" timeOffset="-208796.67">28864 6205 2888 0,'0'0'-85'0,"0"0"24"15,-10 9 11-15,10-9 12 0,0 0 11 0,-14 8 6 16,14-8 12-16,-12 9 3 0,12-9 4 15,-12 8 3-15,12-8 8 0,-16 10 7 16,16-10 8-16,-16 7 19 0,16-7 17 16,-15 8 7-16,15-8 0 0,-15 4-4 0,15-4 1 15,0 0-3-15,-22-1-4 0,22 1-3 16,0 0-2-16,-21-14-3 0,15 2-3 16,6 12-7-16,-13-27-2 0,10 12-9 0,-4 0-4 15,3-2-11-15,0 1-22 0,4 16-27 16,-7-30-38-16,5 20-39 0,2 10-57 0,-2-19-75 15,2 19-184-15,-4-10-316 0,4 10-19 16</inkml:trace>
  <inkml:trace contextRef="#ctx0" brushRef="#br0" timeOffset="-208592.54">28464 6845 2285 0,'0'0'92'16,"0"0"12"-16,0 0-25 0,0 0-12 16,0 0-9-16,0 0-11 0,29 5-17 0,-29-5-20 15,34-12-52-15,-12 5-42 0,3-2-32 16,-3 0-29-16,2-3-26 0,0 0-17 16,-1 0-110-16,1-2-256 0,-6 2 258 0</inkml:trace>
  <inkml:trace contextRef="#ctx0" brushRef="#br0" timeOffset="-207751.55">28390 5950 1695 0,'0'-21'68'0,"0"21"14"16,0 0 3-16,0 0-8 0,2-19 4 15,-2 19 6-15,0 0-1 0,0 0-8 16,0 0 8-16,0 0-18 0,0 0 2 16,0 0-3-16,0 0 8 0,0 0 17 0,0 0 5 15,-27 37 1-15,19-21 2 0,3 3-10 16,0 4-9-16,1 4-12 0,0 1-6 16,0 1-3-16,-1 1-6 0,3 1-12 0,-1 1 1 15,1-1-5-15,0-3-4 0,-5 2-1 16,6-2-5-16,-1-2-5 0,0-1 2 0,-2-5-6 15,2 1-2-15,0-6 2 0,0 0 5 16,2-15 2-16,-7 24-2 0,7-24 2 16,-8 14-7-16,8-14-4 0,0 0-1 0,0 0-1 15,0 0-2-15,0 0 16 0,-36-25-3 16,30 15-3-16,-2-3-1 0,8 13-1 16,-14-25 0-16,7 12 2 0,2 3 6 0,5 10 3 15,-10-19-2-15,10 19-1 0,-10-17-8 16,10 17-1-16,-13-12-3 0,13 12-1 15,-12-5-5-15,12 5 2 0,0 0-2 0,-23 1 0 16,23-1-2-16,0 0-1 0,-28 12 1 16,21-4 1-16,7-8-2 0,-24 13 2 0,14-6 0 15,1 1 4-15,-4 2 0 0,13-10 11 16,-18 11 9-16,9-5 17 0,9-6 9 0,-18 9 10 16,18-9 6-16,-18 6-1 0,18-6-7 15,-20 0-3-15,20 0-19 0,0 0 4 16,-23-15-12-16,15 3-18 0,-1-1-6 0,5-2-14 15,-4-2-12-15,5-2-10 0,3 0-21 16,-2-1-22-16,2 3-32 0,0 17-40 0,2-34-66 16,1 19-61-16,-1 3-113 0,2 1-193 15,-2 2-22-15,-2 9-236 0,0 0-163 16</inkml:trace>
  <inkml:trace contextRef="#ctx0" brushRef="#br0" timeOffset="-206926.43">27672 6386 2481 0,'0'0'-34'0,"0"0"18"0,0 0-12 0,0 0 13 16,0 0 20-16,-29 1 16 0,29-1 17 15,-19 14 0-15,11-4 2 0,-6 0 10 0,3 4 10 16,-3 2 23-16,-1 1 14 0,0 1 17 16,1 2 3-16,-5 3-2 0,2 2-9 15,-1 3-7-15,0 1-11 0,-7 7-5 0,7 0-11 16,-4 1-5-16,-1-1-5 0,3 1-1 16,-5 2-5-16,5-1 4 0,-3 1-3 0,-1-4-3 15,4 4-4-15,-5-2-4 0,2 0-5 16,0-1-1-16,-1-2-3 0,2 0 6 15,-1 1 3-15,-2-3 7 0,1 1-5 0,0-1 2 16,1-5-6-16,0 5-4 0,-2 1-1 16,-2-3-5-16,1 1 0 0,-1-1-3 15,-2-1-3-15,4-6 5 0,0 2-3 0,-2-1 8 16,2-1 1-16,1-1 2 0,-3 0-3 16,-2-2-5-16,4 2-3 0,-2-2-1 15,-3-2-4-15,-1 0-2 0,2 0 1 0,-1-3-5 16,-1 3 2-16,0-5-6 0,-1-1 2 15,-4-2-10-15,-1 2 5 0,-1-5 3 16,-1-3-11-16,-4 0-1 0,1-4-3 0,-1-1 0 16,0-2 0-16,-2-2 2 0,-4-5-4 15,-1 1 0-15,4-3 3 0,3 3-2 0,3-2 0 16,3 0 1-16,2 0 0 0,-2 2 1 16,2-1 0-16,3 1 0 0,3 2-1 15,3-2-19-15,5 4 3 0,0-1 2 0,4 2-1 16,-2 1 0-16,19 3 2 0,-29-8-1 15,19 6-5-15,10 2 0 0,-19-2-1 0,19 2 4 16,0 0 1-16,0 0 3 0,0 0 1 16,0 0 2-16,0 0 1 0,0 0-2 0,0 0 4 15,38 34 5-15,-13-29-4 0,2 3 3 16,7 0-1-16,4-1-1 0,5 1 8 16,3 0-9-16,5-2-6 0,2 1-27 0,-4-4-41 15,-1-1-58-15,-2 2-69 0,6-4-49 16,-9-3-96-16,2 0-172 0,-7 0-63 15,4 0-265-15,-3-1-198 0</inkml:trace>
  <inkml:trace contextRef="#ctx0" brushRef="#br0" timeOffset="-206394.16">26867 6373 2646 0,'0'0'25'0,"-4"-22"-1"16,4 22-5-16,0 0-6 0,0 0-4 15,0 0 0-15,4-20-1 0,-4 20-5 16,0 0-7-16,0 0 0 0,0 0 2 0,18-6-5 16,-18 6 1-16,0 0 3 0,0 0 5 15,0 0-11-15,28 4 7 0,-28-4 4 0,0 0-1 16,0 0 5-16,0 0-3 0,15 9 4 15,-15-9-2-15,0 0 3 0,0 0 13 16,0 0 9-16,0 0 14 0,0 0 12 0,0 0 9 16,-40 19 4-16,40-19-2 0,-21 12-4 15,8-7-5-15,4 4-2 0,-7 0-5 0,3 0-4 16,1 3-7-16,-1 0 0 0,-3 2-5 16,3 0 3-16,0 3 3 0,-1 0 11 15,-1-2 6-15,1 2 1 0,1 1-3 0,-3-1-3 16,2-2-3-16,-2 2-6 0,1-1-5 15,3-1-14-15,-3 0-23 0,1-4-50 0,5 2-67 16,-2 0-77-16,0-5-108 0,2 2-195 16,0-2-379-16,9-8-236 0</inkml:trace>
  <inkml:trace contextRef="#ctx0" brushRef="#br0" timeOffset="-205975.88">26490 6232 2676 0,'0'0'-61'0,"0"0"8"0,0 0-4 0,0 0 16 16,0 0 18-16,0 0 8 0,0 0 6 16,0 0 9-16,0 0-3 0,0 0-2 15,0 0-1-15,-8 51 2 0,8-51 28 0,-1 28 8 16,-1-10 12-16,-2-3 5 0,0-2-1 15,4-13 20-15,-10 29 23 0,1-16 7 16,3-1 11-16,-2-3 5 0,8-9 1 0,-17 18 1 16,8-13-5-16,9-5-5 0,-18 8-6 15,18-8-6-15,-19 2-2 0,19-2 0 0,0 0-9 16,0 0-8-16,-26-6-7 0,26 6-7 16,0 0-11-16,0 0-4 0,0 0-8 15,-16-6-3-15,16 6-3 0,0 0-4 0,0 0-3 16,0 0 1-16,0 0 1 0,0 0 0 15,0 0 2-15,0 0 12 0,0 0 4 16,9 33 1-16,-9-33-6 0,-3 16-4 0,3-16 1 16,-12 18-3-16,5-8-4 0,-3 1-8 15,-1-2-27-15,-2-1-51 0,-3 2-70 0,5-3-106 16,-7-1-119-16,0-1-269 0,0 1 25 16,0-2-288-16,2-1-254 0</inkml:trace>
  <inkml:trace contextRef="#ctx0" brushRef="#br0" timeOffset="-205787.43">26221 6792 3124 0,'0'0'206'16,"0"0"-27"-16,9 11-21 0,-9-11-19 0,0 0-17 15,11 8-16-15,-11-8-41 0,0 0-61 16,0 0-73-16,0 0-56 0,0 0-57 15,13-2-36-15,-13 2-54 0,0 0-133 0,0 0-461 16,0 0-222-16</inkml:trace>
  <inkml:trace contextRef="#ctx0" brushRef="#br0" timeOffset="-205189.21">25940 6021 2593 0,'0'0'-70'16,"2"-19"16"-16,-2 19 20 0,0-14 10 15,0 14 18-15,0 0 7 0,2-18 2 0,-2 18 19 16,0 0-4-16,0 0 5 0,0 0 11 16,0 0 7-16,0 0 1 0,0 0-4 0,0 0 1 15,0 0-3-15,12 58 1 0,-10-43-5 16,0 5-6-16,-2-4 0 0,2 4 2 15,-1-1 3-15,1 0-2 0,-2-2-2 16,2 2 0-16,0-3-3 0,-2 1-1 0,2-1 2 16,-2-16 6-16,2 25 2 0,0-12 2 15,-2-13 8-15,4 19 8 0,-4-19 3 16,2 16 3-16,-2-16-3 0,0 0-13 0,0 0-9 16,11 9-11-16,-11-9-9 0,0 0-12 15,0 0-6-15,22-29-15 0,-15 18-1 0,-1-3-2 16,3 2 6-16,1-2-1 0,-4 1 4 15,5-1-4-15,-3 3 3 0,3-1 4 0,-1 1 1 16,0-1 3-16,-1 5 8 0,4 0 3 16,-13 7 14-16,18-12 6 0,-18 12 8 15,15-6 5-15,-15 6 4 0,0 0 9 0,0 0 6 16,23 12-2-16,-23-12-2 0,0 0-4 16,2 20-5-16,-2-20 0 0,0 0-2 0,-11 27 3 15,11-27 1-15,-18 19 10 0,7-10 3 16,-3 1 5-16,-1-2 4 0,-1 0-1 15,-1-2-6-15,0-3-4 0,-2 3-2 0,0 0-10 16,-1-3-4-16,2 1-4 0,-2 0-6 16,4-1-1-16,16-3-2 0,-29 7-2 15,13-6-7-15,16-1 2 0,-25 8-7 0,14-2 2 16,11-6-7-16,-20 15-6 0,15-5-9 16,5-10-32-16,-13 18-36 0,11-6-47 15,2-12-58-15,-2 25-48 0,2-14-57 0,0-11-137 16,0 23-160-16,0-13-259 0,0-10-180 15</inkml:trace>
  <inkml:trace contextRef="#ctx0" brushRef="#br0" timeOffset="-204837.38">25559 6274 2432 0,'6'-20'-62'0,"-6"20"27"0,0 0 22 16,0 0 27-16,10-11 23 0,-10 11 25 16,0 0 21-16,0 0 5 0,0 0-3 15,0 0 2-15,0 0-4 0,0 0-5 0,0 0 0 16,0 0-1-16,0 0-2 0,0 0-10 15,0 0-1-15,0 0-6 0,0 0-4 0,0 0 0 16,-31 32 1-16,31-32 1 0,-19 8 1 16,19-8-1-16,-19 4-6 0,19-4-7 15,-17 4-1-15,17-4-11 0,-14 9 0 0,14-9-14 16,-15 11-22-16,15-11-46 0,-14 16-51 16,14-16-50-16,-4 19-69 0,4-19-120 0,-1 19-577 15,-1-7-316-15</inkml:trace>
  <inkml:trace contextRef="#ctx0" brushRef="#br0" timeOffset="-204701.87">25480 6667 3173 0,'0'0'133'16,"0"0"-33"-16,2 16-20 0,-2-16-26 16,0 0-26-16,0 0-45 0,5 13-91 0,-5-13-89 15,0 0-160-15,0 0-523 0,0 0-251 16</inkml:trace>
  <inkml:trace contextRef="#ctx0" brushRef="#br0" timeOffset="-204219.97">25399 5984 2630 0,'2'-25'10'0,"-2"25"36"0,-2-17 7 0,2 17-5 16,0 0-9-16,0 0-3 0,-5-15-2 16,5 15-1-16,0 0-6 0,0 0-4 0,0 0 10 15,-31 27-12-15,17-16-2 0,4 2 2 16,-5 2 16-16,0 1 4 0,-1 0 1 0,-6 0-4 16,1 3-1-16,-5-2 0 15,-1 1-6-15,-3-2 4 0,-2 0 0 0,1-1-1 16,-3-1 0-16,-1-3 5 0,0-1 5 0,-1-3 1 15,6-2 5-15,-3-1 0 0,3 0 2 16,-1-2-2-16,3-2-4 0,2 2-2 16,1-2-5-16,2 0-6 0,2 0-2 0,2 0-1 15,19 0 0-15,-34-2-2 0,34 2 2 16,-26 0 0-16,26 0-6 0,-22 0-2 0,22 0-6 16,-18 4 2-16,18-4-1 0,-15 6 2 15,15-6 2-15,-13 11 2 0,13-11 3 16,-11 18 11-16,5-7 2 0,0 0 2 0,6-11 0 15,-14 27 4-15,4-14-3 0,5 1-1 16,-4 1-6-16,1-2 0 0,-1 1-3 16,2 0-3-16,-1-1-7 0,0-1-4 0,8-12-20 15,-13 22-39-15,7-14-54 0,6-8-61 16,-6 14-69-16,-2-8-95 0,8-6-171 0,0 0-112 16,-6 8-269-16,6-8-233 0</inkml:trace>
  <inkml:trace contextRef="#ctx0" brushRef="#br0" timeOffset="-204007.12">24877 5723 2806 0,'9'-12'66'0,"0"3"-22"0,-9 9-31 0,14-17-8 16,-5 9 0-16,-9 8-3 0,16-13 1 15,-9 5-46-15,-7 8-48 0,19-13-33 0,-9 5-21 16,-1 2 0-16,-1-2 11 0,2 3 9 16,-10 5-21-16,13-9-71 0,-13 9-350 15,9-10 238-15</inkml:trace>
  <inkml:trace contextRef="#ctx0" brushRef="#br0" timeOffset="-203870.44">24983 5525 1835 0,'0'0'124'0,"0"0"-4"16,0 0-37-16,8-26-16 0,-8 26-9 0,9-14-9 16,-9 14-20-16,10-12-49 0,-10 12-69 15,11-13-72-15,-11 13-178 0,5-11-222 16,-5 11 244-16</inkml:trace>
  <inkml:trace contextRef="#ctx0" brushRef="#br0" timeOffset="-203621.39">24348 5677 1892 0,'0'0'99'0,"2"29"-6"16,-2-29-13-16,-2 23-1 0,0-10-4 0,2-13-2 15,0 34-3-15,0-15-10 0,0 2-6 16,0 0-5-16,0 2-7 0,0 0-10 16,2 0-10-16,-2 0-25 0,0-1-50 0,0 4-58 15,0-4-72-15,0-1-175 0,0-2-279 16,-2 2 140-16</inkml:trace>
  <inkml:trace contextRef="#ctx0" brushRef="#br0" timeOffset="-203412.51">24248 6199 1911 0,'0'0'3'16,"0"0"0"-16,-29-6 5 0,29 6-4 0,0 0 25 15,-23 6 39-15,23-6 51 0,-24 10 15 16,9-5 12-16,1 1 4 0,-4-1 11 0,0 2 14 16,-6 0 14-16,3 1-6 0,-2-2-19 15,0 1-18-15,1 1-18 0,3-2-16 16,0-1-20-16,2 1-29 0,-1-4-58 15,0 0-74-15,18-2-86 0,-29-2-71 0,14-2-112 16,2 0-625-16,1 0-401 0</inkml:trace>
  <inkml:trace contextRef="#ctx0" brushRef="#br0" timeOffset="-203219.41">23785 6542 3090 0,'0'0'25'0,"7"15"2"0,-7-15-9 0,4 10 4 16,-4-10 13-16,12 7 6 0,-12-7 3 16,17 5-10-16,-17-5-11 0,25 0-18 15,-25 0-17-15,30-5-22 0,-13 1-26 0,-3 1-34 16,4-3-40-16,-4 1-50 0,-1-1-44 16,-2-2-140-16,0-2-337 0,-5 1 38 15</inkml:trace>
  <inkml:trace contextRef="#ctx0" brushRef="#br0" timeOffset="-202761.87">23768 5961 2066 0,'0'0'79'16,"-9"-14"29"-16,9 14-11 0,0 0-18 15,-8-10-12-15,8 10-9 0,0 0-1 0,0 0-10 16,0 0 3-16,0 0-5 0,0 0-8 15,-15 37-4-15,13-23 5 0,2-14 9 16,-2 33 4-16,2-13 2 0,0-4-10 16,0 4-2-16,0 2-2 0,0-2-6 0,2 1-3 15,-2 0-5-15,2 0 2 0,-2-2-5 16,3-2-3-16,-3-17-1 0,2 29 2 0,-2-16 4 16,0-13 7-16,2 22 12 0,-2-22-7 15,4 11-4-15,-4-11-10 0,0 0-5 0,0 0-2 16,0 0-6-16,0 0-9 0,0 0-7 15,29-34 3-15,-20 20-3 0,0 0 3 16,1-1 2-16,0 2 0 0,1 2 2 0,0-1 8 16,1 1 16-16,1 3 13 0,-2 1 10 15,-11 7-1-15,19-10 9 0,-19 10 2 0,16-4 4 16,-16 4 5-16,0 0 2 0,18 14-5 16,-18-14-2-16,2 16-6 0,-2-16-3 0,0 0-2 15,-20 35-1-15,8-20 7 0,-5 0 4 16,0-1 1-16,-2 1-3 0,0-4-9 15,-4 1-4-15,1-3-9 0,-1 1-21 0,2-2-43 16,-2-3-56-16,1 5-83 0,4-7-92 16,-1 3-165-16,-1 0-183 0,0 1-340 15,-2 3-370-15</inkml:trace>
  <inkml:trace contextRef="#ctx0" brushRef="#br0" timeOffset="-202141.43">18357 10050 2714 0,'-29'27'-161'0,"1"0"8"16,2-3-14-16,-3 5-60 0,-1-1-409 0,-2 6 144 15</inkml:trace>
  <inkml:trace contextRef="#ctx0" brushRef="#br0" timeOffset="-201150.43">15719 9678 2209 0,'0'0'210'0,"0"0"-20"0,0 0-25 0,-20-9-21 16,20 9-11-16,0 0-18 0,-49 25-3 16,30-12-3-16,-6 4-13 0,-1 2-9 15,1 5-5-15,-5 2-12 0,-2 3-6 0,-1 1-7 16,-9 14-7-16,3-7-4 0,-3 8-10 15,0-1-26-15,-4-1-59 0,10-4-72 16,5-7-64-16,-5-4-84 0,0 2-173 16,3-2-446-16,-8-1-265 0</inkml:trace>
  <inkml:trace contextRef="#ctx0" brushRef="#br0" timeOffset="-200096.26">10945 9845 2627 0,'0'0'-73'0,"0"0"27"0,-50 5 7 15,35 3 7-15,-2-1 9 0,-2 5 17 16,-7 1 0-16,-4 3-2 0,1 0 8 16,-7 9-3-16,-2 0 3 0,0-2 0 15,-3 4 0-15,6-4 5 0,-1 1-10 0,6-5-13 16,2 0-34-16,1-1-46 0,4-4-110 16,4-4-430-16,-5 2 139 0</inkml:trace>
  <inkml:trace contextRef="#ctx0" brushRef="#br0" timeOffset="-199447.69">8140 9900 1930 0,'0'0'34'16,"0"-18"0"-16,0 18 10 0,0 0 10 0,0 0 8 15,2-17 19-15,-2 17 11 0,0 0 3 16,0 0 0-16,0 0 2 0,0 0-10 15,0 0-1-15,0 0 14 0,-4-19 9 0,4 19 3 16,0 0-1-16,0 0-18 0,0 0-9 16,0 0-10-16,-40 25-10 0,28-18-5 0,-1 3-7 15,1 2-4-15,-4-1-6 0,0 0-6 16,-2 3-10-16,2-3-20 0,-3 4-36 0,1-3-47 16,0 1-44-16,0 1-42 0,4-1-29 15,-5 0-50-15,2 0-117 0,2-4-450 16,1 0-127-16</inkml:trace>
  <inkml:trace contextRef="#ctx0" brushRef="#br0" timeOffset="-198158.95">23262 5913 776 0,'0'0'394'0,"0"0"-150"0,0 0-91 16,0 0-40-16,0 0-33 0,-19 5-17 15,19-5 1-15,0 0 3 0,0 0 2 0,-9 11-1 16,9-11 0-16,0 0 12 0,-8 22 12 16,6-10 18-16,2-12 5 0,-8 29-4 0,4-15 3 15,-1 4-9-15,0-1-5 0,-1 5-11 16,-2-2-14-16,2 1-23 0,-3-4-24 15,3 4-68-15,-1 0-84 0,1-4-110 16,0 0-242-16,-3 0-260 0,3-3-6 0</inkml:trace>
  <inkml:trace contextRef="#ctx0" brushRef="#br0" timeOffset="-197855.67">22934 6321 2373 0,'0'0'43'15,"0"0"-1"-15,0 0-13 0,-21 0 1 16,21 0 0-16,0 0 0 0,0 0 11 0,-24 0-1 16,24 0-3-16,0 0 8 0,-18-2 12 15,18 2 15-15,0 0 32 0,-18-9 16 0,18 9 3 16,0 0-13-16,-10-11-16 0,10 11-19 16,0 0-12-16,0 0-10 0,0 0-3 0,-2-17-8 15,2 17-2-15,0 0-3 0,0 0 3 16,0 0 9-16,0 0 7 0,0 0 4 15,0 0 1-15,28 37-2 0,-28-37 0 16,0 21-4-16,0-21-3 0,-7 25-6 0,0-12-6 16,-1 2-8-16,2-2-17 0,-5-1-35 15,-1-1-49-15,-2-1-61 0,2 0-66 0,0-3-66 16,-4-3-120-16,2 0-163 0,1-1-312 16,0-2-208-16</inkml:trace>
  <inkml:trace contextRef="#ctx0" brushRef="#br0" timeOffset="-197361.92">22752 5929 2817 0,'2'-18'71'16,"-2"18"-14"-16,0 0-10 0,2-15-6 0,-2 15-8 15,0 0-3-15,0 0 0 0,0 0-2 16,0 0-3-16,0 0-6 0,-10 51 2 15,7-35-3-15,1 1 12 0,-2 0-3 16,4-17-3-16,-6 32 5 0,4-14-8 0,-3-1-2 16,1 1 0-16,2-4 1 0,2-14-3 15,-11 29-1-15,7-16 1 0,-2-4 0 0,6-9 3 16,-10 20-1-16,10-20-4 0,-16 11-1 16,16-11-4-16,-14 8 0 0,14-8 1 0,-15 3-3 15,15-3 9-15,0 0-6 0,-17 8 2 16,17-8-2-16,0 0-5 0,-15 8 2 15,15-8 5-15,-10 9 1 0,10-9 4 0,-9 10 0 16,9-10-2-16,-11 14 0 0,11-14-5 16,-14 11 9-16,14-11 3 0,-13 11 7 0,13-11 7 15,-17 10-3-15,17-10 4 0,-17 4-1 16,17-4-4-16,0 0-3 0,-30-3-4 16,30 3 3-16,-25-7 7 0,10 2 7 0,0 0 13 15,1 0 12-15,14 5 8 0,-28-10 4 16,16 9 9-16,12 1-10 0,-24-6-3 0,24 6-1 15,-19-1-16-15,19 1-6 0,0 0-1 16,-28 4-10-16,28-4-3 0,-18 10-11 16,8-5-22-16,10-5-37 0,-14 17-59 0,10-9-81 15,0 4-81-15,0-3-127 0,2 5-214 16,2-14-18-16,0 25-282 0,0-10-275 0</inkml:trace>
  <inkml:trace contextRef="#ctx0" brushRef="#br0" timeOffset="-197221.47">22218 6756 2759 0,'0'22'152'0,"0"-22"13"16,0 0-30-16,3 19-41 0,-3-19-24 0,12 8-30 15,-12-8-21-15,24-2-46 0,-24 2-66 16,36-3-67-16,-15-5-70 0,2 1-108 16,0-4-462-16,1 0-108 0</inkml:trace>
  <inkml:trace contextRef="#ctx0" brushRef="#br0" timeOffset="-196871.13">21986 6199 2602 0,'0'0'94'0,"0"0"-9"0,0 0-13 15,0 0-1-15,0 0 0 0,0 0 7 16,0 0 3-16,-20-2-4 0,20 2-3 16,0 0-4-16,0 0-5 0,0 0-1 0,0 0-6 15,-20-5-1-15,20 5-9 0,0 0-12 16,-9-12-12-16,9 12-7 0,0 0-11 16,0 0-1-16,0 0-2 0,0 0 3 0,0 0 5 15,0 0 13-15,0 0 17 0,0 0 14 16,0 0 4-16,0 0 11 0,0 0-1 0,0 0 0 15,0 0-7-15,-4 45-2 0,-3-31-8 16,-1 0-4-16,-5 3-10 0,1-2-26 16,-4 0-49-16,-2-1-56 0,-2 1-83 0,-1-6-74 15,-2 1-129-15,0-2-209 0,-1-1-298 16,-1-1-261-16</inkml:trace>
  <inkml:trace contextRef="#ctx0" brushRef="#br0" timeOffset="-196441.71">21619 5834 2711 0,'4'-18'-16'0,"-4"18"19"15,0 0-16-15,0 0 10 0,0 0 10 16,3-15 15-16,-3 15 36 0,0 0 13 16,0 0 18-16,0 0 9 0,0 0 17 15,0 0 7-15,0 0 1 0,0 0-3 0,0 0-13 16,-3 56-10-16,3-39-12 0,0-17-8 16,-2 32-21-16,2-15-38 0,0 2-61 15,0-2-61-15,-2 2-61 0,2 0-56 0,0-19-96 16,-4 35-618-16,0-18-349 0</inkml:trace>
  <inkml:trace contextRef="#ctx0" brushRef="#br0" timeOffset="-195500.28">21370 6151 2814 0,'0'0'-69'0,"0"-22"17"0,0 22 35 0,0 0 12 16,0 0 11-16,-2-23 25 0,2 23 17 16,0 0 2-16,0 0-8 0,0 0-15 15,0-19 4-15,0 19-1 0,0 0 9 0,0 0 5 16,0 0 2-16,0 0 1 0,0 0 12 16,0 0 4-16,0 0-6 0,0 0-1 0,0 0-3 15,0 0 3-15,0 0 3 0,-14 50-4 16,14-50-3-16,-8 17-3 0,8-17 0 15,-6 13-3-15,6-13-6 0,-8 15 2 16,8-15-5-16,-9 13-6 0,9-13 2 0,-11 11-6 16,11-11-2-16,0 0-1 0,-10 14-3 15,10-14 2-15,0 0-2 0,-9 11 4 16,9-11 0-16,0 0-2 0,0 0-6 0,0 0-4 16,0 0-1-16,0 0 3 0,0 0-4 15,0 0-2-15,0 0-3 0,-27-20 3 0,27 20-2 16,0 0 3-16,0 0-1 0,-7-16 2 15,7 16-1-15,0 0 1 0,0 0 2 16,0 0 1-16,0 0-3 0,-8-15 3 0,8 15-2 16,0 0 2-16,0 0-1 0,0 0 1 15,0 0-4-15,0 0 1 0,0 0-5 0,0 0-2 16,0 0-1-16,0 0 2 0,0 0-1 16,0 0 0-16,0 0-3 0,0 0 4 15,0 0-2-15,0 0 2 0,0 0-3 0,-19 25 2 16,19-25 0-16,0 0-1 0,-11 15 1 0,11-15 1 15,0 0-1-15,-12 14 4 0,12-14-5 16,-13 7 0-16,13-7 4 0,-13 8-4 16,13-8 0-16,0 0-2 0,-19 10 1 0,19-10 1 15,0 0 0-15,-12 5-5 0,12-5-8 16,0 0-9-16,0 0 3 0,0 0 3 0,0 0-2 16,-30-14-1-16,30 14 1 0,0 0 4 15,-10-16 5-15,10 16-2 0,-9-16 2 16,9 16 0-16,-6-19 6 0,6 19 8 0,-9-17-1 15,9 17 4-15,-9-17 0 0,9 17 2 16,-8-14-1-16,8 14 1 0,0 0-1 16,-8-14-4-16,8 14-3 0,0 0 1 0,-14-6-1 15,14 6 0-15,0 0 3 0,0 0-3 16,-31 19 1-16,21-10 11 0,-3 2 10 16,0 7 5-16,-1-3-2 0,-4 4 4 0,-2 2-5 15,-2 0 2-15,1 2-5 0,-3 0 0 16,4-1-3-16,-2 2-4 0,1-2-2 0,-2 3-3 15,4-4-5-15,-3 2-9 0,4-2-26 16,1-2-25-16,2 0-36 0,0-4-42 0,3 1-42 16,0-3-37-16,2-2-41 0,0-2-83 15,4-2-152-15,-1-2-459 0,7-5-366 16</inkml:trace>
  <inkml:trace contextRef="#ctx0" brushRef="#br0" timeOffset="-195173">21340 4976 3035 0,'8'-15'33'0,"-8"15"-3"0,0 0-4 15,6-14-8-15,-6 14 1 0,0 0 2 0,0 0-3 16,0 0 4-16,0 0-2 0,0 0 1 16,-29 50-4-16,16-29 13 0,3 2 46 15,-5 6 24-15,-2 0 2 0,-2 8-6 0,-2 1-5 16,-2 2-11-16,-1 0-6 0,-7 13-10 16,3-7-6-16,7-6-9 0,-3-2-11 15,4 2-31-15,-4-4-39 0,5 1-51 0,2-7-60 16,2-2-42-16,3 1-35 0,1-6-50 15,0-2-102-15,5-4-496 0,2-2-226 16</inkml:trace>
  <inkml:trace contextRef="#ctx0" brushRef="#br0" timeOffset="-194816.01">21268 5605 2608 0,'15'-13'-30'0,"-15"13"18"15,0 0 3-15,12-9 14 0,-12 9 22 0,0 0 14 16,0 0 6-16,11-9-1 0,-11 9 2 16,0 0-3-16,0 0 17 0,0 0 16 0,0 0 24 15,11-9 15-15,-11 9 2 0,0 0-3 16,0 0-14-16,0 0-12 0,0 0-11 15,0 0-13-15,0 0-12 0,0 0-7 0,0 0-12 16,0 0-3-16,0 0-8 0,0 0-14 16,0 0-16-16,0 0-21 0,0 0-15 15,0 0-25-15,0 0-22 0,0 0-22 0,0 0-13 16,0 0-10-16,0 0 2 0,0 0 20 16,0 0 4-16,0 0 3 0,0 0 0 15,0 0-15-15,0 0-29 0,0 0-68 0,0 0-146 16,0 0-252-16,0 0 170 0</inkml:trace>
  <inkml:trace contextRef="#ctx0" brushRef="#br0" timeOffset="-194379.45">21065 5755 2033 0,'-12'12'151'0,"12"-12"-16"16,0 0-19-16,0 0-9 0,0 0-16 15,0 0-9-15,0 0-1 0,-16 7-11 0,16-7-12 16,0 0-16-16,0 0 1 0,0 0 3 15,0 0-1-15,0 0-3 0,0 0-8 16,0 0-6-16,26-43-15 0,-16 33-46 16,3-1-46-16,0-3-57 0,0 0-80 0,-1-2-152 15,-2-1-375-15,2-1-21 0</inkml:trace>
  <inkml:trace contextRef="#ctx0" brushRef="#br0" timeOffset="-194140.81">21097 4923 2385 0,'10'-9'32'0,"-10"9"1"0,0 0-13 16,0 0-2-16,0 0 5 0,0 0-8 15,-4 41-20-15,4-41-28 0,-15 40-29 0,4-17-37 16,-1 5-34-16,-4 1-49 0,0 2-94 16,-1 1-279-16,-6 4 252 0</inkml:trace>
  <inkml:trace contextRef="#ctx0" brushRef="#br0" timeOffset="-193421.4">20542 5740 1585 0,'0'0'12'0,"0"-17"23"15,0 17 3-15,0 0 12 0,2-17 17 0,-2 17 4 16,0 0 13-16,0 0 13 0,2-17 1 16,-2 17 12-16,0 0 5 0,0 0-1 15,0 0-9-15,0 0 3 0,0 0 9 16,0 0 12-16,0 0-2 0,0 0-2 0,0 0-5 16,-4 57-12-16,2-42-6 0,2-15-13 0,0 36-7 15,-2-17-9-15,2 4-9 0,-2 2-7 16,2 3-4-16,0-1-7 0,-2 1-1 15,0 2-7-15,4-1-6 0,-4 0-1 16,0 4 12-16,2-1-5 0,-2 0-1 0,2 1-5 16,-3-1-4-16,0 2-7 0,3-2-3 15,-2-2-2-15,2 0 0 0,-2 1-8 0,-2-2 0 16,2-3-1-16,-2 0 3 0,0-1-3 16,0-2-2-16,-5-2 3 0,3 0 3 15,-5-1-3-15,0-4 4 0,-1 2 4 0,0-5 6 16,-6 0-1-16,-1-1 8 0,0-4 3 15,-2 1 11-15,-1-5 15 0,2-1 11 0,-2-1 3 16,-1-2 1-16,23 0-6 0,-40-5 1 16,18-2-32-16,2-2-2 0,-1-2-2 0,3-1-1 15,4-1-5-15,2-3-11 0,0 2-3 16,6-4-13-16,2-1-6 0,2 0-12 0,2-2-11 16,2 2-14-16,2 0-19 0,2 2-25 15,0-1-28-15,6 3-40 0,0-3-52 16,1 4-33-16,-3 1-79 0,3 2-145 15,-2 1-115-15,-1 0-299 0,0 1-242 0</inkml:trace>
  <inkml:trace contextRef="#ctx0" brushRef="#br0" timeOffset="-192746.97">20652 5900 2593 0,'11'-13'-85'16,"-11"13"33"-16,6-10 21 0,-6 10 29 16,0 0 31-16,8-11 45 0,-8 11 23 0,0 0 13 15,0 0 25-15,0 0 11 0,0 0 2 16,0 0-3-16,0 0-9 0,0 0-9 15,0 0-16-15,0 0-11 0,2 52-13 16,-2-38-9-16,0 5-21 0,0 0-29 0,-2 3-51 16,2-3-51-16,0 4-48 0,-2-3-55 15,0 3-94-15,0 0-187 0,-2 2-426 0,2-4-260 16</inkml:trace>
  <inkml:trace contextRef="#ctx0" brushRef="#br0" timeOffset="-192236.13">19952 5937 2801 0,'0'0'47'15,"0"0"6"-15,0 0-5 0,-3-22-11 16,3 22-2-16,0 0-8 0,0 0 0 0,0 0-4 16,0 0 0-16,0 0 0 0,0 0-3 15,0 0-8-15,7 55-2 0,-7-55-2 16,2 29 21-16,-2-12-3 0,0-1 1 0,0 1 4 15,0-17 5-15,-2 28 3 0,2-28-2 16,-2 23 4-16,2-23-4 0,-5 21 2 16,5-21-3-16,-6 16-1 0,6-16-2 15,-9 9-6-15,9-9 0 0,0 0-4 0,-20 1-5 16,20-1 0-16,0 0-4 0,0 0 4 16,-32-10 1-16,32 10 0 0,-17-8 4 15,17 8 8-15,-20-4 6 0,20 4 10 0,-24 2 0 16,6 2 2-16,4 2-4 0,-8 3 0 15,3 2 1-15,-2 2-1 0,2 3-6 0,-5 3-3 16,3 1-3-16,1 2-4 0,-2-1-5 16,1 4-7-16,0-3-27 0,2 1-43 15,2-4-45-15,2 1-65 0,1-4-52 0,2 2-53 16,2-8-125-16,0 3-572 0,3-4-408 0</inkml:trace>
  <inkml:trace contextRef="#ctx0" brushRef="#br0" timeOffset="-191899.96">20256 5183 3003 0,'13'-9'-35'15,"-5"0"3"-15,-8 9 1 0,13-8 8 16,-13 8-3-16,0 0 10 0,0 0 1 0,0 0 4 15,0 0 7-15,-19 44-3 0,9-29-3 0,-4 2 8 16,2-1 2-16,-2 2 19 0,-2 0 20 16,2-1 20-16,-3-1 6 0,-1-3 10 15,4 0-2-15,2-2 7 0,-2-1 1 16,0-2 7-16,3-1-2 0,11-7 3 0,-23 8-4 16,23-8-3-16,-19-2-6 0,19 2-12 0,0 0-14 15,-18-20-7-15,18 20-6 0,-4-19-15 16,4 19-7-16,4-20-26 0,-4 20-14 15,10-21-37-15,-10 21-36 0,10-17-45 16,-4 11-44-16,0 2-49 0,-6 4-152 0,0 0-486 16,0 0-243-16</inkml:trace>
  <inkml:trace contextRef="#ctx0" brushRef="#br0" timeOffset="-191690.17">19659 6606 2756 0,'2'22'50'0,"-2"-22"3"0,0 0-26 15,9 15-28-15,-9-15-3 0,0 0 2 16,23-2-2-16,-23 2-10 0,29-7-25 16,-11-2-41-16,1 1-25 0,0-3-11 0,0 1-5 15,-3-2-9-15,0 1-22 0,-2-5-74 16,1 4-377-16,-6-2 192 0</inkml:trace>
  <inkml:trace contextRef="#ctx0" brushRef="#br0" timeOffset="-191079.98">19458 6209 1872 0,'0'0'41'0,"-17"-3"8"0,17 3 3 16,0 0-8-16,0 0 8 0,-18 22 2 0,18-22 7 15,-12 22-2-15,6-8-7 0,0 1 6 16,-2 2-9-16,-1 5-2 16,0-2 19-16,1 1 10 0,-3 3 9 0,1-1 7 0,-3 5 3 15,0 1-13-15,-1-2-6 0,-2 4-8 16,0 2-3-16,-1-3-10 0,-2 8-6 0,0-1-4 15,-3-1-2-15,2 2-2 0,0-4-2 16,1 2 1-16,1-4 7 0,0 0 6 16,-2 3 4-16,2-4 6 0,-1-1 12 0,0-1 6 15,0-1 6-15,-2 2 3 0,2-2 0 16,-2-1-7-16,-1-3-7 0,2 1-5 0,-4 0-8 16,1-5-2-16,2 4-6 0,-2-6-8 15,-3 2-3-15,0-1-2 0,-1-4-5 16,-1 3-6-16,1-4 0 0,-3 0-4 0,-2-3-3 15,0 0 3-15,-1-4-21 0,-1 4 4 16,-4-3-4-16,-2-4 1 0,6 0-2 0,-9-1-1 16,-1-3 3-16,-1-3-3 0,-3-1-3 15,1 1 4-15,-3-5 2 0,-1 0-1 0,0-3 9 16,3-2-5-16,3-2 0 0,1 0-2 16,1 0 3-16,9-1 0 0,2 3 5 15,3 0 3-15,4 1 3 0,3 2 3 16,3 1-4-16,5 0 0 0,-2 1-3 0,6-1-5 15,10 9-3-15,-15-10-3 0,15 10-1 0,0 0 0 16,0 0-2-16,0 0-1 0,0 0 0 16,32-22 2-16,-13 19-6 0,4 3-3 15,9-2-7-15,6 4-15 0,7-2-20 0,1-2-23 16,5 4-29-16,11-2-41 0,-1 3-73 16,3-3-45-16,-5 0-87 0,0 0-163 0,1 3-65 15,-12-1-315-15,-1 0-263 0</inkml:trace>
  <inkml:trace contextRef="#ctx0" brushRef="#br0" timeOffset="-190041.5">17238 11685 2533 0,'0'0'-142'0,"0"0"7"16,0 0 5-16,0 0 2 0,0 0 18 16,0 0 27-16,0 0 29 0,0 0 23 0,0 0 23 15,4 32 13-15,-4-32 26 0,0 0 26 0,-10 31 18 16,5-16 17-16,-1 2-6 0,-3 2 0 15,1 2-13-15,-1 2-2 0,-1 2-15 16,-3 5-3-16,0 1-7 0,1 2-11 0,-1-1-1 16,-2 1-1-16,-4 5 0 0,2 1 3 15,-2 3-4-15,0-4 7 0,2 4-1 16,0 0 6-16,0-2 1 0,-2 3-4 0,5 0 0 16,-4-1-9-16,4 1-16 0,-4-1-12 15,2 0-6-15,1 0-6 0,-2-2-13 0,2 2-13 16,3-6-17-16,-2-2-10 0,2 0-22 15,-1 1-20-15,1-3-39 0,-1-3-85 0,0-1-469 16,3-3 56-16</inkml:trace>
  <inkml:trace contextRef="#ctx0" brushRef="#br0" timeOffset="-188183.09">9465 12226 2136 0,'-14'19'64'0,"-1"-2"9"16,0 0-2-16,-2 0-7 0,3-1-9 16,-2-1 11-16,0 2 20 0,-1 1 1 0,0 1 4 15,-4 1-3-15,-1 1-1 0,2 0-17 16,-2 0-5-16,1 0 1 0,2-5 3 16,0 1-4-16,3-2-7 0,-2 0-11 0,1 0-19 15,2-2-41-15,0 1-55 0,3-3-63 16,-2 2-59-16,-4 1-112 0,4-1-537 0,-6 3-176 15</inkml:trace>
  <inkml:trace contextRef="#ctx0" brushRef="#br0" timeOffset="-187441.55">6955 12253 2633 0,'0'0'84'16,"0"0"19"-16,0 0-12 0,0 0-10 15,0 0-9-15,0 0 8 0,0 0 29 16,0 0 18-16,0 0 15 0,0 0 8 0,-37 32 4 16,25-23 3-16,2 4-3 0,-2 3 0 15,-1 0-11-15,-2 2-18 0,-4 6-19 0,1 2-13 16,0 3-22-16,-1-1-31 0,-2 8-36 16,0 0-53-16,-3 1-56 0,3-1-70 15,2 0-68-15,-2-2-112 0,4-2-193 0,-2-3-41 16,1 2-270-16,0 1-213 0</inkml:trace>
  <inkml:trace contextRef="#ctx0" brushRef="#br0" timeOffset="-183175.97">31300 8568 1088 0,'0'0'313'0,"0"0"-67"0,0 0-68 0,0 0-45 15,0 0-12-15,0 0-22 0,0 0-1 16,0 0-12-16,0 0 1 0,0 0-1 16,0 0 0-16,0 0 6 0,0 0 15 15,0 0 14-15,0 0 11 0,0 0 19 0,0 0-5 16,0 0-4-16,0 0-5 0,0 0-6 15,0 0-8-15,0 0-13 0,0 0-8 0,0 0-12 16,2 21-6-16,-2-21-5 0,0 0-6 16,0 0-9-16,0 0-3 0,20 2-13 15,-20-2-2-15,21 2-4 0,-21-2 1 0,28 2-11 16,-12-1-4-16,2 2-4 0,-2-2-4 16,1 2-4-16,-17-3-11 0,28 1-10 15,-28-1-17-15,22 2-20 0,-22-2-33 0,18 0-52 16,-18 0-60-16,14 0-73 0,-14 0-91 15,0 0-202-15,0 0-421 0,0 0-422 16</inkml:trace>
  <inkml:trace contextRef="#ctx0" brushRef="#br0" timeOffset="-182797.42">30809 8503 2955 0,'-16'-10'-53'0,"16"10"37"0,0 0 15 16,0 0 5-16,0 0 6 0,0 0 7 16,0 0 8-16,0 0 0 0,0 0 15 15,0 0 19-15,0 0 26 0,0 0 19 16,0 0 3-16,0 0 6 0,-2 34-7 0,2-34-5 16,-4 22-10-16,-2-10-9 0,0 2-8 15,-2 2-13-15,0-3-7 0,-1 5-35 16,-2-4-52-16,1 1-66 0,-1 3-72 0,1-1-58 15,-5-6-108-15,4-1-623 0,-5 3-395 16</inkml:trace>
  <inkml:trace contextRef="#ctx0" brushRef="#br0" timeOffset="-182636.44">30475 8768 2935 0,'-17'-10'24'16,"17"10"23"-16,0 0-2 0,0 0-10 0,-14-4 8 15,14 4 10-15,0 0 15 0,0 0-11 16,0 0 1-16,-28 13-5 0,28-13-8 15,-17 8-4-15,9 0-11 0,8-8-9 16,-22 11-34-16,14-5-53 0,8-6-67 0,-18 12-67 16,18-12-129-16,-16 11-532 0,7-5-214 15</inkml:trace>
  <inkml:trace contextRef="#ctx0" brushRef="#br0" timeOffset="-182377.17">30202 8518 2646 0,'0'0'-53'0,"0"0"10"0,0 0 2 15,0 0 2-15,0 0 6 0,0 0 10 16,0 0 5-16,0 0 1 0,0 0 8 0,0 0 19 16,0 0 26-16,0 0 18 0,0 0 23 15,-15 57 11-15,9-46 10 0,-2-1 7 16,-2 2 6-16,0-3 4 0,-2 1 0 0,-3 2-6 15,0-3-10-15,0-2-12 0,1 1-10 16,-4 0-6-16,4-1-9 0,-2-1-25 0,0 0-55 16,1-1-68-16,15-5-72 0,-21 6-74 15,21-6-137-15,-21 6-504 0,11-4-234 16</inkml:trace>
  <inkml:trace contextRef="#ctx0" brushRef="#br0" timeOffset="-182218.55">30056 8410 2651 0,'0'0'-11'15,"8"-22"7"-15,-8 22-26 0,6-15-25 16,-6 15-6-16,7-12-17 0,-7 12-43 0,5-10-79 16,-5 10-171-16,0 0-180 0,2-13 260 15</inkml:trace>
  <inkml:trace contextRef="#ctx0" brushRef="#br0" timeOffset="-181707.14">29856 8293 1695 0,'0'0'83'16,"-12"-5"13"-16,12 5-4 0,0 0-3 0,0 0-5 15,0 0-1-15,0 0 0 0,0 0-3 16,0 0-4-16,-14 21-1 0,14-21 7 0,0 20 5 15,0-20 15-15,2 29 9 0,0-12 6 16,-2 3-1-16,0-3-4 0,0 3-10 16,0-1-29-16,2 1-7 0,-2 1-4 0,-2-1-6 15,2 0-2-15,-2-3-1 0,2-17-5 16,-2 30-5-16,2-16 0 0,0-14-4 16,-2 22-3-16,2-22-2 0,-3 16-3 0,3-16-9 15,0 0 0-15,0 0-10 0,0 0-1 16,0 0-2-16,0 0 2 0,0 0-4 0,15 5-5 15,-15-5 2-15,0 0 1 0,0 0-7 16,0 0 5-16,26-21-2 0,-26 21 3 16,0 0-7-16,18-7 2 0,-18 7-1 15,15-2-1-15,-15 2 3 0,0 0 4 0,0 0 4 16,26 6 6-16,-26-6 7 0,12 10 9 16,-12-10 7-16,8 11 8 0,-8-11 4 0,6 15 6 15,-6-15 6-15,0 0-7 16,-4 25-4-16,4-25 4 0,-10 18 3 0,0-6 19 15,-3 0 8-15,-2 1-2 0,-2 1-28 0,-3-2 1 16,-2 2-5-16,-4 3-4 0,-1-2-4 16,1 0-1-16,2 3-3 0,-2-1-7 0,1-2-3 15,1-2-9-15,3 0-30 0,0 1-34 16,0-2-53-16,1-1-72 0,6-1-76 0,1-3-60 16,-4-1-120-16,5 0-172 0,1-5-14 15,11-1-239-15,-21 0-198 0</inkml:trace>
  <inkml:trace contextRef="#ctx0" brushRef="#br0" timeOffset="-181497.5">30044 7933 2894 0,'0'0'113'0,"8"-11"-13"0,-8 11-14 15,0 0 3-15,8-11-1 0,-8 11-10 16,0 0-21-16,0 0-50 0,6-12-68 0,-6 12-49 16,0 0-38-16,0 0-50 0,0 0-90 15,0 0-544-15,0 0-165 0</inkml:trace>
  <inkml:trace contextRef="#ctx0" brushRef="#br0" timeOffset="-181126.13">29620 8219 2438 0,'-11'10'-51'0,"11"-10"26"0,-8 9 7 0,8-9 27 15,0 0 41-15,-7 16 40 0,7-16 19 0,-4 13 18 16,4-13 13-16,0 0 0 16,-2 21-5-16,2-21 4 0,2 18-4 0,-2-18-8 15,4 22-10-15,-1-9-10 0,1 3-12 16,0-1-4-16,0 0-8 0,-4-15-4 15,5 28-2-15,-3-12 2 0,-2-1 2 0,0-15 1 16,0 27 18-16,0-14-9 0,0-13-9 16,-5 26 2-16,3-13-4 0,-2 3 7 0,4-16-39 15,-11 26 2-15,3-14-1 0,-3 0-1 16,1 0 5-16,-3-1-5 0,-2-2 1 16,3 3 1-16,-6-4-4 0,2 4-5 0,-3 2-5 15,1-5-4-15,0 3-7 0,-2-1-1 16,2-2 1-16,-1 1-9 0,-1 3-10 0,4-1-24 15,0-4-21-15,2 2-21 0,-3-2-27 16,0-1-29-16,2-2-38 0,-1 1-38 0,2-1-39 16,4-2-47-16,10-3-87 0,-23 0-127 15,12 0-90-15,11 0-326 0,-17-10-298 16</inkml:trace>
  <inkml:trace contextRef="#ctx0" brushRef="#br0" timeOffset="-180706.69">30056 7415 2759 0,'0'0'-33'16,"10"-8"36"-16,-10 8 21 0,0 0 40 15,11-10 4-15,-11 10 3 0,0 0-8 16,0 0-2-16,0 0-9 0,0 0 2 16,0 0-8-16,0 0 1 0,-36 50-1 0,23-33 4 15,-1 2 3-15,-3 1-5 0,-3 2-4 16,2 1-2-16,-4-1 1 0,1 3 0 16,2-5 9-16,0 0 0 0,3-4 0 0,-2 0-4 15,2-4-3-15,2 1-3 0,4-4-3 16,-1 1-4-16,11-10-2 0,-18 11-5 0,18-11 0 15,-14 3-2-15,14-3-2 0,0 0-1 16,0 0-2-16,0 0 6 0,0 0-2 0,-18-19-1 16,18 19-3-16,0 0-3 0,0 0-4 15,0 0-3-15,0 0-1 0,0 0-9 0,0 0-14 16,0 0-44-16,0 0-62 0,0 0-62 16,-16 32-61-16,10-16-70 0,-2 5-101 15,-5 0-499-15,1 8-308 0</inkml:trace>
  <inkml:trace contextRef="#ctx0" brushRef="#br0" timeOffset="-179935.77">29101 8438 2685 0,'0'0'-56'0,"0"0"18"0,0 0 18 16,-15 4 29-16,15-4 31 0,0 0 22 15,0 0 24-15,0 0 5 0,0 0 6 16,0 0-8-16,-2-36-2 0,2 36 0 0,0 0-3 15,9-25-8-15,-9 25-4 0,8-13-10 16,-8 13-3-16,8-11-9 0,-8 11-9 0,0 0-1 16,14-6-8-16,-14 6 0 0,0 0-3 15,0 0-1-15,0 0-3 0,18 21-4 16,-18-21 3-16,4 19-5 0,-4-19 1 0,-2 21-4 16,2-21 10-16,-4 24 8 0,-2-10 15 15,6-14-2-15,-12 24 0 0,2-14 2 16,0-1-5-16,0-1-3 0,-3 0-2 15,13-8-5-15,-24 10-1 0,12-7-3 0,12-3 0 16,-25 2-3-16,25-2-4 0,-17 0-2 0,17 0-2 16,0 0-4-16,-28-2-3 0,28 2 0 15,0 0-5-15,-21-3-2 0,21 3 0 16,0 0-1-16,-20 5-2 0,20-5 3 0,-14 5-1 16,14-5 1-16,-17 10 3 0,17-10 1 15,-17 12-2-15,7-5 1 0,-3-1 4 16,13-6 2-16,-25 11-3 0,16-7 1 0,9-4-1 15,-19 7 2-15,19-7-1 0,-15 7 5 16,15-7-1-16,0 0 4 0,-23 2 3 0,23-2 2 16,0 0 0-16,0 0-1 0,-17 0-1 15,17 0 7-15,0 0-10 0,0 0 2 0,0 0-2 16,0 0 4-16,0 0-14 0,0 0 7 16,0 0-3-16,0 0-1 0,0 0-2 15,0 0 2-15,9 30-3 0,-9-30 1 16,4 21-3-16,-4-21 20 0,0 28-2 0,0-12-1 15,-2 1 3-15,-4 0 5 0,3 1-8 16,-6 4 5-16,3-3 5 0,-4 2 9 0,0-2-7 16,-4 2-1-16,0-4-4 0,-1 4-2 15,-2-4-4-15,-2 2-4 0,1-4 6 16,0 1-7-16,-1-2-1 0,0-3-22 0,-2-2 0 16,-1-1 3-16,4-5 2 0,-2 2 7 15,-1-4 4-15,2-1 10 0,-2-3 7 16,21 3 5-16,-38-7-4 0,14 0 17 0,7 0 2 15,0-1 2-15,0-2 4 0,3 1-6 16,-1-2-2-16,2-3-5 0,3 3-5 0,1-3-6 16,3 1-5-16,6 13-8 0,-6-25-12 15,6 25-8-15,4-28-8 0,2 14-8 0,3-1-16 16,5 0-18-16,4 0-21 0,-2-2-18 16,9-1-24-16,0-1-36 0,6 0-49 0,5-2-61 15,0-1-62-15,2-3-135 0,-1-2-145 16,2 0-15-16,-1 2-372 0,0-2-453 15</inkml:trace>
  <inkml:trace contextRef="#ctx0" brushRef="#br0" timeOffset="-179685.01">29121 7958 3239 0,'6'-9'94'16,"-6"9"29"-16,0 0 26 0,0 0 29 16,6-16 6-16,-6 16 40 0,0 0-13 15,0 0-19-15,0 0-21 0,0 0-23 0,6-14-17 16,-6 14-14-16,0 0-22 0,0 0-23 16,0 0-43-16,6-8-55 0,-6 8-76 0,0 0-91 15,0 0-89-15,0 0-145 0,0 0-197 16,0 0 21-16,0 0-333 0,0 0-350 0</inkml:trace>
  <inkml:trace contextRef="#ctx0" brushRef="#br0" timeOffset="-179562.99">28460 8087 2866 0,'0'0'-60'0,"0"0"2"0,0 0-4 0,0 0-4 15,0 0-4-15,50-13-28 0,-24 10-52 16,1-5-134-16,3 2-354 0,-1 0 136 0</inkml:trace>
  <inkml:trace contextRef="#ctx0" brushRef="#br0" timeOffset="-179203.06">28096 8527 1959 0,'0'0'210'0,"0"0"43"16,0 0-14-16,0 0-8 0,0 0-18 15,0 0-16-15,0 0-25 0,0 0-18 0,0 0-21 16,0 0-27-16,0 0-49 0,0 0-56 16,0 0-72-16,27 5-83 0,-27-5-100 15,0 0-226-15,0 0-421 0,0 0-286 0</inkml:trace>
  <inkml:trace contextRef="#ctx0" brushRef="#br0" timeOffset="-178207.63">27683 8739 2652 0,'0'0'-102'0,"0"0"19"0,0 0 24 0,0 0 24 15,0 0 27-15,-50 12 23 0,50-12 24 16,0 0 8-16,0 0 2 0,-20 2 16 0,20-2 0 16,0 0 7-16,0 0 1 0,0 0 0 15,0 0-2-15,-20-11-10 0,20 11-8 16,0 0-4-16,0 0-3 0,0 0 4 0,0 0-1 16,0-20 3-16,0 20 2 0,0 0 6 15,0 0 0-15,0 0 8 0,0 0 14 16,0 0 9-16,0 0 10 0,0 0 3 15,0 0-4-15,0 0 1 0,0 0 2 0,0 0 1 16,36 29-6-16,-36-29-4 0,-5 27-5 16,5-27-13-16,-16 28-3 0,6-11-10 15,-1-1-7-15,-1 0-11 0,-3 2-9 0,0-1-33 16,1-2-50-16,-5-2-57 0,6 2-86 16,-5 1-76-16,0-2-154 0,0-1-186 0,2 1 21 15,-4-1-256-15,1-1-177 0</inkml:trace>
  <inkml:trace contextRef="#ctx0" brushRef="#br0" timeOffset="-177935.64">27346 8818 2547 0,'0'0'52'0,"0"0"53"0,9-12 30 0,-9 12 23 16,0 0 18-16,0 0 8 0,0 0-7 16,0 0-17-16,-23 49-19 0,16-35-12 15,-3-1-18-15,-1 2-9 0,-1 3-11 16,1-4-9-16,-3 2-16 0,1-1-17 16,4-1-38-16,-2-3-56 0,0 1-73 0,0-1-74 15,3-1-80-15,8-10-167 0,-20 15-157 16,11-12-265-16,0 2-214 0</inkml:trace>
  <inkml:trace contextRef="#ctx0" brushRef="#br0" timeOffset="-176909.62">27085 8831 2612 0,'0'0'-3'0,"0"0"42"0,0 0 26 16,-13-19 21-16,13 19 17 0,0 0 9 0,0 0 4 16,0 0-7-16,0 0 0 0,0 0-6 15,0 0-4-15,0 0 0 0,0 0 6 0,0 0-1 16,0 0-5-16,0 0-9 0,0 0-5 16,0 0-1-16,-27 6-11 0,27-6-8 15,0 0-8-15,0 0-8 0,0 0-5 16,0 0-8-16,0 0-2 0,0 0-8 0,2-24 1 15,-2 24-6-15,0 0 0 0,0 0 5 16,0 0-7-16,23-11 10 0,-23 11 23 16,0 0 11-16,0 0 6 0,0 0-18 0,0 0 1 15,33 17-4-15,-33-17 1 0,3 18-9 16,-3-18-5-16,0 21-3 0,0-21-14 0,-7 24-14 16,3-13-20-16,-3 3-18 0,-5-1-24 15,3-1-25-15,-1-1-27 0,-4 1-32 0,-1-3-34 16,3 3-35-16,-2-5-17 0,0 3-21 15,-1-3-24-15,1-1-73 0,1 0-73 0,0 0-467 16,3-2-261-16</inkml:trace>
  <inkml:trace contextRef="#ctx0" brushRef="#br0" timeOffset="-176621.96">26861 8749 2686 0,'0'0'-15'0,"0"0"35"0,4-16 21 0,-4 16 37 16,0 0 41-16,0 0 20 0,0 0 12 0,0 0-5 15,0 0-7-15,0 0-11 0,0 0-7 16,0 0-14-16,0 0-12 0,0 0-4 15,-6 70-14-15,3-55-13 0,-1 2-19 0,-2-2-42 16,3 2-45-16,-6 0-57 0,2 0-57 16,-4 0-66-16,1-2-60 0,-2 1-140 15,1-2-491-15,-1-3-308 0</inkml:trace>
  <inkml:trace contextRef="#ctx0" brushRef="#br0" timeOffset="-175819.75">26641 8932 2702 0,'0'0'-96'0,"0"0"19"16,0 0 9-16,0 0 18 0,0 0 12 16,0-19 21-16,0 19 19 0,0 0 30 0,0 0 22 15,0 0 26-15,0 0 13 0,0 0 19 16,0 0 4-16,-25 34 7 0,25-34-13 15,-13 24-1-15,4-10-12 0,-1 4 5 0,0 1-1 16,-2 0-3-16,-1 3-7 0,2 1 2 16,-3 4 0-16,-2 2-1 0,0 1-4 15,1 1 2-15,-6 7-9 0,6-6-2 0,-1 2-9 16,-2 4-1-16,2 0-12 0,-4 1-4 16,0-2-5-16,2 0-1 0,-3 2-4 15,4-3 0-15,-6 2 3 0,5-5-8 0,-4 2 0 16,2-1-8-16,-3 0 0 0,3 0 0 15,0-4-7-15,-3 6-1 0,1-3-2 0,-2 2-2 16,3 1 0-16,-2-2-1 0,-1 1-4 16,4 1-2-16,-3-7 0 0,5-1 2 15,-4 3-5-15,3-2 3 0,0-1-3 0,-2 0 0 16,1 1 7-16,0-2 4 0,-1-1 3 16,-1-2-6-16,0 2 3 0,0-3 6 15,-1-1-5-15,0 0-3 0,1-2-4 0,-1-1 3 16,-1-1-2-16,1-4-3 0,3 0 3 15,-6 1-6-15,2-1 0 0,2-3 1 0,-7 0-20 16,7-1-1-16,-3 1 2 0,-4 0 7 16,4-4 11-16,-3 2-1 0,1-3 7 15,0 1-4-15,-1-1 0 0,1-2 3 0,-2 0-5 16,-2-2-2-16,1-2-3 0,-3-2 0 16,-1 0-2-16,0 0-1 0,0-2 1 0,-4 1 7 15,-2-3-9-15,2 2-1 0,-1-2 2 16,-1 0 0-16,2 3-4 0,0-4-1 15,1 0 1-15,-2 2-9 0,3-2-2 0,-2 0 2 16,2 0-1-16,5 1-1 0,-4 0 4 16,3 3-5-16,2-3 6 0,-1-1 5 15,1 2-13-15,3 0-5 0,0-1-6 0,1 2 0 16,-1-2 1-16,3 3 2 0,4-4 2 0,0 4-1 16,3 1-1-16,17 2-5 0,-34-6-6 15,22 3 2-15,12 3-5 0,-22-5 0 16,22 5 6-16,-16-3 4 0,16 3 4 0,0 0-1 15,0 0 6-15,0 0 6 0,0 0 12 16,0 0 5-16,0 0 3 0,0 0-1 0,0 0 7 16,67-4-4-16,-35 4 10 0,6 0 3 15,7 0 0-15,3 0 1 0,1-2-8 16,1 2-4-16,10-2-5 0,-1 0-22 0,0-1-33 16,-1-3-52-16,-1-4-66 0,2 3-56 15,-1-3-61-15,-4-3-130 0,20-4-147 16,-14 0-358-16,-8 2-324 0</inkml:trace>
  <inkml:trace contextRef="#ctx0" brushRef="#br0" timeOffset="-175118.79">26304 8697 2726 0,'0'0'-59'0,"0"0"46"15,0 0 14-15,0 0 18 0,0 0 22 16,0 0 15-16,0 0 5 0,0 0 3 15,0 0-2-15,0 0-3 0,0 0 3 16,0 0 2-16,0 0 8 0,0 0 4 0,0 0 0 16,0 0 0-16,0 0-2 0,0 0 0 15,-47 13-4-15,47-13-2 0,-18 3-1 16,18-3-4-16,0 0 2 0,-27-3-3 0,27 3 0 16,-16-7-7-16,16 7-3 0,-13-10-5 15,13 10-4-15,-7-15-4 0,7 15-5 16,-2-18-4-16,2 18-3 0,2-25-1 0,-2 25-6 15,7-27-5-15,-1 12-1 0,4 1-3 16,0 2 0-16,1-1-9 0,-1 0-3 0,1 1-4 16,2 2 2-16,-3 1-2 0,-2 0 2 15,3 0 2-15,-11 9 2 0,16-14 3 16,-16 14 15-16,11-11 3 0,-11 11 5 0,8-13-2 16,-8 13-2-16,0 0-6 0,0-19-2 15,0 19 0-15,0 0-2 0,-16-20-2 0,16 20 3 16,-13-15 0-16,7 6 5 0,6 9-6 15,-11-16 1-15,11 16-7 0,-8-15-8 0,8 15-17 16,-3-15-32-16,3 15-39 0,0 0-42 16,3-29-38-16,-3 29-38 0,8-15-37 15,-6 7-69-15,-2 8-136 0,7-9-477 0,-7 9-328 16</inkml:trace>
  <inkml:trace contextRef="#ctx0" brushRef="#br0" timeOffset="-174574.29">26040 8747 2720 0,'0'0'-84'0,"-13"7"25"15,13-7 29-15,0 0 25 0,-13 9 34 0,13-9 26 16,-13 9 23-16,13-9 9 0,-14 13 8 15,2-4 8-15,4 3 0 0,-3 0-1 0,-1-1 3 16,-1 4-1-16,2 1-6 0,-5 1-6 16,3 2-12-16,-1-2-5 0,3 2-11 15,0 0-3-15,-1-2-9 0,1 5-9 0,5-6-3 16,-1 1-10-16,2 1-6 0,0-1-13 16,2-1-10-16,3 1-7 0,3 1-5 0,0-3-3 15,1 3-3-15,-1-3 3 0,4 0-2 16,-3 0 5-16,3 1 2 0,-1-1-1 15,-3 0 8-15,1-2 9 0,3 1 13 0,-7-14 12 16,5 22 4-16,-5-22 2 0,0 21-6 16,0-21 3-16,-2 19-1 0,2-19-2 0,-12 20 1 15,7-11 7-15,5-9 4 0,-17 14 4 16,7-5 0-16,-3-1 1 0,13-8-6 16,-23 9 0-16,8-5-6 0,15-4 0 0,-27 2 5 15,27-2 4-15,-29-2 0 0,29 2 2 16,-34-5 1-16,20 0 3 0,-3-2 0 15,1 0-2-15,2-3 1 0,-1 0-2 0,2-2 0 16,0 1-23-16,3-2-3 0,1-2-6 16,-1 1-1-16,3-1-7 0,1-2 1 15,4 2-13-15,2 15-11 0,0-36-16 0,4 16-21 16,3 0-32-16,0-1-39 0,2 1-51 16,0 3-57-16,1-2-42 0,0 2-114 0,-3 3-166 15,-1 0-50-15,-1 0-246 0,-1 2-195 16</inkml:trace>
  <inkml:trace contextRef="#ctx0" brushRef="#br0" timeOffset="-173535.23">25374 8564 2556 0,'2'-17'-23'0,"-2"17"14"16,0 0 18-16,0 0 15 0,1-18 25 0,-1 18 19 15,0 0 7-15,0 0 14 0,0 0 4 16,4-17 9-16,-4 17 2 0,0 0 12 0,0 0 7 15,0 0 9-15,0 0 4 0,0 0-4 16,0 0-6-16,2-15-7 0,-2 15-2 0,0 0-12 16,0 0-4-16,0 0-6 0,0 0-16 15,0 0-2-15,0 0-6 0,0 0-7 16,0 0-3-16,8 42-15 0,-8-42 4 0,0 25-7 16,0-25-4-16,0 25-2 0,0-10-26 15,0 3-4-15,3-1-12 0,-6 2-28 0,3 0-37 16,-2-3-50-16,0 6-53 0,0-1-54 15,0-4-55-15,0 2-141 0,0-2-146 16,0-2-372-16,1-1-362 0</inkml:trace>
  <inkml:trace contextRef="#ctx0" brushRef="#br0" timeOffset="-172219.96">25167 8686 2777 0,'0'0'-106'0,"0"0"40"15,0 0 26-15,0 0 43 0,0-23 31 16,0 23 25-16,0 0 19 0,0 0 3 0,0 0-2 16,0 0-7-16,0 0-13 0,0 0 0 15,0 0 0-15,0 0-2 0,0 0 1 16,0 0 4-16,0 0 3 0,0 0-7 16,0 0 5-16,0 0-4 0,-22 50 1 0,22-50 4 15,-7 19 4-15,2-9-2 0,5-10-5 16,-6 18 2-16,6-18 0 0,-6 18-4 0,6-18-2 15,-8 15-8-15,8-15-3 0,-9 10-6 16,9-10-2-16,0 0-8 0,-13 9-5 0,13-9-4 16,0 0-3-16,0 0 0 0,0 0-3 15,0 0-3-15,0 0 3 0,-29-19 0 16,29 19 0-16,0 0-1 0,-10-15 5 0,10 15 0 16,0 0 3-16,-8-11 10 0,8 11 2 15,0 0-4-15,0 0-1 0,0 0-4 16,-7-13-2-16,7 13-1 0,0 0-5 0,0 0-3 15,0 0 3-15,0 0-7 0,0 0 2 16,-25 29-3-16,25-29 4 0,-8 17-5 0,3-7 4 16,5-10-9-16,-12 16 6 0,12-16-3 15,-10 20 4-15,10-20-2 0,-9 15 3 16,3-7 3-16,6-8-5 0,-9 12 2 0,9-12-5 16,0 0-8-16,-10 10-10 0,10-10-7 15,0 0-7-15,0 0-4 0,0 0 1 0,0 0-1 16,0 0 3-16,-20-26-2 0,20 26 1 15,-2-23 3-15,2 23 6 0,-3-27 2 0,-2 16 3 16,5 11 6-16,-4-21 9 0,4 21 5 16,-2-16 8-16,2 16 4 0,0 0-1 15,-6-20 6-15,6 20 3 0,0 0 11 0,0 0 3 16,-19 0 6-16,19 0 1 0,0 0 7 16,-27 20-11-16,14-9-16 0,-3 5-1 15,0 2 3-15,-2 1-3 0,-3 2-5 0,0 1 2 16,0 5-9-16,-3 0 2 0,-1 3 0 15,0 3-6-15,0-2 2 0,3-5 0 0,1 3-3 16,0-1-3-16,0 2-4 0,1-7-6 16,2 4-15-16,-1-4-16 0,4-4-20 15,2-1-23-15,-1-3-26 0,2-2-39 0,2-4-52 16,2 2-42-16,2-3-44 0,6-8-122 16,-9 6-148-16,9-6-400 0,0 0-377 15</inkml:trace>
  <inkml:trace contextRef="#ctx0" brushRef="#br0" timeOffset="-171899.05">25226 7632 2832 0,'2'-14'-97'16,"-2"14"29"-16,0 0 10 0,0 0 33 16,0 0 31-16,0 0 13 0,0 0 18 0,0 0 2 15,0 0 18-15,-18 33 8 0,7-14 14 16,0 4 13-16,-1 6 3 0,-3-1 4 16,-1 5-8-16,-2 2-14 0,-3 5-3 0,2 1-9 15,-2-1-4-15,-1 0-8 0,2 3-11 16,-2-4-13-16,1 1-22 0,2-2-26 0,2-5-36 15,0-1-38-15,2-1-32 0,5-2-28 16,0-3-40-16,1-7-92 0,0-3-558 16,2 0-184-16</inkml:trace>
  <inkml:trace contextRef="#ctx0" brushRef="#br0" timeOffset="-171688.09">25046 8425 2593 0,'16'-13'-27'0,"-16"13"21"0,13-9-12 15,-13 9 17-15,18-10 20 0,-7 4 8 16,4-2 4-16,-1 2-4 0,2 1-4 0,-2-2-6 16,4 0-4-16,-2 2-13 0,-1-3-37 15,1 2-35-15,-2-1-29 0,-1-1-74 16,-4 1-176-16,0-1-270 0,-9 8 158 0</inkml:trace>
  <inkml:trace contextRef="#ctx0" brushRef="#br0" timeOffset="-171468.45">25046 7906 1888 0,'4'-14'121'0,"-4"14"12"15,5-14 10-15,-5 14 7 0,0 0-4 16,0 0-4-16,0 0 9 0,0 0-18 16,0 0-14-16,0 0-11 0,0 0-14 0,0 0-7 15,-18 55-15-15,9-34-9 0,-2 2-25 16,0 6-51-16,-1 0-62 0,-1 1-65 16,-2 0-42-16,0 0-124 0,-1 3-570 0,1-4-242 15</inkml:trace>
  <inkml:trace contextRef="#ctx0" brushRef="#br0" timeOffset="-171117.86">24525 8358 2683 0,'0'0'-15'0,"-6"-20"33"0,6 20 16 0,-4-15 36 16,4 15 35-16,0 0 12 0,0 0-4 15,-2-17-7-15,2 17 4 0,0 0 3 16,0 0 5-16,0 0 0 0,0 0-3 0,0 0-7 15,0 0-12-15,0 0-9 0,12 55-6 16,-10-37-9-16,-2-1-16 0,0 2-23 0,0 2-30 16,0 1-42-16,-2-2-63 0,2 6-64 15,0 2-59-15,-4-4-85 0,2 6-177 16,1-6-426-16,-4-5-308 0</inkml:trace>
  <inkml:trace contextRef="#ctx0" brushRef="#br0" timeOffset="-170606.69">24352 8518 2660 0,'-4'-25'-89'16,"4"25"39"-16,0-16 4 0,0 16 23 0,0 0 23 15,-2-23 32-15,2 23 25 0,0 0 19 16,-3-18 12-16,3 18-5 0,0 0 1 0,0 0 7 16,0 0 10-16,0 0-10 0,0 0-1 15,0 0-7-15,0 0-11 0,0 0-8 16,0 0-6-16,0 0-4 0,11 48-6 0,-8-33-8 16,1 3 0-16,0 1-8 0,0 1 14 15,1 3-8-15,-1 2-6 0,0 2-6 16,0 0-9-16,-2-3-10 0,0 3-15 0,0 0-16 15,-2 1-2-15,0-3-6 0,-2 1 3 16,2 1 5-16,-2-2 4 0,0 1 6 0,-2-2 5 16,-3-2 10-16,-1 2 9 0,0-6 8 15,-3 4 12-15,-1-6 5 0,-1 4 7 16,-5-4 8-16,2-2 9 0,-2 1 11 0,-3-3 3 16,1-1 15-16,-2-1-2 0,-1-3 5 15,0-2 4-15,4 2-2 0,-1-5-23 0,2-1 2 16,-2-1-4-16,20 0-7 0,-33-4-2 15,15-3-9-15,4 0-1 0,2-5-15 0,0 0-7 16,6-1-14-16,0 0-15 0,6-3-22 16,0 0-28-16,2-4-35 0,2 4-39 15,4-4-46-15,4 1-60 0,-4 0-51 0,-2 3-132 16,2 2-147-16,1 0-374 0,-5 1-355 16</inkml:trace>
  <inkml:trace contextRef="#ctx0" brushRef="#br0" timeOffset="-170039.63">23913 8612 2866 0,'0'-23'-39'16,"0"23"21"-16,0 0 2 0,0 0 24 15,0 0 18-15,0 0 8 0,0 0 4 0,0 0-2 16,0 0-6-16,0 0 0 0,0 0 1 16,-6 62 4-16,4-44-10 0,-2-3 11 15,2 2 17-15,-2 0 14 0,0-3 16 0,0 1 12 16,-3-2 0-16,7-13-10 0,-13 21-6 16,5-13-8-16,8-8-7 0,-15 11-8 15,15-11-7-15,-16 4-8 0,16-4-7 0,0 0-8 16,-26-4 0-16,26 4-4 0,0 0-5 0,-24-6 2 15,24 6 5-15,0 0 7 0,0 0 1 16,-23-3 7-16,23 3 4 0,0 0 0 16,-21 6-1-16,21-6-1 0,-13 7-7 0,13-7-2 15,-14 8 0-15,14-8-5 0,-14 10-4 16,14-10-2-16,-12 4-1 0,12-4-1 16,0 0 1-16,-15 10-3 0,15-10-2 0,0 0 4 15,0 0 1-15,0 0 1 0,-25-1 9 16,25 1 5-16,0 0 3 0,0 0 1 0,-15-13-2 15,15 13 7-15,0 0 0 0,0 0 0 16,-14-8 3-16,14 8-3 0,0 0-4 0,0 0-4 16,0 0-3-16,0 0-3 0,-32 11-5 15,23-5 1-15,9-6-10 0,-21 17 1 16,8-5-1-16,1 1 2 0,-2 2-12 0,2 4 8 16,-2 2-9-16,-4 4-7 0,1 3-22 15,1 3-25-15,-6 3-28 0,4 2-39 0,-6 0-48 16,5 4-53-16,0-1-31 0,-2-1-20 15,-1-4-47-15,2-6-101 0,0 1-109 0,3-6-380 16,1-4-294-16</inkml:trace>
  <inkml:trace contextRef="#ctx0" brushRef="#br0" timeOffset="-169611.49">24272 7810 2762 0,'0'0'12'0,"0"0"11"0,10-14 5 16,-10 14-1-16,0 0 2 0,0 0 8 0,0 0 18 15,0 0 15-15,0 0-3 0,0 0 7 16,0 0 10-16,0 0 9 0,-40 47 14 16,26-29 4-16,-2 1 5 0,2 0-7 15,-5 4-6-15,-1-3-11 0,4-1-4 0,-2-1-7 16,4-1-10-16,-1-2-12 0,2-2-2 16,3-1-8-16,-1-2-3 0,11-10-15 0,-17 12-8 15,17-12-4-15,-15 5-6 0,15-5-1 16,0 0-4-16,0 0-5 0,0 0 3 0,-14-34-2 15,14 34 1-15,4-23-2 0,-4 23-1 16,6-24-2-16,-6 24 1 0,6-18-5 0,-6 18-25 16,4-15-39-16,-4 15-38 0,0 0-37 15,9-8-60-15,-9 8-55 0,0 0-132 0,0 0-202 16,0 0-261-16,-2 52-203 0</inkml:trace>
  <inkml:trace contextRef="#ctx0" brushRef="#br0" timeOffset="-169408.66">23647 9371 2542 0,'30'-18'-58'0,"-18"10"9"16,2 1 8-16,2-2 0 0,6 1-5 15,-4-4-16-15,3 0-38 0,1 1-52 0,-4-2-108 16,2 1-296-16,-5-1 257 0</inkml:trace>
  <inkml:trace contextRef="#ctx0" brushRef="#br0" timeOffset="-168915.41">23264 8763 1685 0,'0'0'22'16,"0"0"12"-16,0 0 1 0,-15 11 4 15,15-11 38-15,0 0 14 0,0 0 25 0,0 0 11 16,0 0 3-16,0 0-16 0,-17 4-7 16,17-4-5-16,0 0 0 0,0 0 1 15,-23-10 2-15,23 10 3 0,-15-14-8 0,15 14-11 16,-12-18-11-16,8 4-11 0,-1-1-9 16,5 15-11-16,0-30-13 0,0 30-12 0,7-34-8 15,-1 20-9-15,0 0 3 0,2-1-10 16,4 1 5-16,-6 3 0 0,2 0-2 15,-8 11 2-15,13-21 0 0,-7 14 2 0,-6 7-3 16,8-14 7-16,-8 14-1 0,0 0-4 16,5-19-1-16,-5 19-2 0,0 0 0 0,0 0 3 15,-13-29 6-15,13 29 7 0,-13-14 7 16,5 4 12-16,8 10 9 0,-12-21 0 16,7 9-7-16,5 12-7 0,-7-22-6 15,7 22-4-15,2-25-12 0,-2 25-17 0,7-25-24 16,-2 11-22-16,-5 14-33 0,10-17-37 15,-2 9-38-15,-4 3-51 0,-4 5-131 0,0 0-551 16,11-5-276-16</inkml:trace>
  <inkml:trace contextRef="#ctx0" brushRef="#br0" timeOffset="-168650.72">23029 8648 2586 0,'0'0'-63'0,"0"0"24"0,-11 12 1 16,11-12 9-16,0 0-3 0,-12 7 6 0,12-7 20 15,-12 6 12-15,12-6 5 0,-16 7 13 16,16-7 31-16,-18 6 32 0,18-6 31 16,-22 5 29-16,22-5 17 0,-19 6 3 0,19-6-12 15,-19 8-18-15,19-8-18 0,-17 8-8 16,17-8-15-16,-12 9-10 0,12-9-10 15,-9 14-13-15,9-14-42 0,-7 13-56 0,7-13-78 16,-2 15-83-16,2-15-178 0,0 17-608 16,0-5-436-16</inkml:trace>
  <inkml:trace contextRef="#ctx0" brushRef="#br0" timeOffset="-168532.82">22849 9031 2992 0,'0'0'22'0,"0"0"-3"15,-2 14-69-15,2-14-61 0,0 0-37 0,-6 3-67 16,6-3-162-16,0 0-295 0,0 0 90 16</inkml:trace>
  <inkml:trace contextRef="#ctx0" brushRef="#br0" timeOffset="-167829.37">22588 8518 2042 0,'-2'-19'32'0,"2"19"20"15,0-17 9-15,0 17 20 0,0 0 30 16,-4-17 19-16,4 17-3 0,-4-10-8 0,4 10-6 16,0 0-15-16,0 0-5 0,0 0-12 15,0 0-8-15,0 0 1 0,0 0-10 0,-21 38-9 16,21-38-2-16,-6 19-8 0,6-19-7 15,0 21-1-15,0-21-10 0,2 18-13 16,-2-18-20-16,7 13-41 0,-7-13-29 0,12 10-35 16,-12-10-21-16,19 4-16 0,-8-7-6 15,-11 3 2-15,23-4 6 0,-13 1 15 16,1-1 23-16,-11 4 35 0,19-8 32 0,-19 8 31 16,18-5 49-16,-18 5 40 0,12-6 32 15,-12 6 5-15,0 0 5 0,0 0-6 0,0 0-13 16,0 0-6-16,0 0-5 0,0 0-3 15,0 0-2-15,-26 33-1 0,26-33-7 0,-19 17 4 16,9-8 1-16,-1 1 5 0,-2-1 0 16,1-1-1-16,-1 0-9 0,-2-1-7 15,3 1-8-15,-4-1-7 0,4-1-6 0,12-6-5 16,-25 6-8-16,14-2-2 0,11-4-7 16,-23 3-2-16,23-3-4 0,-22 2 2 0,22-2-7 15,-16 2 2-15,16-2-1 0,0 0-3 16,-21 3-6-16,21-3 2 0,0 0-3 15,-18 6 3-15,18-6-2 0,-10 8 4 0,10-8 2 16,0 0 2-16,-14 16 2 0,14-16 1 16,-12 8-2-16,12-8-1 0,-10 11 0 15,10-11 6-15,-10 9-8 0,10-9-3 0,-13 8-4 16,13-8-8-16,0 0-17 0,-20 4-11 16,20-4-17-16,0 0-7 0,-16-6-3 15,16 6 2-15,-11-9 4 0,11 9 6 0,-5-10 5 16,5 10 7-16,0 0 10 0,0 0 6 15,-6-14 5-15,6 14 13 0,0 0 14 0,0 0 24 16,0 0 8-16,0 0 6 0,0 0 6 16,0 0-6-16,0 0-1 0,0 0-4 15,0 0-3-15,0 0-5 0,0 0 1 0,-14 39-6 16,8-32-26-16,6-7-35 0,-18 15-54 16,8-9-63-16,-1 2-81 0,-3-4-83 0,-2-1-185 15,0 1-114-15,1-4-308 0,-2 2-308 16</inkml:trace>
  <inkml:trace contextRef="#ctx0" brushRef="#br0" timeOffset="-167670.45">22144 8444 2965 0,'0'0'163'0,"11"-17"-11"0,-11 17-45 15,2-17-35-15,-2 17-11 0,0 0-14 16,7-17-34-16,-7 17-67 0,6-10-96 0,-6 10-105 15,4-8-193-15,-4 8-376 0,0 0-147 16</inkml:trace>
  <inkml:trace contextRef="#ctx0" brushRef="#br0" timeOffset="-167473.57">22000 8365 2428 0,'0'0'31'0,"-8"-7"36"16,8 7 1-16,0 0-10 0,0 0-6 16,0 0-11-16,0 0-5 0,0 0 3 0,0 0-6 15,0 0-11-15,0 41-35 0,0-41-36 16,6 33-29-16,0-10-40 0,-1 0-43 16,-3-2-100-16,4 4-428 0,-4 0 61 0</inkml:trace>
  <inkml:trace contextRef="#ctx0" brushRef="#br0" timeOffset="-166823.95">21916 8713 2076 0,'-9'-18'-15'0,"9"18"12"16,0 0 0-16,0 0 5 0,0 0-1 0,0 0 14 15,0 0 5-15,0 0 1 0,0 0 10 16,0 0-1-16,0 0 9 0,0 0 1 16,0 0 11-16,0 0 6 0,-4 47-5 0,4-47 7 15,2 21-17-15,-2-21-6 0,2 20-1 16,-2-20-7-16,7 25-5 0,-5-11-3 0,2 0-3 16,0 2-5-16,0-3 9 0,1 3-8 15,-5-16 3-15,4 28-4 0,-2-13 8 16,0-1-4-16,-2-14 10 0,-2 30 9 0,2-15 4 15,-4 1 8-15,-1-1 5 0,-1 0 8 16,-2 1 7-16,-1-1 10 0,-1-1 1 0,-1 0-2 16,0 1-3-16,1-1-5 0,-2-3-9 15,-2 3 0-15,2-3-1 0,-1 0 8 16,1 1 2-16,1-1 13 0,-2-1 2 0,1-1 3 16,0-1 0-16,0 1-4 0,0-1-8 15,12-8-5-15,-24 15-6 0,11-7-7 0,-1-2-9 16,-2-3-1-16,2 1-7 0,14-4 2 15,-32 7-1-15,13-4-1 0,3-2 4 16,-2 2 3-16,18-3 7 0,-34 0-2 0,20 0-1 16,14 0 1-16,-32-3-7 0,17 2 4 15,15 1-6-15,-30-8-18 0,16 4-1 0,-1-1 5 16,2-3 3-16,13 8-7 0,-25-13 7 16,15 5-9-16,-2-1-1 0,12 9 1 15,-18-18-3-15,9 8 0 0,9 10 5 16,-11-20-12-16,7 10-1 0,4 10-1 0,-2-22-1 15,2 22-2-15,2-25 5 0,-2 25-6 0,4-21 7 16,1 9 12-16,-5 12 4 0,8-24-5 16,-3 14-2-16,-5 10-3 0,8-21-2 15,-2 11-1-15,-6 10-3 0,8-19 0 0,-1 10-14 16,-2 1-28-16,1-1-34 0,0-1-39 0,-2 1-58 16,-4 9-76-16,13-16-72 0,-9 6-172 15,0 2-131-15,-4 8 35 0,7-20-369 16,-5 10-364-16</inkml:trace>
  <inkml:trace contextRef="#ctx0" brushRef="#br0" timeOffset="-166666.04">21507 8658 3065 0,'0'0'166'0,"9"-10"15"16,-9 10-27-16,0 0-13 0,0 0-10 15,10-13-17-15,-10 13-15 0,0 0-29 16,0 0-58-16,8-10-63 0,-8 10-76 0,0 0-71 15,5-6-93-15,-5 6-197 0,0 0-416 16,0 0-292-16</inkml:trace>
  <inkml:trace contextRef="#ctx0" brushRef="#br0" timeOffset="-164714.49">21302 8586 673 0,'0'0'283'16,"0"0"-144"-16,0 0-51 0,0 0-27 16,0 0-23-16,0 0-10 0,0 0 4 0,0 0-2 15,0 0 4-15,0 0 14 0,0 0 28 16,0 0 28-16,-17 37 20 0,17-37 5 16,0 0 6-16,-4 18-3 0,4-18 2 0,0 0-6 15,0 0-11-15,-4 17-4 0,4-17-11 16,0 0-11-16,0 0 4 0,-2 19-3 0,2-19-4 15,-5 13-5-15,5-13-1 0,-4 15 3 16,4-15-1-16,-9 23-6 0,3-9-4 16,-2-2-10-16,-1 5-3 0,-6-1-6 0,3 0-9 15,-3 3 0-15,2-5-9 0,-4 4-8 16,3-3-27-16,-4 0-40 0,2 0-67 16,1 1-57-16,2-7-65 0,-4 0-131 0,5 0-566 15,-2-2-324-15</inkml:trace>
  <inkml:trace contextRef="#ctx0" brushRef="#br0" timeOffset="-164256.64">21661 7777 2775 0,'10'-13'-74'15,"-4"2"16"-15,-6 11 17 0,10-15 36 16,-10 15 41-16,8-14 29 0,-8 14 15 16,0 0 1-16,7-12-5 0,-7 12 9 15,0 0 7-15,0 0 13 0,0 0 11 0,0 0-5 16,0 0-1-16,0 0 0 0,-27 48-11 0,17-27-5 16,-2 1-11-16,0 3-5 0,-3 2-11 15,0 2-5-15,-4-1-7 0,-3 2-5 16,2 5-5-16,-4-1-2 0,1-1-3 0,-1 1-1 15,2-3-6-15,-2-5-1 0,3 0-3 16,2 0-2-16,2-3-2 0,3-7-3 0,-2 2-3 16,4-5 1-16,1 1-1 0,0-6 0 15,11-8-3-15,-14 14 4 0,14-14 2 0,-13 6-1 16,13-6-6-16,0 0-1 0,0 0-3 16,0 0 3-16,0 0 0 0,-15-27 4 15,15 27 5-15,0 0-2 0,0 0 1 0,5-23-5 16,-5 23-3-16,0 0-4 0,0 0-3 15,0 0-2-15,0 0-12 0,0 0-16 0,0 0-44 16,0 0-51-16,0 0-65 0,0 0-58 16,0 0-112-16,0 48-184 0,-7-32-73 15,-2-1-249-15,1 0-213 0</inkml:trace>
  <inkml:trace contextRef="#ctx0" brushRef="#br0" timeOffset="-163741.37">20968 8738 2562 0,'0'0'-56'15,"0"0"38"-15,0 0 14 0,0 0 32 0,0 0 22 16,0 0 23-16,0 0 13 0,0 0 9 16,0 0-6-16,0 0 2 0,0 0-11 15,0 0-2-15,0 0-8 0,0 0-6 0,0 0-5 16,0 0-8-16,0 0-3 0,0 0-5 0,0 0-4 16,0 0-5-16,0 0-7 0,0 0-1 15,0 0-2-15,0 0-2 0,0 0-1 16,0 0-1-16,0 0 3 0,0 0 4 15,0 0 7-15,0 0 5 0,29-2 4 0,-29 2 1 16,0 0 5-16,6 13-6 0,-6-13-4 0,0 0-7 16,0 0-25-16,0 0-52 15,-25 29-64-15,17-24-69 0,-3-1-94 0,-2 2-209 16,-1-2-428-16,0-2-301 0</inkml:trace>
  <inkml:trace contextRef="#ctx0" brushRef="#br0" timeOffset="-163217.66">20633 8742 2745 0,'0'0'-49'0,"-8"-22"33"15,8 22 29-15,-4-15 8 0,4 15 16 0,-5-19 18 16,5 19 17-16,-7-17 8 0,7 8 3 16,-2-3-3-16,2 12-7 0,-2-19-4 15,2 19-4-15,0-17-3 0,0 17-5 0,0-13-5 16,0 13-9-16,4-13-6 0,-4 13-3 15,7-11-3-15,-7 11-8 0,9-8-4 0,-9 8-7 16,12-6-2-16,-12 6-7 0,0 0 4 16,30 0-7-16,-30 0-7 0,21 6-1 15,-21-6-4-15,19 4 0 0,-19-4 6 0,15 7-5 16,-15-7 8-16,10 8 1 0,-10-8-1 16,0 0 4-16,2 22-2 0,-2-22 10 15,0 0 9-15,-10 28 10 0,4-16 1 0,-3 1 4 16,-2 0 2-16,3 3 5 0,-5 1 8 15,1 0 3-15,1 1 7 0,-2 0-3 16,-1 0-2-16,1 1-7 0,-2 3-3 0,2-5-5 16,-3 2-5-16,0 0-2 0,2-2-11 15,-4-1-22-15,4-1-41 0,-3-1-51 16,2-1-60-16,2-2-52 0,1-3-55 0,0 0-173 16,0-5-510-16,2 1-362 0</inkml:trace>
  <inkml:trace contextRef="#ctx0" brushRef="#br0" timeOffset="-163051.58">20534 8492 2916 0,'4'-11'143'0,"-4"11"29"16,6-16-20-16,-6 16-10 0,6-15-3 0,-6 15-15 15,6-14-18-15,-6 14-36 0,0 0-66 16,7-14-85-16,-7 14-86 0,7-8-79 0,-7 8-162 15,0 0-519-15,0 0-334 0</inkml:trace>
  <inkml:trace contextRef="#ctx0" brushRef="#br0" timeOffset="-162733.97">20392 8651 2751 0,'0'0'-53'0,"0"0"47"0,0 0 27 15,0 0 19-15,0 0 16 0,-11 10 3 0,11-10-1 16,0 0-9-16,0 0-15 0,0 0-19 16,0 0-12-16,0 0 0 0,0 0 4 15,0 0-3-15,0 0 3 0,0 0 0 0,0 0-3 16,0 0 6-16,0 0 11 0,0 0-4 16,0 0 8-16,0 0 4 0,0 0 0 0,0 0 9 15,0 0 3-15,0 0 0 0,0 0 1 16,42-1-2-16,-42 1 2 0,2 14 7 0,-2-14 19 15,0 17 5-15,0-17-3 0,0 0 0 16,-8 33-4-16,4-19-4 0,-4-1-10 16,-3-1-7-16,0 0-22 0,-2 4-34 0,-1-3-50 15,1-2-55-15,-2 3-64 0,1-2-80 16,-4-1-153-16,6-2-490 0,-1 1-287 16</inkml:trace>
  <inkml:trace contextRef="#ctx0" brushRef="#br0" timeOffset="-162200.87">20045 8643 2797 0,'0'0'-35'0,"-2"-24"19"16,2 24-6-16,2-19 21 0,-2 19 30 0,2-17 6 15,-2 17-3-15,6-15-6 0,-6 15 1 16,13-12-7-16,-13 12-1 0,14-11 2 0,-14 11-1 15,18-7-6-15,-18 7-5 0,20-6-4 16,-20 6 5-16,20-3-3 0,-20 3 5 16,18-2-7-16,-18 2 11 0,0 0-2 15,22 6 3-15,-22-6 8 0,0 0 6 0,6 14 2 16,-6-14 7-16,0 0 12 0,-4 21 8 0,4-21 10 16,-13 18 9-16,13-18-1 0,-15 22 0 15,5-8 0-15,0-3-6 0,-4 4-5 16,0 0-9-16,3-1-9 0,0-1-3 0,-3 2-3 15,1 2-5-15,3 0-11 0,-2 1-12 16,2-1-16-16,4 0-24 0,0-2-18 0,0 2-8 16,1 2-1-16,3-3 4 0,0 0-1 15,-1 1 12-15,3-17 1 0,-2 33 10 16,0-19 11-16,2-14 6 0,-2 29 14 0,2-17 25 16,0-12 21-16,-4 21 9 0,0-9 7 15,4-12-5-15,-9 17 6 0,9-17 3 16,-12 16 9-16,3-11 6 0,9-5 7 0,-17 11 9 15,17-11 4-15,-18 4-19 0,18-4-9 16,-26 0 8-16,26 0-6 0,-23-5 22 0,23 5-3 16,-26-14-8-16,14 4-15 0,0 0-11 15,2-4-17-15,0-1-24 0,1-4-25 16,5-1-27-16,2 0-24 0,0 0-35 0,0 1-47 16,4 1-57-16,0 2-67 0,2-1-103 15,3 4-203-15,-3 1-20 0,2 3-369 0,0 1-381 16</inkml:trace>
  <inkml:trace contextRef="#ctx0" brushRef="#br0" timeOffset="-161963.46">20235 9361 3388 0,'0'0'223'0,"0"0"-16"0,2 24-24 0,-2-24-21 15,0 0-21-15,0 0-20 0,2 12-39 16,-2-12-51-16,0 0-80 0,0 0-99 0,4 7-80 16,-4-7-150-16,0 0-214 0,0 0-354 15,0 0-373-15</inkml:trace>
  <inkml:trace contextRef="#ctx0" brushRef="#br0" timeOffset="-148442.08">15572 12424 887 0,'0'0'162'0,"0"0"-41"0,0 0-37 16,0 0 4-16,0 0-9 0,0 0-12 0,0 0 5 15,0 0-12-15,0 0 5 0,0 0 1 16,0 0-13-16,0 0-4 0,0 0 4 0,0 0-9 16,0 0-4-16,0 0-5 0,0 0-11 15,0 0 9-15,21-40-16 0,-21 40 5 0,11-15 2 16,-11 15-11-16,8-14 1 0,-8 14-5 16,10-15-3-16,-10 15-2 0,11-14 0 15,-4 3 1-15,-7 11-11 0,12-19 7 0,-3 10 1 16,-9 9 1-16,12-19-3 0,-5 8 0 15,-1-1 15-15,-6 12-4 0,15-23-8 0,-9 12-3 16,0-1-6-16,-6 12-6 0,14-23 1 16,-8 12 0-16,0 0-2 0,-6 11-4 15,12-21-3-15,-6 7-1 0,-6 14 2 0,12-23 8 16,-8 14-4-16,2-3 3 0,1 2-3 16,-1-1 7-16,0 0 1 0,-2 0 4 0,2 1-7 15,-1 1-2-15,2 1 9 0,-7 8-5 16,10-19 1-16,-4 11 7 0,-2 1-9 15,-4 7 4-15,11-16 0 0,-4 9 2 0,-1-1 3 16,-6 8-2-16,10-13 7 0,-5 5-13 16,1 0 5-16,0 1 11 0,-6 7-12 15,11-17 1-15,-4 9 8 0,-7 8-3 0,10-17 3 16,-10 17 9-16,12-16-11 0,-6 7 0 16,-6 9 13-16,12-15 8 0,-12 15-9 0,10-13 0 15,-10 13-2-15,8-12 12 0,-8 12-3 16,9-13-4-16,-9 13-1 0,10-9-3 0,-10 9 3 15,0 0 4-15,9-12-9 0,-9 12 4 16,0 0-1-16,0 0-7 0,11-12 11 0,-11 12-13 16,0 0 8-16,0 0-2 0,0 0-4 15,0 0 10-15,8-11-10 0,-8 11-1 16,0 0-2-16,0 0 3 0,0 0-1 0,0 0 9 16,0 0-10-16,0 0-14 0,0 0 5 15,0 0-3-15,0 0-2 0,0 0 5 16,0 0-3-16,0 0 0 0,0 0 1 15,0 0-5-15,0 0 2 0,0 0-12 0,0 0 1 16,0 0-4-16,0 0-3 0,0 0 1 16,0 0-3-16,0 0 6 0,0 0 0 0,0 0-2 15,-36 15 7-15,36-15 1 0,0 0 1 16,-13 7-3-16,13-7 9 0,0 0-1 0,0 0 2 16,-18 9-5-16,18-9 4 0,-7 5 4 15,7-5 3-15,0 0-2 0,-13 6 4 0,13-6-10 16,-6 5 7-16,6-5 3 0,0 0-7 15,0 0 7-15,0 0-1 0,0 0 2 16,0 0 1-16,-17 10 0 0,17-10-4 0,0 0 2 16,0 0-2-16,0 0 4 0,0 0 3 15,0 0-2-15,0 0-9 0,0 0 6 0,0 0 4 16,0 0 3-16,-13 6-7 0,13-6 1 16,0 0 3-16,0 0-4 0,0 0-7 15,0 0 1-15,0 0-5 0,0 0-4 0,0 0 1 16,0 0 1-16,0 0 3 0,0 0-1 15,0 0 16-15,0 0-7 0,0 0 13 16,0 0 12-16,0 0-9 0,0 0 2 0,0 0 4 16,0 0-8-16,0 0-1 0,0 0-1 15,0 0 3-15,0 0-8 0,0 0-4 0,0 0 7 16,0 0-5-16,0 0 0 0,0 0-1 16,0 0 0-16,0 0 2 0,0 0 0 0,0 0-14 15,0 0-4-15,0 0 7 0,0 0 4 16,0 0-11-16,0 0 4 0,0 0-2 15,0 0 5-15,0 0-2 0,0 0 4 0,0 0 8 16,0 0-6-16,0 0 3 0,0 0 6 16,0 0 9-16,0 0 10 0,0 0 8 0,0 0 12 15,0 0 3-15,0 0 12 0,0 0 0 16,0 0-1-16,40-16 5 0,-40 16-5 16,0 0 2-16,0 0-10 0,6-5-8 0,-6 5-5 15,0 0-4-15,0 0 3 0,0 0-8 16,14-6-6-16,-14 6 5 0,0 0-8 15,0 0 5-15,0 0-11 0,8-5 6 0,-8 5-3 16,0 0 1-16,0 0 3 0,0 0 3 16,0 0 3-16,0 0-3 0,11-6-1 0,-11 6 2 15,0 0-10-15,0 0 2 0,0 0-3 16,0 0 3-16,0 0-5 0,0 0-1 0,0 0 0 16,14-2-4-16,-14 2 3 0,0 0 0 15,0 0-3-15,0 0-1 0,0 0-1 0,16-1 4 16,-16 1-5-16,0 0 5 0,0 0 3 15,0 0 2-15,0 0-4 0,0 0 3 16,0 0-2-16,0 0-3 0,12-3-4 0,-12 3 0 16,0 0-4-16,0 0 4 0,0 0-4 15,0 0 3-15,0 0-2 0,12-2 6 0,-12 2 5 16,0 0 4-16,0 0-2 0,0 0-9 16,0 0-14-16,0 0-45 0,0 0-59 15,0 0-47-15,0 0-90 0,0 0-162 0,0 0-325 16,0 0-10-16</inkml:trace>
  <inkml:trace contextRef="#ctx0" brushRef="#br0" timeOffset="-128658.36">15967 11822 2014 0,'0'0'-116'0,"0"0"18"0,0 0 11 0,0 0-1 15,0 0 10-15,0 0-2 0,0 0 9 16,0 0 2-16,0 0 8 0,0 0 14 0,0 0 9 16,0 0 10-16,0 0 8 0,0 0-2 15,0 0 7-15,0 0-1 0,0 0 2 16,0 0 13-16,0 0 2 0,0 0-1 0,0 0-7 15,-4 21-7-15,4-21-18 0,-2 15-29 16,0-5-56-16,2-10-160 0,0 0 90 16</inkml:trace>
  <inkml:trace contextRef="#ctx0" brushRef="#br0" timeOffset="-128393.58">15965 11818 789 0,'0'0'7'0,"0"0"4"0,0 0-2 16,0 0-7-16,0 0-24 0,0 0-23 16,0 0-61-16,0 0-109 0,0 0 70 0</inkml:trace>
  <inkml:trace contextRef="#ctx0" brushRef="#br0" timeOffset="-118597.4">2188 7280 1233 0,'-14'-7'283'0,"14"7"-72"0,0 0-69 15,0 0-44-15,0 0-16 0,-18-5-13 16,18 5 11-16,0 0-19 0,0 0-2 15,0 0-4-15,0 0-6 0,0 0-7 0,-19-1 9 16,19 1 5-16,0 0 9 0,0 0 7 16,0 0-2-16,0 0-3 0,0 0-7 15,-22 6-7-15,22-6-7 0,0 0-2 0,0 0 9 16,0 0 6-16,0 0 3 0,-21 1-8 16,21-1-5-16,0 0-6 0,0 0-5 0,-11-11-8 15,11 11-7-15,0 0-6 0,0 0-10 16,-5-24-12-16,5 24-7 0,0 0-3 15,0 0-8-15,13-28-3 0,-13 28-2 0,12-15-10 16,-3 7 3-16,-9 8-6 0,19-14 3 16,-8 9 5-16,-11 5 2 0,21-9 2 0,-8 5 7 15,-13 4 4-15,20-2-3 0,-20 2 5 16,22 2 4-16,-22-2 2 0,17 9 0 16,-17-9 6-16,10 16 0 0,-6-7 4 15,-4-9 0-15,3 25 7 0,-3-12 4 0,0-13 7 16,-7 30 3-16,3-12 4 0,-1 1-1 15,-1-1 4-15,-2 1-6 0,0-1-3 0,2-1-1 16,-2-3-1-16,0 2 0 0,2-2-3 16,0-1-3-16,6-13 1 0,-10 22-8 15,10-22-2-15,-5 17-5 0,5-17-8 0,-4 11-7 16,4-11-10-16,0 0-5 0,0 0-2 16,0 0-5-16,0 0 9 0,0 0-4 0,0 0 14 15,39-32-16-15,-28 21 9 0,-2-3 12 16,1-1-4-16,-1-1 10 0,0 0 8 15,-1 0 2-15,1 1 5 0,-3-1 8 0,2 1 7 16,-2-2 1-16,1 2 3 0,-2 0-1 16,1 1 11-16,-6 14-1 0,8-26 9 0,-5 14 11 15,-3 12 2-15,7-21 2 0,-7 21 0 16,5-14 2-16,-5 14-9 0,4-14-3 0,-4 14-7 16,0 0 1-16,0 0-7 0,5-15-6 15,-5 15 4-15,0 0-2 0,0 0-2 16,0 0 1-16,0 0 4 0,0 0 0 15,0 0 7-15,0 0 3 0,-12 57 0 0,12-57 1 16,0 23-6-16,0-9-5 0,0-14-1 16,3 29-5-16,-1-11-5 0,0-4-5 0,3 4-4 15,-3-3-27-15,2 0-45 0,0-2-52 16,0 3-59-16,-4-16-53 0,9 23-86 16,-1-12-152-16,-6 1-407 0,2-3-226 0</inkml:trace>
  <inkml:trace contextRef="#ctx0" brushRef="#br0" timeOffset="-118397.45">2446 7501 2683 0,'0'0'28'0,"0"0"14"16,26-2-1-16,-26 2-2 0,0 0-6 16,6 11 9-16,-6-11-1 0,5 15 5 0,-5-15-6 15,2 23 1-15,-2-23-12 0,2 25-2 16,2-11-4-16,-4-14 1 0,2 27-2 15,0-16-4-15,-2-11-20 0,2 24-49 0,0-10-53 16,0-5-42-16,-2-9-63 0,0 0-139 16,0 25-389-16,0-25-7 0</inkml:trace>
  <inkml:trace contextRef="#ctx0" brushRef="#br0" timeOffset="-117417.08">2222 6774 2068 0,'0'0'-101'0,"0"0"24"0,0 0 20 16,0 0 10-16,0 0 19 0,0 0 15 15,0 0 13-15,0 0 0 0,0 0 3 16,0 0 4-16,0 0-1 0,0 0-9 0,0 0-2 16,0 0 3-16,0 0 2 0,0 0 0 15,0 0 2-15,0 0 1 0,0 0 1 0,0 0 7 16,0 0 2-16,0 0-8 0,0 0 8 16,0 0 15-16,0 0 1 0,0 0 2 15,0 0 8-15,13 37 14 0,-13-37 7 16,0 0-6-16,-5 21 14 0,5-21 2 15,0 0 3-15,-8 19 5 0,8-19 7 0,-8 9 11 16,8-9 4-16,0 0-10 0,-14 10-7 16,14-10-8-16,0 0-10 0,0 0-6 0,0 0-8 15,0 0-5-15,0 0-6 0,-26-23-2 16,26 23-8-16,0 0-4 0,2-20-11 0,-2 20 0 16,0 0-7-16,0 0-4 0,12-27-9 15,-12 27-11-15,9-11-16 0,-9 11-22 16,14-4-38-16,-14 4-23 0,0 0-29 0,0 0-23 15,24 0-46-15,-24 0-124 0,0 0-337 16,0 0 90-16</inkml:trace>
  <inkml:trace contextRef="#ctx0" brushRef="#br0" timeOffset="-116759.91">2654 7295 1832 0,'0'0'-100'0,"0"0"18"16,0 0 22-16,0 0 17 0,0 0 12 0,0 0 23 15,0 0 20-15,0 0 18 0,0 0 12 16,0 0 5-16,0 0 13 0,0 0 15 16,0 0 0-16,0 0 8 0,0 0 10 0,17 5 5 15,-17-5 5-15,0 0-8 0,0 0-5 16,23-1-11-16,-23 1 3 0,0 0-8 16,23-2 6-16,-23 2 0 0,22 0 2 0,-22 0 3 15,21 0-1-15,-21 0-9 0,21 0-6 16,-21 0-13-16,21 2 0 0,-21-2-12 15,20 0-6-15,-20 0-23 0,0 0-31 0,24 0-34 16,-24 0-38-16,0 0-32 0,20 1-34 16,-20-1-22-16,0 0-62 0,0 0-110 15,15-3-349-15,-15 3 52 0</inkml:trace>
  <inkml:trace contextRef="#ctx0" brushRef="#br0" timeOffset="-116540.83">2692 7254 1913 0,'0'0'-99'0,"0"0"36"15,0 0 22-15,-15-7 8 0,15 7 3 0,0 0 15 16,0 0 13-16,0 0 9 0,0 0 6 16,0 0 9-16,0 0-5 0,0 0 4 0,0 0-14 15,48-9 3-15,-48 9-4 0,22-2-9 16,-22 2-5-16,23-2-12 0,-23 2-25 0,26-2-22 15,-26 2-42-15,20-1-85 0,-20 1-226 16,22-3 133-16</inkml:trace>
  <inkml:trace contextRef="#ctx0" brushRef="#br0" timeOffset="-115927.83">3285 7206 1107 0,'0'0'-62'0,"4"-10"14"0,-4 10-2 16,0 0 28-16,0 0-9 0,0 0 26 0,4-22 16 15,-4 22-8-15,0 0 26 0,0-23 22 16,0 23 4-16,0 0 7 0,-2-24 10 16,2 24 19-16,-2-17-8 0,2 17 9 0,-4-15 12 15,4 15-12-15,0 0-8 0,-9-20-3 16,9 20-5-16,-10-7-8 0,10 7-1 0,-18-8 7 16,18 8 3-16,0 0 1 0,-28 0-12 15,28 0 5-15,-24 7-7 0,9-2-5 16,15-5 1-16,-21 11-11 0,10-2 1 15,3-1-6-15,8-8-7 0,-12 19-1 0,4-7-2 16,8-12-4-16,-2 20 0 0,2-20-5 16,2 23-4-16,-2-23-7 0,10 19-1 0,-4-6 0 15,2-6-7-15,2 1-12 0,1-1-17 16,-11-7 0-16,21 10-5 0,-12-5 3 16,-9-5-6-16,21 3 3 0,-21-3 2 0,21-3 11 15,-21 3-12-15,19-9 0 0,-19 9 4 16,17-16 14-16,-8 4-3 0,-1-1 9 15,-2 3 21-15,1-2 8 0,-7 12 18 0,9-22 13 16,-9 22 8-16,8-18 8 0,-8 18 5 16,6-16-7-16,-6 16 3 0,8-7 15 15,-8 7 14-15,0 0-2 0,0 0 2 0,0 0-7 16,0 0-6-16,0 0-13 0,24 34-5 0,-20-20-9 16,0-1-6-16,0 2 0 0,-1 3-13 15,1-3-14-15,0 0-35 0,0 3-54 16,1-3-64-16,-1 0-71 0,-2 0-73 0,-2-15-166 15,4 23-493-15,-4-14-332 0</inkml:trace>
  <inkml:trace contextRef="#ctx0" brushRef="#br0" timeOffset="-115702.73">3499 7303 2748 0,'0'0'-68'0,"0"0"54"15,0 0 3-15,0 0 16 0,0 0 2 16,0 0 9-16,0 0 8 0,8 32 5 16,-8-32-1-16,0 20-7 0,0-20 0 0,4 23-1 15,-2-9 2-15,-2-14-5 0,2 23-4 16,0-9 4-16,-2-14-4 0,4 25-22 16,-1-15-45-16,-3-10-49 0,5 22-46 0,-5-22-76 15,4 15-131-15,-2-7-281 0,-2-8 140 16</inkml:trace>
  <inkml:trace contextRef="#ctx0" brushRef="#br0" timeOffset="-115519.08">3575 7386 1969 0,'6'-16'141'0,"-6"16"17"16,0 0-15-16,6-15-16 0,-6 15-5 16,0 0 2-16,0 0 1 0,0 0-6 0,0 0-10 15,0 0-12-15,0 0-13 0,0 0-10 16,21 35-6-16,-21-35-6 0,5 19-8 0,-1-9-11 15,-4-10-23-15,9 19-40 0,-7-8-49 16,4 1-58-16,-6-12-54 0,6 18-66 16,-6-18-145-16,6 16-412 0,-1-12-117 0</inkml:trace>
  <inkml:trace contextRef="#ctx0" brushRef="#br0" timeOffset="-114779.17">3820 7184 2279 0,'-12'-13'-50'0,"12"13"10"15,0 0 12-15,0 0 1 0,-7-15-4 0,7 15 1 16,0 0 3-16,0 0-1 0,0 0 6 15,13-25-2-15,-13 25 3 0,10-9 15 16,-10 9 1-16,14-10 7 0,-14 10 15 16,14-6 27-16,-14 6 10 0,15-6 18 0,-15 6-6 15,0 0 0-15,25-1-9 0,-25 1 13 16,0 0-3-16,23 11-5 0,-16-3-4 16,-7-8 0-16,13 23-8 0,-9-10-1 0,0 0-9 15,-2 1 1-15,0 1-3 0,-2-15 5 16,0 32 4-16,0-14 16 0,0-18 4 15,-4 30 5-15,0-15-2 0,2-1-1 0,2-14-7 16,-4 20-6-16,4-20-2 0,-4 22-9 16,4-22-1-16,-5 14 0 0,5-14-20 0,0 0-11 15,0 0-11-15,0 0-13 0,0 0-7 16,0 0-5-16,0 0-4 0,0 0 5 0,0 0 2 16,0 0 2-16,0 0-2 0,29-48 4 15,-22 34 4-15,0-2 5 0,-1 1 6 16,-2 1 4-16,2 1 6 0,1 0 7 0,-1 0 1 15,-6 13 2-15,10-22 6 0,-10 22 13 16,7-16 11-16,-7 16 7 0,7-13 2 0,-7 13 3 16,6-13 7-16,-6 13 16 0,0 0 9 15,0 0-1-15,0 0 1 0,0 0-6 16,0 0 5-16,0 0-17 0,22 35-5 0,-19-22-3 16,2 3 10-16,-1 0-11 0,0-1-4 15,0 2-5-15,2 0-7 0,-2-2-11 16,3 3-13-16,-1-4-29 0,-1 1-30 0,1-3-48 15,-6-12-64-15,8 23-80 0,-5-15-80 16,-3-8-156-16,6 15-152 0,-4-10-326 0,-2-5-358 16</inkml:trace>
  <inkml:trace contextRef="#ctx0" brushRef="#br0" timeOffset="-114583.23">4231 7348 3003 0,'0'0'79'0,"0"0"12"0,0 0-7 15,0 0-9-15,0 0-9 0,21 15 3 16,-21-15 6-16,4 11-3 0,-4-11-7 0,4 18-8 16,-4-18-5-16,4 17-4 0,-4-17-6 15,7 18-5-15,-7-18-6 0,7 15-5 16,-7-15-23-16,4 12-48 0,-4-12-49 0,4 13-52 16,-4-13-52-16,2 9-67 0,-2-9-117 15,0 0-488-15,6 5-227 0</inkml:trace>
  <inkml:trace contextRef="#ctx0" brushRef="#br0" timeOffset="-114381.37">4413 7224 2658 0,'0'0'25'15,"9"-11"5"-15,-9 11-14 0,0 0-16 0,12-7 0 16,-12 7 0-16,20-7 3 0,-20 7-3 15,22-3-8-15,-4 0-24 0,-2 2-12 0,-16 1-2 16,32-2 10-16,-17 0-3 0,-15 2-18 16,24-2-31-16,-12 2-47 0,-12 0-94 15,0 0-409-15,23-2 136 0</inkml:trace>
  <inkml:trace contextRef="#ctx0" brushRef="#br0" timeOffset="-114197.93">4498 7179 2030 0,'0'0'85'16,"-11"14"5"-16,11-14-13 0,0 16-3 0,0-16-13 16,2 22 0-16,-2-22-9 0,5 26-2 15,-1-9 0-15,-2-2-13 0,0 1-8 16,0 1 4-16,0-2-4 0,0 0-6 0,-2-15 8 16,2 26-11-16,-2-14-46 0,0-12-48 15,5 23-49-15,-5-23-69 0,2 19-137 0,2-12-329 16,-4-7 106-16</inkml:trace>
  <inkml:trace contextRef="#ctx0" brushRef="#br0" timeOffset="-113682.33">4987 7068 1845 0,'-2'-23'-15'0,"2"23"31"0,0 0 25 15,-16-13 6-15,16 13 6 0,-16-4 15 0,16 4 8 16,0 0 7-16,-32 6 4 0,32-6-9 0,-25 13 1 15,14-3-7-15,0 0-3 0,3 2 3 16,0 1-6-16,8-13-7 0,-9 27-4 16,7-15-4-16,2-12-1 0,2 26-10 15,1-12-6-15,3-1-5 0,-6-13-6 0,10 22 2 16,-4-13-3-16,3 0 0 0,-9-9-4 16,15 10-8-16,-15-10-6 0,15 4-14 0,-15-4-5 15,0 0-2-15,0 0-2 0,27-14 11 16,-27 14-10-16,15-18 5 0,-11 8 12 15,-4 10 15-15,12-19 18 0,-12 19 15 16,10-16 6-16,-10 16 14 0,8-12 17 0,-8 12 23 16,8-8 21-16,-8 8 3 0,0 0-9 15,0 0-9-15,0 0-13 0,24 16-8 16,-24-16-12-16,10 20-10 0,-3-9-6 0,1 3-11 16,-4-1-16-16,2 0-35 0,0-2-43 0,0 4-52 15,-6-15-62-15,10 22-47 0,-6-12-69 16,-4-10-138-16,4 14-142 0,-2-8-293 15,-2-6-186-15</inkml:trace>
  <inkml:trace contextRef="#ctx0" brushRef="#br0" timeOffset="-113513.24">5201 7308 2643 0,'0'0'83'0,"10"7"11"0,-10-7-10 15,0 0-12-15,2 20-8 0,-2-20-4 16,0 0-9-16,0 22-7 0,0-22-1 15,0 17-20-15,0-17-24 0,0 18-18 0,0-18-11 16,0 0-24-16,2 21-23 0,-2-21-44 16,2 14-58-16,-2-14-120 0,0 0-472 15,5 8-61-15</inkml:trace>
  <inkml:trace contextRef="#ctx0" brushRef="#br0" timeOffset="-113265.73">5290 7313 2315 0,'0'0'47'15,"8"-14"25"-15,-8 14-16 0,10-10-13 0,-10 10-2 16,11-9-4-16,-11 9-8 0,0 0-2 16,19-7-5-16,-19 7 3 0,0 0-3 0,21 0 10 15,-21 0 27-15,0 0 26 0,0 0 10 16,22 13 3-16,-22-13-1 0,6 13-5 0,-6-13 0 16,2 15 1-16,-2-15-2 0,0 19 1 15,0-19-1-15,0 17-8 16,0-17-6-16,0 0-10 0,2 27-1 0,-2-27-13 15,4 13-11-15,-4-13-33 0,11 10-37 0,-11-10-46 16,15 7-44-16,-15-7-53 0,23 2-48 16,-23-2-73-16,26-2-682 0,-12-1-422 15</inkml:trace>
  <inkml:trace contextRef="#ctx0" brushRef="#br0" timeOffset="-112707.2">5736 7015 3019 0,'0'0'-33'0,"-4"-16"16"16,4 16-7-16,0 0 4 0,0 0-7 15,0 0 11-15,10-26 10 0,-10 26 1 0,7-10-13 16,-7 10 1-16,0 0 7 0,18-12 4 16,-18 12 18-16,14-3 19 0,-14 3 12 15,0 0 16-15,0 0 9 0,29 8 13 0,-29-8 3 16,17 12 5-16,-11-2-9 0,-6-10-7 0,11 25-2 16,-9-10-8-16,0-1-2 0,-2 4-5 15,0-1 3-15,0-17 2 0,-4 33-3 16,0-15-4-16,2-2-6 0,-1 0 1 0,-1-2-3 15,4-14-4-15,-6 26-7 0,4-17-3 16,2-9 3-16,-4 19-1 0,4-19-7 0,0 0-8 16,-2 16-12-16,2-16-8 0,0 0-13 15,0 0-7-15,0 0-7 0,0 0 2 16,0 0 5-16,33-42 2 0,-24 29 3 0,-3-1 4 16,3 0 11-16,-3 1 10 0,2 2 13 15,-8 11 13-15,11-21 6 0,-4 12 9 16,-7 9-1-16,8-15-2 0,-8 15-3 0,6-12 1 15,-6 12 4-15,0 0 6 0,0 0 7 16,0 0-1-16,0 0 2 0,0 0 4 16,0 0-8-16,0 0-3 0,0 0-10 15,15 30-3-15,-15-30-6 0,4 19-6 0,3-7-23 16,-7-12-43-16,8 18-54 0,-8-18-72 16,9 18-75-16,-3-11-83 0,-2 0-158 0,-4-7-128 15,8 11-354-15,-2-7-399 0</inkml:trace>
  <inkml:trace contextRef="#ctx0" brushRef="#br0" timeOffset="-112440.16">6072 7186 2972 0,'20'-12'69'0,"-20"12"19"0,0 0-13 16,10-13-23-16,-10 13-3 16,10-7-5-16,-10 7-5 0,0 0 1 0,18-12-6 15,-18 12-7-15,15-7-4 0,-15 7-3 0,14-6-3 16,-14 6 1-16,18-4-4 0,-18 4 5 15,0 0-4-15,20-3 5 0,-20 3 6 16,0 0 7-16,0 0 7 0,22 7 3 0,-22-7 3 16,0 0 5-16,6 17 4 15,-6-17 1-15,4 14 2 0,-4-14-1 0,0 0-5 16,4 19-4-16,-4-19-8 0,7 14-2 0,-7-14-10 16,12 16-28-16,-3-10-35 0,-9-6-50 15,23 10-67-15,-7-4-64 0,-16-6-102 16,22 1-185-16,-9 1-406 0,-13-2-301 0</inkml:trace>
  <inkml:trace contextRef="#ctx0" brushRef="#br0" timeOffset="-112269.83">6617 7141 2797 0,'0'0'81'0,"25"1"21"16,-25-1-23-16,0 0-38 0,0 0-26 15,0 0-11-15,23-4-20 0,-23 4-25 16,0 0-60-16,19-1-73 0,-19 1-89 0,11-2-520 16,-11 2-80-16</inkml:trace>
  <inkml:trace contextRef="#ctx0" brushRef="#br0" timeOffset="-112150.35">6884 7123 2229 0,'22'2'-136'0,"-22"-2"-23"0,0 0-88 0,0 0-294 16,24-7 273-16</inkml:trace>
  <inkml:trace contextRef="#ctx0" brushRef="#br0" timeOffset="-112001.2">7152 7095 1634 0,'0'0'135'0,"0"0"13"16,0 0-35-16,19 4-66 0,-19-4-34 0,0 0-18 16,0 0-25-16,22 0-26 0,-22 0-42 15,10 0-80-15,-10 0-375 0,14 0 261 16</inkml:trace>
  <inkml:trace contextRef="#ctx0" brushRef="#br0" timeOffset="-111851.08">7442 7103 1799 0,'0'0'243'0,"0"0"-3"15,0 0-47-15,0 0-102 0,0 0-79 0,0 0-76 16,9 5-70-16,-9-5-164 0,0 0-359 16,0 0 110-16</inkml:trace>
  <inkml:trace contextRef="#ctx0" brushRef="#br0" timeOffset="-111265.33">8314 6807 1993 0,'0'0'45'0,"0"0"12"0,-10-19 6 16,10 19 2-16,-11-8 30 0,11 8 24 0,-17-6 25 15,17 6 7-15,-21-1-2 0,21 1-9 16,-28 5-14-16,28-5-5 0,-27 10-5 16,14-2 0-16,0-1-10 0,3 3-5 0,2 1-14 15,0 0-6-15,-2 1-7 0,4 0-8 16,6-12-4-16,-6 24-6 0,6-24-6 0,0 23-8 16,0-23 1-16,6 23-9 0,0-14-4 15,-6-9-7-15,14 18-16 0,-6-13-9 16,-8-5-19-16,19 9-21 0,-19-9-20 0,21 3-21 15,-21-3-24-15,23-4-22 0,-23 4-10 16,26-13-14-16,-14 3 1 0,1-5 10 0,0-2 36 16,-1 2 35-16,-3-1 66 0,-1 3 55 15,-2 2 39-15,-6 11 31 0,16-21 11 16,-12 14 12-16,-4 7-4 0,8-12-3 0,-8 12-7 16,0 0 4-16,0 0-13 0,0 0-6 15,0 0-19-15,0 0-6 0,0 0-11 16,28 19-15-16,-28-19-1 0,6 19-14 0,0-8-21 15,-1-1-38-15,-1-2-46 0,-4-8-60 16,8 16-71-16,-1-8-58 0,-3 0-111 0,-4-8-171 16,7 13-76-16,-7-13-256 0,10 10-208 15</inkml:trace>
  <inkml:trace contextRef="#ctx0" brushRef="#br0" timeOffset="-111085.91">8540 6977 2593 0,'0'0'24'0,"0"0"32"15,16 7-8-15,-16-7 15 0,0 0 32 16,10 15 28-16,-10-15 12 0,6 14 1 0,-6-14-10 16,7 19-10-16,-7-19-16 0,2 19-9 15,2-7-11-15,-4-12-9 0,5 20-8 16,-1-10-7-16,-4-10-19 0,2 19-57 16,-2-19-79-16,4 15-79 0,-2-7-104 0,-2-8-181 15,2 11-440-15,-2-11-287 0</inkml:trace>
  <inkml:trace contextRef="#ctx0" brushRef="#br0" timeOffset="-110722.81">8674 7022 2689 0,'0'0'-21'0,"0"0"8"0,7-11-5 16,-7 11 4-16,0 0 9 0,0 0 2 15,0 0 12-15,0 0 15 0,0 0 2 0,0 0 5 16,0 0 1-16,0 0 24 0,29 29 7 15,-29-29 7-15,4 13 7 0,-4-13-4 0,4 15-7 16,-4-15-8-16,5 14-10 0,-5-14-13 16,0 0-21-16,6 15-28 0,-6-15-28 0,0 0-27 15,0 0-25-15,7 11-13 0,-7-11-15 16,0 0 0-16,0 0 1 0,0 0-1 16,18-21 14-16,-18 21 22 0,12-13 21 0,-12 13 21 15,10-14 21-15,-10 14 30 0,10-10 43 16,-10 10 26-16,11-9 45 0,-11 9 5 15,0 0 16-15,0 0 11 0,17-3-4 0,-17 3-3 16,0 0-7-16,0 0-16 0,0 0-16 16,23 17-12-16,-23-17-6 0,8 15-20 15,-8-15-22-15,10 13-37 0,-10-13-53 0,8 16-59 16,-2-7-55-16,-2-3-81 0,-4-6-148 16,10 13-492-16,-10-13-247 0</inkml:trace>
  <inkml:trace contextRef="#ctx0" brushRef="#br0" timeOffset="-110188.98">9021 6868 2742 0,'0'0'3'16,"2"-15"13"-16,-2 15-16 0,0 0 3 15,7-18-9-15,-7 18 10 0,6-13-7 0,-6 13 0 16,9-11-2-16,-9 11 5 0,0 0-2 16,16-11 6-16,-16 11-4 0,14-7 14 0,-14 7 6 15,0 0-7-15,22-1 7 0,-22 1-2 16,0 0 5-16,26 9 0 0,-20-1 12 16,-6-8-2-16,15 22 4 0,-11-9 1 15,0 2-4-15,0 0 8 0,-4-15-1 0,0 32 2 16,-2-14 8-16,2-1 1 0,-4-1-2 15,2 2-3-15,-2-3-8 0,0 1-2 0,4-16-5 16,-6 26-2-16,1-17-1 0,5-9-5 16,-4 19-1-16,4-19-9 0,-4 14-20 15,4-14-14-15,0 0-16 0,0 0-16 0,0 0-18 16,0 0-5-16,0 0-18 0,0 0-9 16,0 0-2-16,25-46-1 0,-19 24 16 0,3 4 19 15,0-1 36-15,-3 0 31 0,0 2 27 16,2 2 23-16,-3-1 15 0,1 5 18 15,-6 11 15-15,11-21 5 0,-11 21 1 0,6-17 5 16,-6 17 1-16,9-8 6 0,-9 8 7 16,0 0-3-16,0 0-7 0,0 0-2 0,0 0-14 15,0 0-4-15,18 33-16 0,-13-20-5 16,2 0-8-16,-3 2-10 0,2 1-17 16,-2-3-29-16,2 2-33 0,0-3-47 15,-6-12-58-15,12 24-62 0,-6-12-60 0,-6-12-120 16,8 17-159-16,-4-11-357 0,-4-6-269 0</inkml:trace>
  <inkml:trace contextRef="#ctx0" brushRef="#br0" timeOffset="-109879.91">9417 7028 2730 0,'0'0'-7'0,"0"0"8"0,24 4 4 0,-24-4 1 15,0 0 4-15,10 11 17 0,-10-11 7 16,6 10 5-16,-6-10-9 0,0 0-1 0,8 17-9 15,-8-17 8-15,6 13-4 0,-6-13 0 16,0 0-5-16,8 14-12 0,-8-14-16 16,0 0-37-16,0 0-40 0,8 9-27 0,-8-9-10 15,0 0-11-15,0 0 4 0,0 0 4 16,0 0 15-16,0 0 29 0,0 0 34 0,0 0 29 16,21-24 15-16,-21 24 27 0,0 0 38 15,0 0 35-15,13-10 17 0,-13 10 19 16,0 0 10-16,0 0-8 0,0 0-7 0,0 0-6 15,0 0-13-15,23 11-10 0,-23-11-16 16,0 0-12-16,13 12-20 0,-13-12-39 0,9 10-49 16,-9-10-70-16,6 7-58 0,-6-7-100 15,6 7-587-15,-6-7-201 0</inkml:trace>
  <inkml:trace contextRef="#ctx0" brushRef="#br0" timeOffset="-109319.89">9970 6951 2581 0,'0'0'21'0,"0"0"25"0,0 0-3 16,0 0 5-16,0 0 0 0,0 0 8 15,0 0 6-15,0 0 9 0,0 0-3 0,0 0-2 16,0 0 8-16,0 0 13 0,0 0 14 16,38-13 6-16,-38 13 1 0,23-3-7 15,-23 3-7-15,26-2-11 0,-14 0-13 0,0 0-16 16,2 2-14-16,-14 0-23 0,23-4-27 16,-23 4-29-16,21-1-28 0,-21 1-51 0,17-5-44 15,-9 4-44-15,-8 1-45 0,0 0-99 16,13-4-518-16,-13 4-229 0</inkml:trace>
  <inkml:trace contextRef="#ctx0" brushRef="#br0" timeOffset="-109097.33">10091 6859 2639 0,'0'0'-6'0,"-18"-9"13"0,18 9 16 16,0 0 9-16,0 0 18 0,0 0 30 15,0 0 24-15,0 0 10 0,0 0 12 16,0 0-1-16,0 0 5 0,0 0 1 0,0 0-7 15,-12 25-9-15,12-25-7 0,0 20-12 16,0-20-9-16,2 24-11 0,-2-24-7 16,4 29-8-16,-2-16-7 0,2 3-12 0,0-1-19 15,-4-15-44-15,4 26-41 0,2-16-49 16,-6-10-59-16,6 23-48 0,-4-15-69 16,-2-8-147-16,4 16-504 0,-2-9-353 0</inkml:trace>
  <inkml:trace contextRef="#ctx0" brushRef="#br0" timeOffset="-108222.49">10329 6523 2796 0,'0'0'-79'16,"0"0"38"-16,0 0 16 0,0 0 29 15,0 0 24-15,0 0 15 0,0 0 14 0,0 0 2 16,0 0-5-16,22 33-1 0,-22-33-2 15,4 26 3-15,-2-11 10 0,0 2 9 0,0 3 3 16,1-3-4-16,-1 4-7 0,2 0-1 16,-2 0-10-16,2 3-5 0,0 1-6 15,0-2-2-15,0 0-5 0,1-4-2 0,0 0-9 16,-1-2 0-16,0 0-12 0,-2-3-13 16,2 1-20-16,-4-15-23 0,4 19-18 15,-4-19-18-15,4 17-9 0,-4-17-9 0,2 13-2 16,-2-13-9-16,0 0-2 0,0 0 3 15,0 0-11-15,0 0-1 0,0 0 4 16,0 0 3-16,0 0 11 0,0 0 9 0,0 0 7 16,0 0 12-16,-10-50 3 0,8 32 9 15,-2 1 0-15,2 0 24 0,-2-2 19 16,2 0 17-16,-3 0 26 0,-2-3 19 0,5 3 31 16,-2 1 16-16,0-3 18 0,0 1 8 15,0 3 11-15,0-2 3 0,1 2-3 0,1 1-5 16,2 16-10-16,-2-32-6 0,2 19-16 15,0 13-8-15,0-21-14 0,0 21-6 16,7-19-11-16,-7 19-5 0,10-14-9 0,-10 14-6 16,16-7-6-16,-16 7-1 0,20-6-3 15,-20 6-3-15,23 0-1 0,-23 0-1 0,26 2-5 16,-26-2 0-16,20 8 1 0,-6-5-3 16,-14-3 0-16,18 14-1 0,-11-6 2 15,-7-8 0-15,6 19 4 0,-6-19 0 0,3 19-6 16,-3-19 3-16,-7 21 5 0,7-21 4 15,-11 18 10-15,3-11 6 0,8-7 0 0,-17 16-1 16,17-16-6-16,-15 9 1 0,15-9-6 16,-10 9-13-16,10-9-19 0,-9 9-16 0,9-9-7 15,0 0-12-15,0 0-5 0,0 0 5 16,0 0 4-16,0 0 4 0,0 0 0 16,15 27 5-16,-15-27 11 0,14 10 12 0,-4-5 6 15,0 3 14-15,0 2 10 0,-10-10 18 16,18 22 5-16,-10-12 8 0,-2 3-4 0,0-2 3 15,-1 3-3-15,-5-14 0 0,2 28-1 16,-2-14 4-16,0-14 3 0,-4 25-6 16,-1-12-3-16,5-13-3 0,-12 23-7 0,3-12-10 15,0 1-24-15,9-12-42 0,-18 17-56 16,10-10-75-16,1 0-56 0,-2-5-114 16,9-2-177-16,-10 7-433 0,10-7-379 0</inkml:trace>
  <inkml:trace contextRef="#ctx0" brushRef="#br0" timeOffset="-107996.61">10666 6853 2778 0,'21'0'-98'0,"-21"0"45"0,0 0 38 0,0 0 17 15,20 14 4-15,-20-14 7 0,6 11 9 16,-6-11-1-16,6 13-2 0,-6-13 0 0,6 18-1 15,-6-18 5-15,4 16-1 0,-4-16-2 16,7 19 0-16,-7-19 1 0,4 15-11 16,-4-15-13-16,4 16-39 0,-4-16-44 15,7 13-44-15,-7-13-78 0,0 0-156 0,2 8-274 16,-2-8 139-16</inkml:trace>
  <inkml:trace contextRef="#ctx0" brushRef="#br0" timeOffset="-107623.17">10806 6729 1945 0,'6'-9'14'0,"-6"9"20"0,0 0 19 15,0 0 7-15,0 0 28 0,0 0 28 16,0 0 3-16,0 0-6 0,0 0-9 0,28 30-14 16,-24-21-9-16,-4-9-7 0,4 23-7 15,-2-12-6-15,3 3-7 0,-5-14-3 16,4 24-10-16,-4-24-4 0,6 19-15 0,-6-19-15 15,4 17-25-15,-4-17-16 0,4 11-21 16,-4-11-12-16,0 0-2 0,0 0-3 0,16 3 15 16,-16-3 8-16,0 0 29 0,0 0 8 15,0 0 21-15,20-27 24 0,-20 27 28 16,8-10 20-16,-8 10 21 0,10-12 9 16,-10 12 13-16,0 0 16 0,8-13 5 0,-8 13 3 15,0 0 5-15,0 0 25 0,17-2-15 16,-17 2-7-16,0 0-37 0,0 0-11 0,21 18-7 15,-21-18-16-15,11 15-5 0,-11-15-12 16,13 14-15-16,-8-6-27 0,-1 1-40 0,4-1-52 16,-8-8-73-16,12 17-88 0,-10-11-114 15,-2-6-221-15,6 10-38 0,-6-10-328 0,0 0-339 16</inkml:trace>
  <inkml:trace contextRef="#ctx0" brushRef="#br0" timeOffset="-93933.06">15771 11856 2730 0,'0'0'-76'16,"0"0"37"-16,0 0 18 0,0 0 5 0,0 0 13 16,0 0 6-16,0 0 5 0,0 0 5 15,0 0 6-15,0 0-1 0,0 0-2 16,0 0-2-16,0 0 0 0,0 0-2 0,0 0 6 16,0 0-2-16,0 0-5 0,0 0 5 15,37-19-8-15,-37 19 0 0,16-4 0 16,-16 4 3-16,16-9-5 0,-16 9 1 0,24-7 8 15,-11 1-8-15,-1 0-4 0,-12 6 7 16,26-14 5-16,-12 10 8 0,-1-1 2 0,2-1 10 16,-15 6 2-16,25-7 11 0,-14 3 8 15,-11 4 13-15,21-6 7 0,-21 6 5 16,20-4 2-16,-20 4-4 0,14-4 3 0,-14 4-3 16,0 0 3-16,0 0-11 0,0 0-3 15,28 6-5-15,-28-6-7 0,0 0-2 0,8 10 1 16,-8-10-3-16,0 0 3 0,4 17 1 15,-4-17 9-15,0 0-5 0,-4 21 5 16,4-21 5-16,-8 17-1 0,8-17-2 0,-13 19-9 16,4-7-5-16,-1-1-10 0,0 0-3 15,-2 1-1-15,2-1-4 0,-2 2-6 16,1 1-3-16,2 0-3 0,1-2-3 0,-1 2-8 16,1-1-6-16,2-1-18 0,6-12-28 15,-14 21-42-15,14-21-66 0,-8 15-77 0,4-9-111 16,4-6-230-16,-8 9-29 0,8-9-318 15,0 0-308-15</inkml:trace>
  <inkml:trace contextRef="#ctx0" brushRef="#br0" timeOffset="-91983.61">1434 7561 2569 0,'-5'-13'-169'0,"2"0"34"0,-3-2 29 16,6 15 35-16,-11-31 27 0,5 16 25 15,-4-2 36-15,5-2 10 0,1 3 11 0,-2-6-3 16,2 3-4-16,2-2 7 0,-2 2-13 16,2-2-5-16,2 0-3 0,2 0 6 15,-2 0-9-15,8-2 6 0,-4 0-6 0,0 0-5 16,0-1 11-16,1-2 4 0,5 2 5 16,-1-1 6-16,1 0 1 0,-3 1-1 0,5-1-2 15,-2 0-2-15,4-2-6 0,-2 5 2 16,0-1-11-16,4-2 3 0,-2 4-3 15,2-4-10-15,-1 5-3 0,3 0-1 0,-4 1 2 16,4 1-5-16,-3-2-4 0,4 1-5 16,-2 2-2-16,3-4-16 0,-2 4 7 0,-2 0-16 15,4-1 11-15,-1 2-3 0,4 0 2 16,-2 0-4-16,0 2 2 0,0-2 9 0,3 3-2 16,-1 0-6-16,1-1 7 0,-4 1 1 15,2 2 0-15,-1-1 6 0,-2 3 2 16,0-1 2-16,-6 1 1 0,1-1-3 0,1 4 6 15,-3-2-2-15,4 5 2 0,-1-4-2 16,-1 2-1-16,4 2 2 0,-5-3-2 16,7 1 9-16,-3 2 6 0,4 1-4 0,-1 0-5 15,0 2-4-15,2-4 6 0,-1 4-7 16,1 0 2-16,-3 0 0 0,4 4-1 16,-2-4 4-16,0 4 2 0,-2-1-4 0,-1 2 2 15,2 1-3-15,-1 1 7 0,-2 1 4 16,0-1-5-16,-3 3 1 0,4 0 3 15,-5 3 0-15,5-2-5 0,-3 2 9 0,0 1-7 16,-1-1-6-16,2 1-7 0,-4 1-5 16,1 2 10-16,-2-2-8 0,-1 3 0 0,1 0 3 15,-1 1 2-15,-1 1 6 0,0 0-6 16,-1 0 4-16,0 3 3 0,0-3-2 16,4 3 0-16,-2-2-9 0,2 2 8 0,-1 0-4 15,4 4-4-15,-4-3 1 0,-1-1 2 16,0 2 4-16,0-2-5 0,-4 1 8 0,-2 0 3 15,0-1-6-15,-2 2-1 0,2-1 5 16,-4-1-8-16,0-1 4 0,-2 1-15 16,2-1-12-16,-2 2-10 0,0 1-8 0,0 0-4 15,-2 0 1-15,0-2 10 0,2 1-1 0,0-2 2 16,-4 1 8-16,4 0 3 0,-4 1 2 16,4-3 5-16,0 0 2 0,-2-1 4 15,4 3-1-15,-2-4-1 0,0 3 1 0,2 0-3 16,0-2 0-16,-2 0-16 0,2 4-4 15,0-3 2-15,-2-1 5 0,-2-1 5 0,1 2 9 16,-1 0 3-16,2-2 9 16,-2 0 2-16,-3-2 9 0,1 0 0 0,-3 3 15 15,1-3-8-15,0-2 9 0,-1-1 7 16,0-1 0-16,-1 2 2 0,0-4-4 0,-1 2 4 16,0-1-1-16,-1-1-3 0,-1 1-5 15,0-2 1-15,0-1-1 0,-1 1 7 16,-2-1-1-16,2-2 7 0,-3 0 8 0,0 2 11 15,0-2 4-15,-3 3 8 0,-2-5-3 16,-2 3-7-16,1-2-3 0,-2 0-3 16,2 0-12-16,-3-2 0 0,-3-1 1 0,-1-2-5 15,0 2-5-15,-1-1-9 0,-3-2 4 0,0 0 3 16,-2-2-11-16,1-1 6 0,-2 0-7 16,-1-1 3-16,0-1-3 0,0-3-2 15,-1 1-7-15,3-2 1 0,0-4 1 0,3 0 4 16,-1-2 2-16,-7-5 5 0,3 0 6 15,4-4-4-15,-1-1 8 0,3-2-1 16,2-2 7-16,0-4-1 0,5 3-1 0,3 2 6 16,4 1-19-16,1-1 6 0,2 2 0 15,1 4-12-15,5-2-16 0,1 6-48 0,3 1-63 16,-2 2-163-16,7-3-295 0,0 4 227 16</inkml:trace>
  <inkml:trace contextRef="#ctx0" brushRef="#br0" timeOffset="-64128.99">18554 12746 285 0,'0'0'-29'0,"0"0"-141"15,0 0 141-15,0 0 9 0</inkml:trace>
  <inkml:trace contextRef="#ctx0" brushRef="#br0" timeOffset="-58841.11">4801 7793 143 0,'0'0'64'0,"0"0"17"0,0 0 7 16,0 0 5-16,0 0 1 0,0 0 11 0,0 0 7 15,0 0 1-15,0 0 5 0,0 0-17 16,0 0-11-16,0 0-1 0,0 0-17 16,0 0-9-16,0 0-3 0,48-20-8 0,-48 20 0 15,25-4 10-15,-9 2 8 0,-16 2 7 16,31-7-10-16,-14 5-9 0,2 0 0 15,1-1 6-15,-4 0 2 0,3-1-17 0,0 3-7 16,0-2 5-16,-19 3-15 0,34-4-7 16,-19 4-1-16,-15 0-1 0,27-3-7 15,-27 3-1-15,23-2-12 0,-23 2-18 16,22-2-27-16,-22 2-27 0,19-2-26 0,-19 2-26 16,21-2-30-16,-21 2-24 0,21-2-376 15,-21 2 260-15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8:57:04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11652 9936 2449 0,'0'0'-87'0,"-6"-14"32"16,6 14 22-16,0 0 26 0,0 0 5 0,0 0 16 16,0 0 2-16,0 0 7 0,0 0 3 15,0 0 10-15,0 0 1 0,0 0-2 16,0 0-3-16,0 0 5 0,0 0-5 15,0 0-1-15,-8-13 0 0,8 13 0 0,0 0-6 16,0 0-5-16,0 0-1 0,0 0-6 16,0 0-23-16,0 0-30 0,0 0-34 0,0 0-31 15,0 0-48-15,0 0-74 0,0 0-440 16,0 0 98-16</inkml:trace>
  <inkml:trace contextRef="#ctx0" brushRef="#br0" timeOffset="3468.35">18377 3627 804 0,'-4'-21'368'0,"4"21"-115"0,0 0-81 0,0 0-42 16,0 0-27-16,-7-17-1 0,7 17-16 15,0 0 6-15,0 0-5 0,0 0 0 0,0 0-6 16,0 0-2-16,0 0 12 0,-7-15-5 16,7 15 3-16,0 0 18 0,0 0 21 0,0 0 7 15,0 0-2-15,0 0-5 0,0 0-9 16,0 0-11-16,0 0-12 0,0 0-10 15,0 0-8-15,0 57-8 0,0-57-8 0,4 22-8 16,1-8-4-16,-5-14-12 0,9 21-12 16,-3-11-14-16,-6-10-8 0,12 13-17 15,-5-6-8-15,-7-7-4 0,15 9 2 16,-15-9-1-16,0 0 6 0,25-6 1 0,-25 6 2 16,17-14 2-16,-10 5 3 0,1-2 11 15,-8 11-1-15,12-27 9 0,-6 13 15 0,2 1 7 16,-8 13 13-16,6-27 9 0,-2 16 12 15,-4 11 8-15,4-20 7 0,-4 20-3 16,4-16-5-16,-4 16-6 0,4-12-11 0,-4 12-12 16,0 0-3-16,0 0-9 0,0 0 1 15,0 0 0-15,0 0-5 0,0 0-5 0,0 0-1 16,0 0-4-16,0 0 1 0,0 0-4 16,11 50 1-16,-9-32-4 0,0 1 3 15,0 7-4-15,3-2 1 0,-1 1-5 0,0 0-1 16,-2 0-4-16,3 0 5 0,-3-1-3 15,2 1 2-15,-2 2 0 0,-2-6-1 0,2 1-2 16,-2-1 0-16,0 1 2 0,-2-2-8 16,2 1 9-16,-4-2 3 0,0 0 1 15,-1-2 6-15,-1 1 6 0,0-3 8 0,-3-1 8 16,3 0 1-16,-5-2 7 0,3-3-2 16,8-9 0-16,-18 14-26 0,18-14 2 0,-18 4-7 15,18-4-2-15,0 0-8 0,-26-15-12 16,26 15-21-16,-17-20-20 0,9 5-29 15,2 0-40-15,-3-6-48 0,5 2-47 0,1-3-41 16,-1-2-45-16,2-2-114 0,0-1-150 16,0 4-385-16,2-3-375 0</inkml:trace>
  <inkml:trace contextRef="#ctx0" brushRef="#br0" timeOffset="3845.85">18260 3257 2871 0,'0'0'-3'0,"0"0"10"0,0 0 0 15,0 0-4-15,0 0 1 0,0 0 12 0,0 0 14 16,0 0 4-16,0 0-3 0,0 0-7 15,0 0-13-15,0 0-22 0,0 0-35 0,0 0-46 16,0 0-46-16,0 0-71 0,0 0-146 16,0 0-331-16,0 0 66 0</inkml:trace>
  <inkml:trace contextRef="#ctx0" brushRef="#br0" timeOffset="4004.1">18355 3204 2015 0,'0'0'61'0,"0"0"22"0,0 0-8 15,20 6-8-15,-20-6-6 0,0 0 6 0,0 0 7 16,0 0 1-16,0 0-10 0,16 4-10 16,-16-4-16-16,0 0-37 0,0 0-53 15,0 0-68-15,0 0-97 0,13-4-208 0,-13 4-188 16,0 0 173-16</inkml:trace>
  <inkml:trace contextRef="#ctx0" brushRef="#br0" timeOffset="4829.24">18284 3233 1717 0,'0'0'-65'16,"0"0"12"-16,0 0 17 0,0 0 15 0,0 0 11 15,0 0 16-15,0 0 26 0,0 0 13 16,0 0 14-16,0 0 7 0,0 0 3 0,-39 20-7 15,39-20 31-15,0 0 6 0,0 0 8 16,0 0-10-16,0 0-8 0,0 0-14 16,0 0-10-16,0 0-5 0,0 0-2 15,-17-11-11-15,17 11-3 0,0 0 3 0,0 0-12 16,0 0 1-16,0 0-4 0,0 0-1 16,0 0 2-16,0-19-11 0,0 19-5 15,0 0-4-15,0 0 1 0,0 0-9 0,0 0 1 16,0 0-26-16,0 0-45 0,0 0-46 15,0 0-44-15,0 0-78 0,0 0-517 0,0 0-34 16</inkml:trace>
  <inkml:trace contextRef="#ctx0" brushRef="#br0" timeOffset="5212.91">18389 3191 2110 0,'0'0'-111'0,"0"0"17"0,0 0-1 15,0 0 12-15,0 0 6 0,0 0 14 16,0 0 8-16,0 0 11 0,0 0 3 0,0 0 19 16,0 0 11-16,0 0 15 0,0 0 6 15,0 0 28-15,0 0-1 0,0 0 8 0,0 0 1 16,0 0 14-16,0 0-4 0,0 0-3 15,0 0 14-15,0 0-2 0,0 0 14 0,0 0 5 16,0 0-3-16,0 0-11 0,0 0-3 16,0 0-15-16,0 0 0 0,0 0-20 15,0 0-1-15,0 0-8 0,0 0 1 0,0 0-2 16,0 0-2-16,0 0 1 0,0 0-6 16,0 0-11-16,0 0 7 0,0 0-4 0,0 0 5 15,0 0 10-15,0 0-3 0,0 0 1 16,0 0 3-16,0 0-4 0,0 0-1 0,0 0-18 15,0 0-47-15,0 0-61 16,0 0-73-16,0 0-149 0,0 0-321 0,0 0 123 16</inkml:trace>
  <inkml:trace contextRef="#ctx0" brushRef="#br0" timeOffset="5764.57">18799 3587 1892 0,'0'0'-17'0,"-10"11"16"15,10-11 2-15,0 0 6 0,0 0 6 0,0 0 6 16,0 0 9-16,0 0 5 0,-8 12 6 16,8-12-4-16,0 0-5 0,0 0 14 15,0 0 5-15,0 0 8 0,0 0 5 16,0 0-3-16,0 0-15 0,0 0 5 0,38 4-5 15,-38-4-1-15,17 1-1 0,-17-1-12 16,21 2-8-16,-21-2-1 0,21 3 2 16,-21-3-2-16,22 1-2 0,-22-1-9 0,18 0-8 15,-18 0-31-15,0 0-29 0,26 2-25 16,-26-2-29-16,13-2-44 0,-13 2-68 0,0 0-426 16,10-4 120-16</inkml:trace>
  <inkml:trace contextRef="#ctx0" brushRef="#br0" timeOffset="6014.74">18795 3524 1938 0,'0'0'-6'0,"0"0"17"16,0 0 7-16,0 0 28 0,0 0 5 15,-14-7-2-15,14 7-3 0,0 0-4 16,0 0 2-16,0 0-9 0,0 0-8 15,0 0 0-15,0 0 7 0,0 0-8 0,0 0 0 16,0 0 0-16,0 0-8 0,0 0-4 16,0 0-4-16,0 0-1 0,50 0 0 0,-50 0-7 15,22 0-11-15,-22 0-35 0,23 0-26 16,-23 0-28-16,26 1-46 0,-26-1-64 16,20-3-404-16,-9 1 173 0</inkml:trace>
  <inkml:trace contextRef="#ctx0" brushRef="#br0" timeOffset="9011.54">24083 3347 1149 0,'-19'-8'142'16,"19"8"-41"-16,0 0 17 0,0 0-54 0,0 0 9 15,-14 27 0-15,14-27 9 0,-7 13 1 16,7-13 1-16,-2 18 5 0,2-18 7 0,0 0-7 16,-2 24 6-16,2-24-2 0,4 18-9 15,-4-18-5-15,11 17-2 0,-5-10-15 16,-6-7-5-16,15 14-7 0,-15-14-4 0,14 8-4 15,-14-8-4-15,20 10-1 0,-20-10-3 16,16 3-3-16,-16-3 1 0,18 0 5 16,-18 0-2-16,0 0-1 0,25-7 6 0,-25 7-2 15,15-13 7-15,-15 13 8 0,15-13 8 16,-15 13 12-16,10-17 5 0,-6 10 10 16,-4 7 11-16,8-16-6 0,-8 16 1 0,8-11-6 15,-8 11-10-15,0 0-12 0,10-12-7 16,-10 12-7-16,0 0 2 0,0 0 0 0,0 0 1 15,0 0-5-15,0 0 7 0,0 0-9 16,8 40-8-16,-6-29 1 0,-2-11-6 16,4 28 0-16,-1-13-9 0,-1-2-12 0,2 2-26 15,-4-15-37-15,7 23-58 0,-4-11-88 16,0-5-80-16,-1 2-164 0,-2-9-175 0,2 14-329 16,-2-14-365-16</inkml:trace>
  <inkml:trace contextRef="#ctx0" brushRef="#br0" timeOffset="10810.3">23725 3453 2767 0,'0'0'-87'0,"0"0"37"0,0 0 43 15,0 0 21-15,0 0 26 0,0 0 29 16,0 0 24-16,0 0 12 0,0 0 5 0,0 0 1 15,0 0-9-15,0 0 1 0,0 0 5 16,0 0-1-16,0 0 1 0,0 0-6 16,0 0-12-16,0 0-5 0,0 0-12 15,0 0-6-15,0 0-9 0,7 32-6 0,-7-32-7 16,19 0-6-16,-19 0-6 0,21 0-2 0,-21 0-15 16,26 0-11-16,-26 0-19 0,27-1-27 15,-27 1-23-15,25-2-37 0,-25 2-47 16,26-1-43-16,-26 1-50 0,19-6-76 15,-19 6-662-15,12-6-436 0</inkml:trace>
  <inkml:trace contextRef="#ctx0" brushRef="#br0" timeOffset="11053.05">23792 3402 2952 0,'0'0'-68'0,"0"0"20"0,0 0 18 0,0 0 36 15,0 0 40-15,-9-13 28 0,9 13 15 16,0 0 2-16,0 0-8 0,0 0-3 16,0 0 13-16,0 0 32 0,0 0 1 0,0 0-2 15,-13 31-10-15,13-31-10 0,0 28-6 16,0-11-8-16,2 2 18 0,-2 2-19 16,0 1-18-16,2 2-33 0,0 0-50 0,-2 3-66 15,4 0-82-15,1-3-75 0,-3 1-157 16,0 0-237-16,1-4-268 0,-3-2-277 15</inkml:trace>
  <inkml:trace contextRef="#ctx0" brushRef="#br0" timeOffset="15267.17">21903 3456 900 0,'0'0'200'0,"0"0"-63"0,0 0-23 15,0 0-3-15,0 0-31 0,0 0-7 16,0 0 6-16,0 0 14 0,0 0 20 16,0 0 15-16,0 0 19 0,0 0-1 0,0 0 0 15,0 0-2-15,0 0-3 0,0 0-8 16,0 0-12-16,0 0-9 0,0 0-13 15,0 0-9-15,0 0-9 0,0 0-11 0,0 0-7 16,0 0-5-16,41 1-2 16,-41-1-15-16,26 0-5 0,-26 0-5 0,28 0-20 0,-13 3-27 15,-15-3-28-15,24 0-49 0,-24 0-44 16,20 0-48-16,-8 0-56 0,-12 0-139 16,0 0-438-16,16-4-144 0</inkml:trace>
  <inkml:trace contextRef="#ctx0" brushRef="#br0" timeOffset="16004.22">22195 3257 2251 0,'0'0'-148'0,"0"0"28"0,0 0 24 0,0 0 24 16,0 0 17-16,0 0 15 0,0 0 9 16,0 0 6-16,-11-19 6 0,11 19 3 0,0 0 2 15,0 0 13-15,0 0-4 0,0 0 0 16,0 0 6-16,20-15 3 0,-20 15-1 15,12-3 5-15,-12 3 1 0,15-6 6 16,-15 6 1-16,17-4 3 0,-17 4 1 0,19-2-2 16,-19 2-2-16,0 0-4 0,28 0 1 15,-28 0 3-15,0 0-8 0,25 4 2 16,-25-4 7-16,13 5-12 0,-13-5 1 0,8 10 7 16,-8-10 2-16,0 0 8 0,7 17 1 15,-7-17 13-15,0 0 13 0,0 0 9 0,-13 25 18 16,13-25 11-16,-11 12 7 0,11-12-2 15,-13 10-6-15,13-10-9 0,-10 8-8 0,10-8-7 16,0 0-4-16,-10 11-10 0,10-11-7 16,0 0-5-16,0 0-2 0,0 0-8 15,-2 17 3-15,2-17-12 0,0 0 2 0,16 12-1 16,-16-12-3-16,17 12-2 0,-6-4-1 16,-3-1-4-16,-8-7-2 0,21 18 0 0,-10-9-4 15,-2-1 3-15,-9-8 1 0,12 19 12 16,-8-10 6-16,-4-9 12 0,6 20 17 15,-6-20 0-15,-2 20 3 0,2-20 2 16,-10 16-2-16,2-5-7 0,8-11 2 0,-20 15-13 16,10-8-8-16,10-7-18 0,-19 10-38 15,19-10-48-15,-17 8-74 0,17-8-70 16,0 0-116-16,-21-4-541 0,21 4-236 0</inkml:trace>
  <inkml:trace contextRef="#ctx0" brushRef="#br0" timeOffset="17002.34">22530 3303 2481 0,'0'0'-104'16,"0"0"25"-16,0 0 18 0,0 0 13 15,0 0 4-15,-26-11 11 0,26 11 3 0,0 0 13 16,0 0 1-16,0 0 3 0,0 0 10 16,0 0 11-16,0 0-3 0,0 0 10 15,0 0 12-15,0 0 16 0,0 0-13 0,0 0 6 16,0 0 3-16,0 0-8 0,0 0 0 15,30 28-2-15,-30-28-5 0,0 0-2 0,14 12-4 16,-14-12 3-16,14 7 5 0,-14-7-15 16,14 8 1-16,-14-8 8 0,12 8-14 15,-12-8 3-15,12 8-3 0,-12-8 3 0,0 0 4 16,12 5 25-16,-12-5 0 0,0 0-8 16,0 0-5-16,0 0 0 0,0 0 0 15,19 2-4-15,-19-2 1 0,0 0 5 16,0 0 4-16,0 0 11 0,0 0 6 0,11-21 1 15,-11 21 3-15,0 0 12 0,6-11 7 16,-6 11 3-16,0 0 2 0,0 0-6 16,5-18-6-16,-5 18-8 0,0 0-2 0,0 0-8 15,6-10-4-15,-6 10-7 0,0 0-2 16,0 0 0-16,0 0-4 0,0 0 0 0,0 0 2 16,0 0-2-16,6-16 2 0,-6 16 7 15,0 0-10-15,0 0 1 0,0 0-3 0,0 0-3 16,0 0-2-16,0 0-7 0,0 0 3 15,0 0-3-15,0 0-1 0,0 0-1 0,0 0 0 16,0 0-3-16,0 0-2 0,0 0 1 16,0 0-2-16,0 0 3 0,0 0-2 15,0 0 1-15,0 0 1 0,0 0 2 0,0 0 3 16,0 0-5-16,0 0 7 0,0 0-7 16,0 0 0-16,0 0-1 0,0 0-1 0,0 0 2 15,0 0 0-15,0 0-5 0,0 0 3 16,0 0 0-16,0 0 2 0,0 0 1 15,0 0 0-15,0 0 4 0,0 0 1 0,0 0-1 16,26 23 1-16,-26-23 0 0,0 0-1 16,6 15-3-16,-6-15 1 0,8 11-3 15,-8-11-1-15,9 16 6 0,-3-7-6 0,-6-9-3 16,13 21 2-16,-5-9 0 0,-1-1-1 16,-1 2-2-16,2 1 3 0,-2 0-2 15,2 0 0-15,-2 0 0 0,0 1 2 0,0 0 0 16,0 1 6-16,-2-2-8 0,1 2 1 15,0-1 0-15,-3 2 2 0,2-1 2 0,-4-16-5 16,2 32 2-16,-2-17 3 0,2-1 1 16,-2-14 8-16,-2 26-1 0,2-26 3 0,-2 25-1 15,0-14 3-15,2-11 0 0,-4 22 0 16,4-22 1-16,-7 18-6 0,0-10 0 16,7-8 4-16,-12 13 19 0,12-13-3 0,-17 8 3 15,17-8 3-15,-19 1 3 0,19-1 8 16,0 0-29-16,-25-3-4 0,25 3-2 0,-18-11-3 15,18 11-2-15,-14-19 0 0,6 9-17 16,8 10-18-16,-12-25-28 0,10 13-26 16,0 1-35-16,2-1-39 0,0 12-52 0,6-26-46 15,0 10-85-15,2 4-165 0,-2-4-146 16,2 3-244-16,-2-1-261 0</inkml:trace>
  <inkml:trace contextRef="#ctx0" brushRef="#br0" timeOffset="17590.9">22633 2962 2578 0,'0'0'-28'0,"0"0"31"0,0 0 25 15,0 0 42-15,0 0 46 0,0 0 33 16,0 0 29-16,0 0 12 0,0 0-2 16,0 0-11-16,0 0-6 0,0 0-13 0,0 0-7 15,0 0-11-15,0 0 10 0,0 0-19 16,0 0-21-16,0 0-25 0,0 0-40 15,9 36-62-15,-9-36-73 0,0 0-102 0,0 0-79 16,0 0-174-16,0 0-205 0,8 8-292 16,-8-8-363-16</inkml:trace>
  <inkml:trace contextRef="#ctx0" brushRef="#br0" timeOffset="19332.78">19909 3579 2723 0,'17'-9'-136'0,"-17"9"13"0,0 0 10 16,19-4 13-16,-19 4 5 0,17-3 16 0,-17 3 11 16,19-4 21-16,-19 4 14 0,21-2 15 15,-21 2 15-15,21-2 9 0,-21 2 4 16,18-2 0-16,-18 2 1 0,0 0-8 0,22 0-16 15,-22 0-42-15,15-2-51 0,-15 2-145 16,11-4-241-16,-11 4 339 0</inkml:trace>
  <inkml:trace contextRef="#ctx0" brushRef="#br0" timeOffset="19682.75">20140 3481 1418 0,'0'0'39'0,"0"-28"7"16,0 28 3-16,0 0-7 0,10-14 11 0,-10 14 2 15,11-10 1-15,-11 10-5 0,17-9 15 16,-17 9-7-16,17-6 5 0,-17 6 4 16,21-6 13-16,-21 6 0 0,19-2 2 0,-19 2-7 15,21 0-5-15,-21 0-11 0,0 0-6 16,26 8 0-16,-26-8 0 0,12 11 8 0,-8-2 2 15,-4-9 24-15,7 19 11 0,-7-19 1 16,2 22-3-16,-2-22 4 0,-5 27-5 16,3-12-4-16,2-15-1 0,-6 30 2 15,2-14-9-15,2-1-6 0,2-15-6 0,-6 24-8 16,3-11-2-16,3-13-11 0,-2 24-3 16,2-24-2-16,2 18-20 0,-2-18-20 0,7 18-37 15,-7-18-46-15,14 12-48 0,-14-12-60 16,22 5-51-16,-12-2-91 0,6-3-639 0,-2-3-409 15</inkml:trace>
  <inkml:trace contextRef="#ctx0" brushRef="#br0" timeOffset="20223.43">20536 3555 2926 0,'6'-14'-64'15,"-6"14"2"-15,0 0 14 0,0 0-3 16,0 0 8-16,0 0 21 0,0 0 0 15,0 0 10-15,0 0 0 0,0 0 6 0,0 0 0 16,0 0 2-16,0 0 14 0,0 0 9 16,34 12 5-16,-34-12-2 0,0 0-5 15,0 0 0-15,0 0-8 0,21-2 6 0,-21 2-2 16,0 0 0-16,15-10 6 0,-15 10 7 0,0 0 16 16,11-11 27-16,-11 11 28 0,0 0 15 15,8-10 3-15,-8 10-2 0,0 0-5 16,0 0-16-16,0 0-11 0,10-9-12 15,-10 9-10-15,0 0-2 0,0 0-3 0,0 0 5 16,0 0 2-16,0 0-7 0,0 0 2 16,0 0 5-16,8 28-3 0,-8-28-2 15,3 21-5-15,-1-7-7 0,3 3-3 0,-1 0 3 16,2 6-11-16,2-1-3 0,-1 6-3 16,1 2-3-16,3 5 0 0,0-2-3 0,-1 2-4 15,-2 1 0-15,0 1-2 0,4-1-1 16,-6 0-2-16,2 0 0 0,-4-2-4 15,-2-1-2-15,1-3 2 0,-1-1 0 0,-4 0-2 16,-3-1 5-16,1-1 3 0,-4-5 4 16,0 1 7-16,-2-2 9 0,-2-3 12 15,-2 0 5-15,-4-4 8 0,4-1 11 0,-1-5 30 16,-3 0 0-16,4-5-4 0,14-3-11 16,-30-2-6-16,30 2-17 0,-29-15 0 15,14 2-10-15,6-1-10 0,1 0-8 0,2-6-13 16,2 4-26-16,4-6-17 0,0 22-36 15,6-42-36-15,2 19-42 0,0 1-49 0,6-1-51 16,0-2-42-16,1 2-62 0,-2 0-150 16,0 4-158-16,3-6-335 0,2 6-438 0</inkml:trace>
  <inkml:trace contextRef="#ctx0" brushRef="#br0" timeOffset="34138.81">13191 9078 483 0,'0'0'290'0,"0"0"-97"15,0 0-59-15,0 0-37 0,0 0-17 0,0 0-4 16,2-20-11-16,-2 20 5 0,0 0 5 16,0 0 4-16,0 0 9 0,0 0-3 0,0 0 5 15,0 0 9-15,0 0-4 0,0 0-8 16,0 0-6-16,0 0-9 0,0 0 0 0,0 0-8 16,0 0-9-16,0 0 1 0,0 0-3 15,0 0-7-15,0 0-1 0,0 0 2 16,0 0-4-16,0 0 3 0,0 0-14 0,0 0 2 15,-29-6-3-15,29 6-4 0,0 0-1 16,0 0-7-16,-31 9 3 0,31-9-6 16,-18 6 0-16,18-6 0 0,-16 6 0 0,16-6-1 15,-17 5 2-15,17-5-4 0,-16 4 0 16,16-4 1-16,0 0-3 0,-18 8 0 16,18-8-2-16,0 0 1 0,-16 6-2 15,16-6-2-15,0 0-1 0,0 0 2 0,-11 5 1 16,11-5-5-16,0 0 5 0,0 0-1 15,0 0 2-15,0 0-2 0,0 0-4 0,0 0 3 16,18 25 1-16,-18-25 1 0,13 9-2 16,-13-9-4-16,14 7 9 0,-14-7-11 15,16 7 6-15,-16-7-5 0,15 6 0 0,-15-6-1 16,14 9 4-16,-14-9-2 0,11 7 0 16,-11-7-4-16,14 7 4 0,-14-7 0 0,0 0-4 15,13 9 2-15,-13-9-1 0,11 7-2 16,-11-7 5-16,0 0 6 0,12 10 1 15,-12-10 5-15,0 0 2 0,10 11 5 0,-10-11 2 16,0 0 1-16,5 12 2 0,-5-12 2 16,0 0 1-16,0 0 3 0,2 18-4 0,-2-18 1 15,0 0-2-15,0 0 2 0,0 0-5 16,-7 24-1-16,7-24 5 0,-8 9 1 16,8-9-2-16,-12 12 8 0,12-12-1 0,-11 10 0 15,11-10 5-15,-11 9-4 0,11-9 1 16,-16 8-3-16,16-8 1 0,-13 7-4 0,13-7-3 15,-12 8 1-15,12-8-5 0,0 0-2 16,-20 6-2-16,20-6 1 0,0 0-2 16,-16 4-4-16,16-4-2 0,0 0-17 15,0 0-29-15,0 0-36 0,-31-13-50 0,31 13-63 16,-9-7-58-16,9 7-103 0,-14-12-172 0,8 8-345 16,6 4-212-16</inkml:trace>
  <inkml:trace contextRef="#ctx0" brushRef="#br0" timeOffset="34789.21">13248 8781 2509 0,'-20'-3'-89'0,"20"3"20"0,0 0 23 15,0 0 20-15,0 0 23 0,0 0 20 0,0 0 23 16,0 0 18-16,0 0 26 0,0 0 6 16,0 0 12-16,0 0 8 0,0 0-2 15,0 0-4-15,0 0-10 0,0 0-11 0,0 0-7 16,0 0-8-16,0 0-6 0,0 0-6 15,0 0-6-15,0 0-2 0,0 0-11 0,0 0 0 16,0 0-5-16,51-7-6 16,-51 7 1-16,25-4-1 0,-25 4-5 0,25-4-1 15,-12 1-5-15,-13 3-5 0,23-2-16 0,-23 2-17 16,20-1-22-16,-20 1-21 0,0 0-26 16,22-4-33-16,-15 4-38 0,-7 0-36 15,0 0-62-15,0 0-136 0,11-8-351 0,-11 8-26 16</inkml:trace>
  <inkml:trace contextRef="#ctx0" brushRef="#br0" timeOffset="35008.12">13452 8636 2211 0,'0'0'-3'15,"7"-17"21"-15,-7 17 6 0,0 0 10 0,0 0 12 16,0 0 12-16,0 0 20 0,0 0 10 15,0 0 16-15,0 0-3 0,0 0-4 0,0 0 5 16,0 0-8-16,0 0-6 0,0 0-8 16,0 0-8-16,0 0-5 0,4 48-15 15,-4-48-25-15,2 23-34 0,0-10-76 0,-1 4-79 16,-1-17-128-16,0 29-592 16,0-11-254-16</inkml:trace>
  <inkml:trace contextRef="#ctx0" brushRef="#br0" timeOffset="41195.32">11900 9313 2500 0,'0'0'-130'0,"0"0"24"16,0 0 11-16,0 0 22 0,0 0 8 16,0 0 17-16,0 0 19 0,0 0 9 15,0 0 23-15,0 0 11 0,0 0 14 0,0 0 11 16,0 0 22-16,0 0-19 0,0 0 6 15,-20 36-6-15,20-36-2 0,-10 14-3 16,10-14-1-16,-12 15-7 0,7-6 3 0,-7 1-3 16,12-10 3-16,-19 19-12 15,6-8 2-15,0 1-1 0,1-3-1 0,-3 2 2 16,2-1-4-16,-4 2 0 0,3-3-3 0,-2 1-3 16,0-3-2-16,-1 3 2 0,1-3-2 15,-2 1 5-15,4-2-5 0,-4-1 7 0,2-1-9 16,-2 0 3-16,18-4 2 0,-31 4-4 15,17-4-2-15,14 0 2 0,-31-6-1 16,16 2-2-16,0-3 3 0,1-2-5 0,1 2 2 16,-2-5-6-16,3 2 3 0,-2-4-6 15,0-1 6-15,3 2 0 0,1-3-6 0,-3 0 0 16,4 0 9-16,1 1-2 0,2-1 2 16,-2 1-6-16,0 0 0 0,2-2-1 15,2 2 4-15,0-1-6 0,2-1 3 0,-1 0-6 16,3 17 7-16,-3-32 17 0,1 15-4 15,2-1 1-15,0 18-5 0,0-35-7 0,0 19 2 16,0-1-2-16,2 0 4 0,-2 17 1 16,3-34-4-16,-2 16-3 0,3 1-2 15,-2 0 4-15,2 0-3 0,2-1-6 0,0 2 5 16,2 1 2-16,-1-1-4 0,0 1-1 16,4 0 5-16,0 1-1 0,0 1 0 0,3-3 3 15,0 3 0-15,2 0-3 0,-2 1 0 16,7 1 0-16,-6 0 4 0,2 1-6 15,0 3 3-15,0-1-4 0,0 0 5 0,1 2-1 16,-2 3-5-16,-1-2 4 0,-15 5-2 16,34-4 4-16,-17 1-4 0,-17 3-4 15,29-2-1-15,-29 2 6 0,33 5-2 0,-18-4 2 16,1 3 1-16,-2 0-6 0,-14-4 6 16,31 9 0-16,-19-1 3 0,3 0-5 15,-1-1 2-15,-1 1 2 0,0 2-8 0,2 1 9 16,-3 0-6-16,2 0 0 0,0 3 9 15,1-1-5-15,-1 2 6 0,0-3-5 0,-4 1-4 16,2-2 7-16,-3 3-7 0,2-3 7 16,-3 2-5-16,0-1 2 0,-3 2 16 0,-1 1 9 15,-4-15 6-15,4 29-2 0,-4-16-3 16,-2 4-1-16,2-17 0 0,-8 30-5 16,2-13-2-16,-1 0-2 0,-1-1-4 0,1-2-16 15,-4 2-12-15,3 0-25 0,0 2-31 16,0-2-37-16,-4 1-27 0,5 0-26 0,-2-1-63 15,0-1-133-15,4-2-283 0,-1 2 133 16</inkml:trace>
  <inkml:trace contextRef="#ctx0" brushRef="#br0" timeOffset="42420.41">16040 9300 1784 0,'0'0'-44'15,"0"0"19"-15,0 0 9 0,0 0 9 16,0 0 9-16,0 0 14 0,0 0 14 0,0 0 22 15,0 0 10-15,0 0 8 0,0 0 5 16,0 0 5-16,0 0-3 0,-20 18 4 16,20-18 3-16,0 0 3 0,0 0-8 0,-6 18-9 15,6-18-4-15,-8 13-9 0,8-13-2 16,-11 15-2-16,2-7-8 0,9-8-3 0,-23 15-8 16,11-7-4-16,-4 0-1 0,0-1-1 15,-3 1-3-15,2-3-5 0,-2 1-2 16,-1 0 6-16,0-2-10 0,0-1 7 0,2 0-4 15,-4-2-5-15,5 1 2 0,17-2-2 16,-40-2 5-16,21 1-5 0,0-5-1 0,2 2-2 16,1-4 0-16,-2 0 2 0,2 1 1 15,0-2-3-15,0-3-4 0,1-1 0 16,0-2 4-16,2 1-7 0,3 1 5 0,0-1-6 16,-2-1 1-16,4 1 1 0,0-1-3 15,0 0-2-15,3 0 4 0,-1 2 11 16,1-3-1-16,5 16-6 0,-4-29 11 15,2 11-13-15,2 18-2 0,4-30-4 0,0 14 0 16,3 0-4-16,-1 3 1 0,5-6 5 16,-1 2-8-16,-2 2-4 0,3 2 7 0,2-2-1 15,-1 0-4-15,4 2 3 0,-6-1 1 16,4 1 2-16,2 3-1 0,-1-1 0 16,-1-3 4-16,4 3-3 0,0-1-1 0,-3 3 4 15,2-1-6-15,-2 1 5 0,1 1 2 16,2 0 1-16,-4 2 3 0,4 1 11 0,-4-1 3 15,3 1 7-15,-17 5 12 0,32-6 2 16,-20 4 0-16,-12 2-3 0,30 0 1 0,-13 2-4 16,1 1-3-16,-4 5-4 0,3 0-3 15,2 3 1-15,-2 3-4 0,0-1-2 16,-2 2-2-16,-1 2-1 0,2 0-3 0,-4 1-3 16,3-1-16-16,-2-1-38 0,-1-2-50 15,1 4-65-15,-1-7-75 0,4-2-197 0,-2-1-413 16,1-3-183-16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8:59:39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21888 10976 2973 0,'0'0'-71'0,"0"0"9"0,-11-17 15 16,11 17 13-16,-4-13 26 15,4 13 24-15,0 0 20 0,0-20 14 16,0 20 5-16,0 0 2 0,0 0 2 16,9-26 0-16,-9 26 1 0,9-11 2 0,-9 11 6 15,12-12 8-15,-12 12 6 0,17-8 2 16,-17 8-3-16,17-5-4 0,-17 5 0 16,19-4-2-16,-19 4-6 0,19 2-1 0,-19-2-4 0,0 0-2 15,27 9-5-15,-16-3-4 16,-2 3-7-16,-9-9-1 0,17 21-5 0,-11-9-3 0,0 1-4 15,-2 2 1-15,-4-15-6 16,4 29 3-16,-4-11-7 0,-2-4 7 16,2-14 2-16,-8 35 0 0,2-18-3 15,-3 0 1-15,-1 2-6 0,-1-5 2 0,-2 2-4 16,3 1 3-16,-2-5-2 0,0 1 2 16,2-1 0-16,2-3-6 0,-1 3-1 15,9-12-1-15,-15 15-5 0,15-15 8 0,-10 11-3 0,10-11 2 0,-9 10-5 16,9-10 2-16,0 0-4 15,0 0-3-15,0 0-1 0,0 0-5 16,0 0 0-16,0 0-4 0,36-34 0 16,-25 22-1-16,1-2-2 0,2-4 1 0,-2 2-3 0,0-4 0 15,3-2-3-15,-2 4 8 16,2-3-4-16,-3 2 1 0,4-1-1 0,-4 2 3 16,1-1-2-16,-3 1 4 15,3 1 3-15,-4 5 0 0,-1-1 2 0,0 2 4 0,-8 11 0 16,11-19-4-16,-4 12-1 0,-7 7 3 0,0 0 1 15,8-14 0-15,-8 14 0 16,0 0 1-16,0 0-3 0,0 0 1 0,0 0 4 0,0 0 3 16,0 0-1-16,-15 48 4 15,11-35-2-15,4-13 11 0,-5 31-16 16,3-16-2-16,2 2 3 0,0-17 3 16,0 34 0-16,2-14-2 0,3-2-1 0,-1 1 6 0,1 1 9 15,1 0 0-15,2 0 1 0,0-2-10 0,3 0-20 16,0-1-17-16,1-2-28 15,-1-3-31-15,-3-1-46 0,1-2-56 0,2 1-58 16,-5-5-60-16,2 1-139 0,-8-6-163 16,10 6 14-16,-10-6-275 0,0 0-217 0</inkml:trace>
  <inkml:trace contextRef="#ctx0" brushRef="#br0" timeOffset="239.87">22358 11249 2677 0,'20'-6'65'0,"-20"6"46"0,0 0-5 0,0 0 0 0,0 0 11 16,0 0 19-16,0 0 14 15,0 0-4-15,12 22-5 0,-12-22-12 0,2 22-15 16,-2-22-8-16,2 28-10 16,-2-13 1-16,0 2-11 0,2 3-5 0,-2-3-12 15,2 2-7-15,-2 0-4 0,2-2-17 0,-2 2-18 0,2-4-28 16,0-1-38-16,-2-1-41 15,0-13-61-15,3 23-50 0,-3-16-45 16,0-7-53-16,0 0-161 0,-7 16-522 0,7-16-428 16</inkml:trace>
  <inkml:trace contextRef="#ctx0" brushRef="#br0" timeOffset="789.89">22034 10580 2866 0,'0'0'-121'15,"0"0"19"-15,0 0 19 16,0 0 1-16,0 0 4 0,0 0 20 0,0 0 4 0,0 0 23 15,0 0 8-15,0 0 6 16,0 0 11-16,0 0 15 0,0 0 14 0,0 0 10 16,0 0 6-16,0 0 14 15,0 0 16-15,0 0-7 0,0 0-5 0,0 0-4 16,0 0 1-16,0 0 1 16,0 0 2-16,-42 0 1 0,42 0 4 0,0 0 5 15,-8-13 1-15,8 13 3 0,0 0 1 0,0-20-7 16,0 20-4-16,0 0-4 0,0 0 5 15,12-21 0-15,-12 21 8 0,0 0 4 0,23-1 4 16,-23 1-5-16,22 3-5 0,-22-3-8 16,18 5-7-16,-18-5-6 0,18 13-9 0,-10-8-28 15,-8-5-30-15,15 10-36 16,-15-10-57-16,11 14-63 0,-9-9-71 0,-2-5-168 0,4 11-502 16,-4-11-312-16</inkml:trace>
  <inkml:trace contextRef="#ctx0" brushRef="#br0" timeOffset="1339.88">22675 11069 2756 0,'0'0'-35'15,"0"0"50"-15,0 0 14 0,-27 8 12 0,27-8 21 0,0 0 21 16,0 0 17-16,0 0 9 15,0 0 4-15,0 0-6 0,0 0-4 0,0 0-6 16,0 0 0-16,0 0 8 0,0 0-3 16,0 0-4-16,0 0-4 0,0 0-7 0,0 0-10 15,53 8-6-15,-53-8-6 16,26 2-7-16,-26-2-8 0,23 0-8 0,-23 0-7 16,23 0-11-16,-23 0-22 15,21 0-21-15,-11 0-27 0,-10 0-32 0,0 0-39 0,26-2-43 16,-17 0-32-16,-9 2-34 0,0 0-68 0,10-6-134 15,-10 6-489-15,0 0-315 16</inkml:trace>
  <inkml:trace contextRef="#ctx0" brushRef="#br0" timeOffset="1510.01">22623 10939 2826 0,'-13'-9'49'0,"13"9"54"15,0 0-5-15,-12-9-1 0,12 9 5 0,0 0-2 16,0 0-7-16,0 0-11 0,0 0-8 15,0 0-9-15,0 0-13 0,29-16-17 16,-29 16-30-16,26-1-34 0,-26 1-48 16,32 0-60-16,-16 0-61 0,-1-4-90 0,6 4-635 15,-6-3-328-15</inkml:trace>
  <inkml:trace contextRef="#ctx0" brushRef="#br0" timeOffset="3339.84">24898 10707 2816 0,'-3'-21'-44'0,"3"21"28"15,0 0 8-15,0 0 5 0,8-24 7 0,-8 24 16 16,12-13 18-16,-12 13 11 15,19-10 10-15,-10 4 2 0,-9 6 4 0,23-7 12 16,-12 3 6-16,-11 4 6 0,22-4-1 16,-22 4-6-16,22 0-5 0,-22 0-8 0,21 4-4 15,-21-4-1-15,20 11 0 16,-12-2-3-16,-1 3-5 0,-7-12-2 0,8 23-9 16,-8-10-1-16,0-13-4 0,-3 31-4 0,-1-13-2 0,1-2-2 15,-4 1-2-15,-4 2 4 16,2-2 2-16,0 1 2 0,0-3 3 0,0-2 5 15,-2 1-4-15,5-4-1 16,-1 2-2-16,7-12-7 0,-14 20 1 0,14-20 2 16,-8 15-9-16,8-15-2 0,0 0-3 15,0 0-7-15,0 0-2 0,0 0-3 0,0 0-3 16,0 0 2-16,0 0-2 16,44-29-1-16,-28 14-3 0,-3-4 4 0,3 2 2 0,-2-2 3 15,1 0-5-15,0 2 2 0,0-1 0 0,-3 1 11 16,2 2 1-16,-4 3 7 15,0-1 2-15,2 3 1 0,-5 1 3 0,-7 9-5 0,17-15-2 16,-17 15 3-16,14-8 13 16,-14 8-8-16,0 0 6 0,0 0-2 15,0 0 1-15,15 24-7 0,-15-24 4 16,6 26-9-16,-6-9-4 0,2 1 0 0,-2 0-3 0,0 1-6 16,2 0-12-16,-2 0-35 0,2 0-32 0,-2 0-45 15,-2-1-54-15,4-2-68 16,-2 2-50-16,0-8-86 0,0 3-140 15,0-13-79-15,0 17-347 0,0-17-344 0</inkml:trace>
  <inkml:trace contextRef="#ctx0" brushRef="#br0" timeOffset="3499.87">25328 11010 2884 0,'0'0'12'0,"17"10"44"16,-17-10 16-16,13 9 25 0,-13-9 17 0,14 17 15 15,-10-9 2-15,-4-8-9 0,9 21-13 0,-5-7-16 0,1-2-9 16,0 2-10-1,-3 1-10-15,-2-15-12 0,7 31-23 0,-5-15-42 0,3-4-50 16,-1 2-67-16,1 1-43 0,1-1-50 16,-2-5-107-16,1 0-629 0,-2 1-394 15</inkml:trace>
  <inkml:trace contextRef="#ctx0" brushRef="#br0" timeOffset="4290.14">26965 10850 2800 0,'-25'-32'-68'0,"25"32"41"0,0 0 8 16,0-19 26-16,0 19 21 15,0 0 34-15,2-24 29 0,-2 24 17 0,4-17 8 0,-4 17 2 16,9-18-1-16,-9 18 5 16,10-15 2-16,-10 15-4 0,13-15-12 0,-13 15-11 15,13-10-12-15,-13 10-10 0,18-8-4 0,-18 8-13 16,19-3-3-16,-19 3-11 15,17-3 0-15,-17 3-7 0,0 0-1 0,25 10-5 0,-16-2 0 16,-9-8-5-16,11 15-1 16,-6-4-4-16,-5-11-1 0,2 25-3 0,-2-25 2 15,-4 31-3-15,-1-14-2 16,0 0-1-16,1-2-2 0,-3 2-2 0,2 0 1 0,-3-1-2 16,1-1 2-16,0 0-1 0,-2-1 0 0,9-14-3 15,-8 21 2-15,4-12-2 16,4-9 7-16,-8 16-6 0,8-16-1 0,0 0-6 0,0 0 0 15,0 0-8-15,0 0 3 16,0 0-1-16,0 0 2 0,36-28-5 0,-23 10 4 16,1-1-2-16,0-2 3 15,1-3 1-15,1 4 6 0,-1 1 6 0,-3 0 11 0,1 3 12 16,-2 1 7-16,-2 4 4 16,0-1 3-16,-9 12-5 0,13-20 1 0,-13 20 2 15,8-8 8-15,-8 8 19 0,0 0-4 0,0 0 1 16,0 0-6-16,0 0-8 0,0 0-6 15,0 0 0-15,-16 58-10 0,14-40-5 0,-1-1-2 16,3 0-6-16,0-17-11 16,3 36-27-16,-3-18-40 0,4-3-40 0,-2 2-45 15,4-2-62-15,0-1-55 16,3-1-64-16,-3-1-115 0,6-3-174 0,-4 1 24 0,1-3-308 16,0-1-274-16</inkml:trace>
  <inkml:trace contextRef="#ctx0" brushRef="#br0" timeOffset="4570.78">27418 11016 2704 0,'11'-6'22'0,"-11"6"45"15,0 0 21-15,0 0 23 0,15-7 14 0,-15 7-3 0,0 0-8 16,0 0-13-16,15-8-13 16,-15 8-12-16,0 0-18 0,22-1-7 0,-22 1-2 15,22 0-9-15,-22 0-2 0,21 1-3 0,-21-1-4 0,19 6-5 16,-19-6-1-16,15 7 1 15,-15-7 8-15,8 10 10 0,-8-10 13 0,0 0 9 16,-4 23 7-16,4-23 6 16,-9 21-1-16,9-21 18 0,-10 23-12 0,4-12 3 15,2 3-18-15,4-14-2 0,-5 20-5 16,5-20-12-16,0 21-7 0,0-21-27 0,11 20-39 16,-1-13-49-16,3 1-62 0,5-5-58 0,0 3-58 15,2-6-68-15,5 0-207 0,-3-1-85 16,4-2-269-16,2-2-242 0</inkml:trace>
  <inkml:trace contextRef="#ctx0" brushRef="#br0" timeOffset="5480.1">29521 10713 2538 0,'0'0'-86'0,"0"0"45"15,4-13 18-15,-4 13 20 0,0 0 38 0,0 0 32 16,0 0 30-16,0 0 10 16,8-11 5-16,-8 11-7 0,0 0-9 0,0 0 0 0,0 0 6 15,0 0 14-15,0 0 12 0,0 0-6 0,0 0-2 16,0 0-16-16,0 0-7 15,-2 51-8-15,2-51-10 0,-4 27-11 0,4-12-5 16,0-15-9-16,0 34-6 0,2-17-5 16,0 2-1-16,2-3-8 0,0-1-4 0,0-1-8 15,2-1 0-15,-6-13-12 16,10 19-6-16,-10-19-13 0,12 10-7 0,-12-10-1 16,0 0-1-16,21-3 2 0,-21 3 7 0,19-13-1 0,-8 3-2 15,-1-2 1-15,2 0 11 16,-2-4 8-16,0-1 16 0,1-2 9 0,0 4 10 15,-3 1 5-15,0 1 7 16,1 1 5-16,-1 1-1 0,-8 11-4 0,11-17-9 0,-11 17-3 16,11-9 19-16,-11 9 7 15,0 0 3-15,0 0 2 0,0 0-4 0,0 0-3 16,0 0-11-16,14 36-5 16,-14-36-8-16,-2 25-1 0,4-9-2 0,-2 2-11 0,0-1-4 15,0-17-10-15,-2 36-27 0,2-19-38 0,-2 1-42 16,2-5-57-16,0-13-78 15,0 26-68-15,-2-14-156 0,-2-3-175 0,4-9 25 0,0 0-325 16,-8 21-335-16</inkml:trace>
  <inkml:trace contextRef="#ctx0" brushRef="#br0" timeOffset="12450.18">6888 14866 258 0,'-11'-8'59'0,"11"8"-30"0,-9-7-37 0,9 7-24 0,0 0-15 16,-8-7-42-16,8 7 31 15</inkml:trace>
  <inkml:trace contextRef="#ctx0" brushRef="#br0" timeOffset="13059.97">6849 14837 283 0,'-8'-8'46'0,"8"8"7"16,0 0 10-16,-6-8-12 0,6 8-4 0,0 0-8 15,-4-13 4-15,4 13 0 0,0 0 8 16,-7-22 4-16,7 22 9 0,-7-17 3 0,7 17 3 16,-6-20 4-16,2 6 10 0,-2 1-17 0,6 13 6 15,-8-24 0-15,3 10-11 16,-1 0-8-16,6 14-6 0,-5-25-5 0,1 13 13 0,4 12-20 15,-2-25-4-15,2 25 8 16,0-26-1-16,0 26 1 0,4-24-9 0,-2 13 3 16,-2 11-2-16,9-26 5 15,-2 12-8-15,1 2 3 0,-2 1-17 0,2-1 1 0,4 1-2 16,-2 1-3-16,0 2 8 16,1-3-9-16,2 4 7 0,0-1-4 0,-13 8-5 15,24-13 1-15,-10 7-7 0,-2 0 5 0,-12 6 1 16,26-10-4-16,-16 7-3 0,-10 3 7 15,21-6-5-15,-21 6-1 0,22-4 1 0,-22 4 5 16,20 0 1-16,-20 0 2 16,20 4 5-16,-20-4 5 0,21 9-7 0,-13-5 11 15,3 7-2-15,2-4 2 0,-3 2-2 16,0 3 6-16,2-1-3 0,0 0-8 0,-1 3 1 16,1-2 2-16,1 4-6 0,-2 0 2 0,-1 0 11 15,2 0-4-15,0-1 11 0,-4 0-3 16,0 3-2-16,-1-3 7 0,-1 0 3 0,1 0 2 15,-1 2-1-15,-2-1-2 16,0 0-3-16,-2-1 5 0,1 0-6 0,-1 0-3 16,-2-15-3-16,0 30-3 15,-2-16 1-15,2-14-4 0,-7 30-1 0,3-14-1 16,-2-4-7-16,-1 5 4 0,1-5-5 16,6-12-1-16,-15 25 0 0,9-13-4 0,-2-1 20 15,-2-2-4-15,0 2-6 0,2 0-2 0,8-11 2 0,-17 19-2 16,6-10-1-16,1-2-4 15,-1 1-2-15,11-8-1 0,-19 17 7 0,8-9-4 16,1-2-6-16,10-6 3 16,-19 9-2-16,19-9-1 0,-21 6-1 0,8-2-3 0,13-4-2 15,-24 0-6-15,24 0-13 16,-22-2-4-16,22 2-19 0,-26-8-17 0,13 3-26 16,1-3-25-16,-1 1-22 0,2-4-33 0,1 0-55 15,0 0-125-15,-2 0-344 0,4-1 60 16</inkml:trace>
  <inkml:trace contextRef="#ctx0" brushRef="#br0" timeOffset="19739.87">11258 14829 1979 0,'0'0'-54'0,"0"0"29"16,0 0 20-16,0 0 21 0,0 0 34 0,0 0 7 0,0 0 31 16,0 0 20-16,0 0 16 15,0 0 11-15,0 0 10 0,0 0 4 0,0 0-5 16,0 0-7-16,0 0-7 0,0 0-16 16,0 0-8-16,0 0-15 0,0 0-8 0,-18 19-9 15,18-19-11-15,-13 7-4 0,13-7-7 0,-19 8-7 16,19-8-1-16,-21 7-13 15,10-4-3-15,11-3-5 0,-27 12-9 0,12-11-12 0,0 3-11 16,-1-2-4-16,-2 1-8 16,1 0 0-16,0-3 1 0,3 0 1 15,-5 0 2-15,3-3 4 0,16 3 3 16,-30-3-2-16,14 1 5 0,-1-3 0 0,3-1 2 16,0 0 1-16,0-1-2 0,1-1 2 15,2-5-3-15,3 4 0 0,0-1 1 0,1 0-3 16,3-1 5-16,4 11-1 0,-6-19 2 0,6 19-3 15,0-18 3-15,0 18 1 0,4-19-3 16,-2 9 5-16,-2 10 2 0,6-17 6 0,1 10-3 16,-3-1 0-16,-4 8-1 15,10-16-2-15,-3 9 0 0,-1-1-1 0,-6 8 0 16,15-11-6-16,-7 3 3 0,-2 3-3 16,-6 5 0-16,18-11 5 0,-10 7 0 0,1-3-6 15,0 2 6-15,1-2-2 0,-10 7-1 0,19-7 1 0,-10 1 4 16,-9 6-4-16,21-9-5 15,-21 9 9-15,20-7 0 0,-20 7 8 0,24-7 4 16,-10 6 2-16,-14 1 5 16,19-4 2-16,-19 4 6 0,22-4-1 0,-22 4 0 15,21-2 5-15,-21 2-2 0,21 0 1 16,-21 0-2-16,20 2 2 0,-20-2-1 0,19 4-8 16,-19-4 1-16,19 4-2 15,-19-4-3-15,17 5 0 0,-17-5 1 0,16 9-3 0,-7-4-2 16,-9-5 2-16,12 11-1 0,-12-11-3 0,13 10 4 15,-13-10-1-15,13 13 1 16,-9-6 0-16,-4-7 5 0,10 13-2 0,-10-13-3 0,8 18 1 16,-8-18 6-16,6 18 5 15,-6-18 2-15,4 19 2 0,-4-19 3 0,0 18 0 16,0-18-1-16,0 22 1 16,0-22 2-16,-4 20-7 0,4-20 0 0,-6 22-6 0,0-9 1 15,6-13-2-15,-8 21-3 0,0-9-2 0,2-1-1 16,6-11-17-16,-13 22-21 15,4-12-24-15,1 2-42 0,-1-3-71 0,1 5-70 16,-2-7-100-16,-2 5-194 0,2-3-57 16,0 2-332-16,-3-3-302 0</inkml:trace>
  <inkml:trace contextRef="#ctx0" brushRef="#br0" timeOffset="26919.94">21855 12791 1266 0,'0'0'279'0,"0"0"3"0,0 0-43 0,0 0-17 16,-24 7-17-16,24-7-22 0,0 0-8 0,0 0-17 15,0 0 2-15,0 0-3 0,0 0-4 16,0 0 3-16,0 0-4 0,0 0 2 0,0 0-3 15,0 0-6-15,0 0-7 16,0 0-6-16,0 0 20 0,0 0-30 0,0 0-12 16,-13-23-13-16,13 23-9 0,0 0-16 15,0 0-12-15,5-29-10 0,-5 29-13 16,0 0 5-16,4-25-6 0,-4 25-1 16,4-17-10-16,-4 17-1 0,8-15-6 0,-8 15-2 0,9-17-3 15,-9 17-5-15,11-14 1 0,-11 14-1 0,14-9 0 16,-14 9-3-16,18-6-2 15,-18 6 11-15,0 0-14 0,25 3 3 0,-25-3-4 0,17 11 2 16,-17-11 3-16,13 15-1 16,-7-4-1-16,0 0-2 0,-2 3 6 0,-4 1-1 15,2 1 0-15,-4-1 2 16,0 2-1-16,0 0 4 0,-4 0 10 0,0 0-3 0,-1 0 2 16,-4 1-3-16,3-2 6 0,-3 0-2 0,1 2 1 15,-1-7-3-15,0 2-2 16,1-4 0-16,2 3-3 0,-1-2 4 0,-2-3-3 0,5 0 0 15,6-7-6-15,-12 10 3 16,12-10-12-16,-9 6-2 0,9-6-6 0,0 0-8 16,0 0-11-16,0 0-8 0,0 0-4 15,0 0-7-15,19-26-4 0,-9 15 2 16,2 2 0-16,-2-3 5 0,0 3 7 16,3-2-2-16,-2 0 3 0,-1-3 9 0,1 3 4 15,-1-3 6-15,1 0 6 0,-2 1 7 0,-1 2 3 0,0-1 1 16,-2 1 9-16,2 2-7 15,-4-1 7-15,-4 10 5 0,8-15 0 0,-8 15 10 16,8-15-7-16,-8 15 3 0,9-11 3 16,-9 11 3-16,0 0-4 0,8-14 5 0,-8 14 3 15,0 0 5-15,0 0 6 16,9-4 8-16,-9 4 11 0,0 0-3 0,0 0-2 0,0 0-2 16,0 0-4-16,0 0-2 0,-9 41-4 0,9-41-1 15,0 20-3-15,-2-8-3 16,2-12 0-16,0 28-2 0,2-13-4 0,0 2-2 0,0 1-2 15,3-1-3-15,-3 1-1 16,2-2-4-16,0 3-3 0,-1-2-4 0,3 1-9 16,-2-4-25-16,0 2-18 15,0-1-35-15,2-2-31 0,0 1-34 0,-2-5-46 0,0 1-52 16,4 0-34-16,0-1-44 16,-1-2-62-16,-1-1-100 0,-6-6-96 0,13 12-474 15,-7-9-578-15</inkml:trace>
  <inkml:trace contextRef="#ctx0" brushRef="#br0" timeOffset="27279.99">22242 13118 3291 0,'0'0'-37'16,"11"-7"33"-16,-11 7 10 0,0 0 21 0,12-11 18 16,-12 11 13-16,0 0 2 0,12-11-3 0,-12 11-3 0,0 0-6 15,16-7 9-15,-16 7 12 16,0 0 14-16,18-4 6 0,-18 4 4 0,0 0 1 15,20-2-4-15,-20 2 0 16,0 0-7-16,0 0-5 0,25 2-1 0,-25-2 2 0,0 0-7 16,0 0-2-16,10 11 0 15,-10-11 3-15,0 0-1 0,0 0 20 0,0 0 1 16,-14 32 0-16,14-32 1 16,-13 18-3-16,13-18-2 0,-13 16-6 0,7-5-7 0,6-11-8 15,-9 15-8-15,9-15-5 0,-4 17-9 0,4-17-6 16,0 0-16-16,2 19-12 15,-2-19-10-15,11 9-8 0,-11-9-13 0,13 10-14 0,-13-10-13 16,15 5-15-16,-5-1-10 16,-10-4-16-16,20 2-16 0,-12-2-33 0,-8 0-50 15,18-2-48-15,-18 2-47 0,14-4-82 16,-14 4-161-16,12-8-68 0,-12 8-374 0,4-12-410 16</inkml:trace>
  <inkml:trace contextRef="#ctx0" brushRef="#br0" timeOffset="27700.24">21907 12319 3108 0,'0'0'83'15,"0"0"32"-15,0 0 1 16,9-9 4-16,-9 9 2 0,0 0 8 0,0 0-3 16,0 0 0-16,0 0-7 15,0 0-16-15,0 0 0 0,0 0-11 0,0 0-5 16,12-12-9-16,-12 12-7 0,0 0-9 16,0 0-9-16,0 0-23 0,0 0-39 0,0 0-63 15,0 0-93-15,0 0-96 0,0 0-208 0,0 0-112 0,0 0 27 16,0 0-291-16,0 0-186 15</inkml:trace>
  <inkml:trace contextRef="#ctx0" brushRef="#br0" timeOffset="28340.21">22737 12839 2463 0,'0'0'-17'0,"0"0"61"0,0 0 38 0,0 0 20 0,0 0 34 16,0 0 25-16,0 0 23 15,0 0 9-15,0 0 5 0,0 0 4 0,0 0-7 0,0 0 23 16,0 0-5 0,0 0-1-16,0 0-17 0,0 0-21 0,0 0-18 0,0 0-20 15,0 0-20-15,0 0-18 16,0 0-19-16,0 0-26 0,0 0-24 0,0 0-25 16,59-3-25-16,-48 4-18 0,-11-1-24 0,19-1-24 15,-19 1-42-15,15 0-50 0,-15 0-56 16,14 0-51-16,-14 0-108 0,0 0-154 0,0 0-26 15,0 0-355-15,0 0-335 0</inkml:trace>
  <inkml:trace contextRef="#ctx0" brushRef="#br0" timeOffset="28489.95">22748 12683 3033 0,'0'0'132'0,"0"0"20"0,8-18-10 0,-4 13-26 15,-4 5-14-15,18-7-13 0,-8 4-9 0,4-1-11 16,0 3-25-16,2-3-36 0,3 4-50 15,-19 0-44-15,38-2-50 0,-14 2-22 0,-3 2-24 16,2-4-34-16,-2 2-105 16,5 0-543-16,-3-2-220 0</inkml:trace>
  <inkml:trace contextRef="#ctx0" brushRef="#br0" timeOffset="29470.11">24949 12569 2568 0,'0'0'-69'0,"4"-23"19"0,-4 23 15 0,0 0 15 15,5-13 17-15,-5 13 26 16,0 0 35-16,10-15 32 0,-10 15 25 0,9-10 17 0,-9 10 7 16,0 0 10-16,10-15 2 0,-10 15 0 0,10-10-3 15,-10 10-7-15,0 0-11 16,11-10-13-16,-11 10-9 0,0 0-11 0,18-8-8 15,-18 8-9-15,0 0-6 16,0 0 3-16,18 0 2 0,-18 0 0 0,0 0 3 0,16 16 0 16,-16-16 35-16,4 17-28 15,-4-17-10-15,0 25-6 0,-2-9-13 16,2-16-3-16,-5 34-6 0,3-17-6 0,-3 0 0 16,-1 2-6-16,2 0-3 0,-1-2-7 0,0 0-7 15,-1-2 4-15,1 2-3 0,-2-5-6 0,3-1-1 16,2-1-1-16,2-10-3 0,-7 18-7 15,5-9-9-15,2-9-9 0,-6 10-12 0,6-10-4 16,0 0-7-16,0 0-4 16,0 0-3-16,0 0-5 0,0 0-5 0,33-22 2 0,-22 11 7 15,0-6 4-15,0 1 4 16,2 1 3-16,2-2 1 0,-3-1 6 0,1 3 1 16,-2 2 4-16,-1 0 6 0,1 2 10 0,-1-1 8 15,-5 1 7-15,3 2 0 0,-2 1 8 16,2 0 2-16,-8 8 0 0,7-11 4 0,-7 11 4 15,0 0 15-15,0 0 12 16,0 0 9-16,0 0 5 0,0 0-16 0,0 0-1 0,17 28-3 16,-17-28-5-16,2 23-5 15,0-10-4-15,-2-13-4 0,5 28-5 0,-3-12-2 16,1 0-12-16,1-3-15 16,-1 3-24-16,1-4-21 0,2 2-24 0,0-4-33 0,-2 1-40 15,-2-2-44-15,4 3-46 0,-1-3-35 0,-2-2-60 16,-3-7-114-16,8 14-85 15,-3-6-55-15,-5-8-264 0,9 9-193 16</inkml:trace>
  <inkml:trace contextRef="#ctx0" brushRef="#br0" timeOffset="29640.14">25363 12818 2664 0,'22'3'76'0,"-22"-3"59"0,0 0 20 0,21 5 28 16,-21-5 2-16,13 10 4 0,-13-10-7 0,11 14-10 15,-7-4-13-15,-4-10-19 16,8 21-10-16,-4-8-19 0,2 1-11 0,0 1-14 0,-2 1-7 15,2-1-10-15,-2 2-13 16,4-2-26-16,-1 2-29 0,-1-3-42 0,1-1-50 16,-1 0-56-16,1 1-67 15,1-3-43-15,-2-1-107 0,0-1-151 0,3-3-465 0,3-1-435 16</inkml:trace>
  <inkml:trace contextRef="#ctx0" brushRef="#br0" timeOffset="30559.91">27429 12479 2948 0,'0'0'-90'16,"-11"-19"38"-16,11 19 30 0,0 0 28 0,-5-14 36 0,5 14 28 15,0 0 25-15,0 0 19 16,3-22 3-16,-3 22 6 0,0 0-6 0,6-21 0 16,-6 21-2-16,9-13-3 0,-9 13-6 15,9-14-9-15,-9 14-8 0,11-11-7 0,-11 11-10 16,16-11-1-16,-16 11-10 16,16-8 0-16,-16 8-6 0,22-6-8 0,-22 6-1 15,26 0-2-15,-26 0-4 0,22 3-5 0,-7 2-1 0,-15-5-2 16,25 11 1-16,-12-1-2 15,-1 2-7-15,-6-3 1 0,-1 4-4 0,-1 1-1 16,-4-14 2-16,0 28-4 16,-2-11-1-16,-2 0-2 0,-1 1-2 0,-4-1-4 0,0 4 3 15,-2-4 0-15,4 2-3 16,-4-6 2-16,4 2 0 0,-1-1-1 0,1-3-2 16,-1 1 2-16,8-12-1 0,-10 19 0 0,10-19-5 0,-7 10-4 15,7-10-6-15,0 0-6 16,0 0-8-16,0 0 3 0,0 0-3 0,0 0-3 15,0 0-2-15,0 0 4 0,47-32-2 16,-35 16 4-16,1-3 0 0,5-4 0 0,-3-4 1 16,3 2 3-16,-2 2 0 15,4 1 3-15,-6 2 2 0,4 1 5 0,-7 2 6 0,3 2 2 16,-3 2 4 0,0 1-1-16,-4 3 2 0,-7 9 11 0,13-11 10 0,-13 11-3 15,0 0 17-15,0 0 9 0,0 0-7 0,0 0-9 16,0 0 3-16,0 0 5 15,0 0 1-15,2 41 9 0,-2-27 8 0,0-14-3 0,-2 33-3 16,2-14-4-16,0 1-3 16,2 3-4-16,3-2 1 0,0 1-12 0,-1-1-8 0,0-2-10 15,-1 0-21 1,4-2-29-16,-1 1-37 0,1-5-47 0,0 1-52 0,-1-3-64 16,1 0-48-16,-2-5-96 0,4 2-156 0,-9-8-71 15,10 7-385-15,-10-7-451 16</inkml:trace>
  <inkml:trace contextRef="#ctx0" brushRef="#br0" timeOffset="30901.03">27962 12689 2972 0,'0'0'-48'16,"0"0"55"-16,0 0 17 16,18-11 11-16,-18 11 16 0,0 0 15 0,10-9-1 15,-10 9 2-15,0 0-1 0,0 0-11 0,22-4 0 0,-22 4-3 16,0 0 3-16,24 4 10 15,-24-4 0-15,0 0 1 0,24 9 3 0,-24-9 3 16,15 7 0-16,-15-7 1 0,10 9 8 16,-10-9-3-16,0 0 2 0,4 21 0 15,-4-21-1-15,-2 16 2 0,2-16-3 16,0 0 2-16,-8 26 14 0,8-26-7 0,-8 19-7 16,4-9 15-16,4-10-10 0,-3 19-8 0,3-19-7 0,-6 19-7 15,6-19-14-15,2 17-7 16,-2-17-14-16,4 16-21 0,-1-11-14 0,7 2-9 15,0 2-16-15,3-4-19 0,2 3-22 16,-1-5-32-16,3 3-38 0,5 1-33 0,1-3-31 16,6-1-18-16,-1-2-25 15,4-1-50-15,1-1-113 0,1-1-118 0,5-2-349 0,-1-1-251 16</inkml:trace>
  <inkml:trace contextRef="#ctx0" brushRef="#br0" timeOffset="31629.85">29798 12350 2686 0,'0'0'-1'0,"4"-17"48"0,-4 17 28 0,0 0 33 0,0 0 27 15,0 0 23-15,0 0 13 16,0 0-1-16,0 0-13 0,0 0-6 0,0 0-9 15,0 0-16-15,0 0-11 16,0 0-11-16,8 51-11 0,-6-40-4 0,-2-11-12 16,9 25-5-16,-5-14-14 15,3 1-4-15,-1-1-5 0,-6-11-10 0,10 19-1 0,-4-11-6 16,-6-8-8-16,16 12-13 16,-16-12-10-16,14 5-6 0,-14-5-8 0,17 0-5 15,-17 0 2-15,0 0-6 0,30-15 4 0,-20 4-1 16,6-4 2-16,-4-1 3 0,1-3 0 15,0 2 7-15,-1 0 15 0,-1 4 10 0,-3 0 12 16,0 1 18-16,-1 1-4 16,-7 11 16-16,13-16-6 0,-13 16 12 0,8-9 11 15,-8 9-1-15,0 0 10 0,0 0 1 16,0 0-13-16,0 0 0 0,0 0-3 0,0 0-3 16,2 45-7-16,-2-29-5 0,0-16-8 0,2 32-3 15,-2-15-6-15,0 0-4 0,0 2-8 16,2-1-11-16,-2-2-27 0,2 2-32 0,-2-1-35 15,0-3-38-15,-2-2-57 0,2-12-84 16,-2 21-75-16,-2-11-170 0,0-1-106 16,-4-1-2-16,8-8-390 0,-22 14-478 15</inkml:trace>
  <inkml:trace contextRef="#ctx0" brushRef="#br0" timeOffset="45910.09">28845 12523 706 0,'0'0'205'0,"0"0"-36"15,-19-9-40-15,19 9-11 0,0 0-24 0,0 0 5 16,-16-10 13-16,16 10 6 15,0 0 12-15,0 0 12 0,0 0 0 16,-13-7 15-16,13 7 3 0,0 0 5 0,0 0 11 16,0 0 2-16,0 0 1 0,0 0 3 0,-11-8-14 15,11 8-8-15,0 0-9 16,0 0-9-16,0 0-5 0,0 0-16 0,0 0 13 16,0 0-15-16,0 0-17 0,0 0-11 0,0 0-6 15,46 0-12-15,-46 0-5 0,26-2-14 16,-26 2-6-16,27 0-4 0,-27 0 3 0,28-2-6 15,-14 4-1-15,-14-2-6 16,28-2-12-16,-28 2-14 0,26 2-21 0,-26-2-27 16,19-2-30-16,-9 2-37 0,-10 0-44 15,0 0-53-15,18 0-41 0,-18 0-60 0,0 0-119 16,0 0-125-16,0 0-398 16,0 0-370-16</inkml:trace>
  <inkml:trace contextRef="#ctx0" brushRef="#br0" timeOffset="46139.82">28925 12436 2852 0,'-4'-22'-46'0,"4"22"37"16,0 0 32-16,-2-16 32 0,2 16 31 0,0 0 19 15,0 0 15-15,0 0 3 16,0 0 2-16,0 0 7 0,0 0 6 16,0 0-8-16,0 0-5 0,0 0-7 0,0 0-12 0,0 0-8 15,0 0-9-15,22 39-7 0,-20-22 9 16,0 2-5-16,0 2-14 0,0 3-4 15,1 2-4-15,0-1-17 0,1 0-8 16,-2-1-16-16,0 1-40 0,3-3-41 0,-3 0-55 16,2-2-60-16,0-2-60 0,-1 0-62 15,-1-2-153-15,0 0-150 0,2-3-313 16,-2-1-307-16</inkml:trace>
  <inkml:trace contextRef="#ctx0" brushRef="#br0" timeOffset="54549.98">26057 12781 822 0,'0'0'318'0,"0"0"-98"15,0 0-60-15,-23-8-31 0,23 8-10 16,0 0 6-16,0 0 7 0,0 0 12 0,0 0 17 15,0 0 11-15,-9-11 3 0,9 11-1 16,0 0-11-16,0 0-8 0,0 0-14 0,0 0-16 16,0 0-9-16,7-26-8 15,-7 26-8-15,0 0-1 0,0 0-5 0,0 0 2 16,0 0-1-16,0 0 2 0,8-17 11 16,-8 17-5-16,0 0-5 0,0 0-5 0,0 0-9 15,0 0 2-15,10-8-34 0,-10 8-3 0,0 0-6 16,0 0-6-16,25 1 0 15,-25-1-7-15,0 0-1 0,24 3-7 0,-24-3-1 0,21 3 1 16,-21-3-5-16,24 1-5 16,-24-1-2-16,25 4-12 0,-14-2-11 0,-11-2-29 15,23 4-32-15,-14-4-39 0,-9 0-48 16,0 0-52-16,29 7-36 0,-23-7-50 16,-6 0-134-16,15 4-137 0,-15-4-347 0,10 3-312 0</inkml:trace>
  <inkml:trace contextRef="#ctx0" brushRef="#br0" timeOffset="55130.11">26429 12581 2769 0,'0'0'-71'0,"0"0"15"0,0-22 16 15,0 22 19-15,0 0 12 0,0 0 24 16,0 0 10-16,0-20 11 0,0 20 12 0,0 0-12 16,7-16 3-16,-7 16 2 0,8-11 3 0,-8 11 8 0,12-14 5 15,-12 14-1 1,15-11 2-16,-15 11-5 0,15-12 1 0,-7 6-8 15,-8 6-5-15,17-7-1 16,-17 7-4-16,22-4-3 0,-22 4-9 0,20-4 1 0,-20 4-2 16,21 6-6-16,-21-6 1 15,13 4 1-15,-13-4-6 0,14 9 4 0,-14-9 3 0,6 12 1 16,-6-12 2-16,0 0 10 16,-6 25 5-16,6-25 5 0,-14 19 4 0,7-9 2 15,-2-1 3-15,0 2-3 0,9-11 0 0,-18 17-3 0,12-11-2 16,6-6-5-16,-14 13-1 15,14-13-5-15,-7 8-3 0,7-8-15 0,0 0-10 16,0 0-12-16,0 0-7 16,0 0-9-16,0 0 1 0,0 0 1 0,23 19 4 0,-23-19 6 15,19 8 1-15,-9-5 5 16,-10-3 10-16,18 12 6 0,-7-4 8 16,-2-1 3-16,0 2 4 0,1 1 0 0,-2 2 7 0,-8-12 0 0,7 21 6 15,-3-10 5-15,-4-11 2 16,0 23-5-16,0-23 4 0,-6 23-3 0,-1-11-6 15,0-2-2-15,7-10-3 16,-20 20-21-16,9-10-48 0,-1-3-49 16,-1 1-70-16,3-1-67 0,-5 0-120 0,1 0-215 15,-1-2-406-15,-3 2-408 0</inkml:trace>
  <inkml:trace contextRef="#ctx0" brushRef="#br0" timeOffset="58079.89">23747 12801 1523 0,'0'0'121'0,"0"0"-38"0,25-28-36 16,-25 28-11-16,0 0 3 15,20-10-11-15,-20 10 6 0,14-8 3 0,-14 8 19 16,19-7 3-16,-19 7 9 16,17-5 29-16,-17 5 22 0,17-9 9 0,-17 9 0 0,15-5-4 15,-15 5-9-15,15-4-11 16,-15 4-16-16,0 0-15 0,18-4-14 16,-18 4-23-16,0 0-25 0,0 0-42 0,24 2-43 0,-24-2-38 15,12 4-26-15,-12-4-25 0,13 4-51 16,-13-4-86-16,13 2-385 0,-13-2 67 0</inkml:trace>
  <inkml:trace contextRef="#ctx0" brushRef="#br0" timeOffset="58579.59">24041 12588 1996 0,'0'0'-34'15,"0"0"31"-15,11-19 3 16,-11 19 20-16,0 0 7 0,6-15 13 0,-6 15 13 0,0 0 2 16,11-11 6-16,-11 11 5 0,0 0 3 0,16-8 1 15,-16 8-9-15,0 0 8 16,22-4-1-16,-22 4 3 0,0 0 2 15,22 4 11-15,-22-4 8 0,20 4 0 16,-20-4-1-16,17 5 4 0,-17-5-6 0,17 8-4 16,-17-8-7-16,15 7-4 0,-15-7-6 15,10 10-2-15,-10-10-2 0,4 13-7 0,-4-13-5 0,0 0-7 16,-4 25-4 0,4-25-3-16,-6 19 2 0,6-19-4 0,-10 17 5 0,10-17-2 15,-9 19 2-15,5-9 1 0,4-10 1 0,-9 19 1 16,9-19-4-16,-8 23-4 15,1-12-2-15,3 0-6 0,4-11 3 0,-10 23-6 0,3-11-4 16,7-12-2-16,-9 19-1 16,9-19-1-16,-6 17-4 0,6-17 1 0,-3 14-3 15,3-14 7-15,0 0-8 16,0 18-1-16,0-18-7 0,11 11-8 0,-1-6-17 16,-2-2-27-16,4 1-23 0,-12-4-31 0,24 4-35 0,-24-4-35 0,27 2-29 15,-15-2-37 1,2-2-87-16,-2-2-141 0,-12 4-399 0,19-2-226 0</inkml:trace>
  <inkml:trace contextRef="#ctx0" brushRef="#br0" timeOffset="-42791.34">24491 10837 172 0,'0'0'218'0,"0"0"-54"0,0 0-24 15,0 0-9-15,0 0-6 0,0 0 14 0,0 0 16 0,0 0 26 16,0 0 1-16,0 0 0 0,0 0 4 0,0 0 0 15,0 0-8-15,0 0-3 16,0 0-7-16,0 0-11 0,0 0-11 0,0 0-16 0,0 0-14 16,0 0-11-16,0 0-13 15,0 0-8-15,0 0-11 0,0 0-10 0,0 0-11 16,0 0-5-16,0 0-13 16,0 0-8-16,0 0-12 0,0 0-6 0,30-30-7 0,-30 30-3 15,16-8-3-15,-16 8-3 0,16-8 0 0,-16 8 2 16,19-8 4-16,-19 8-5 15,19-5 1-15,-19 5 1 0,17-2-1 0,-17 2 4 16,0 0 0-16,22-1 6 0,-22 1 4 16,0 0 3-16,16 7 0 0,-16-7 2 0,9 12-2 15,-9-12 1-15,7 13-5 0,-7-13-1 16,2 16 5-16,-2-16-1 0,0 19 2 16,0-19 1-16,0 22 3 0,0-22 4 15,-4 19 0-15,4-19 6 0,-8 21-1 0,8-21-1 16,-8 19 5-16,8-19 5 0,-8 17-1 0,8-17-1 15,-8 18 2-15,8-18-2 16,-9 13-1-16,9-13 3 0,-9 11-4 0,9-11 0 0,-10 7-3 16,10-7 2-16,0 0-6 15,-15 10 1-15,15-10-4 0,0 0-1 16,-19 0-4-16,19 0-4 0,0 0-5 16,0 0-1-16,-23-12-3 0,23 12-6 0,-14-11-1 0,14 11-3 15,-8-13-2-15,8 13-6 0,-10-17 2 0,10 17-1 16,-6-17 1-16,6 17 5 15,-9-16-1-15,9 16 4 0,-4-16-2 0,4 16 5 0,-4-12-4 16,4 12-3-16,0 0-3 16,-7-20-2-16,7 20-1 0,0 0-5 0,0 0-2 15,2-24 0-15,-2 24 3 16,0 0 1-16,13-18 1 0,-13 18-4 0,15-13 2 0,-7 6 3 16,-8 7-11-16,22-12-16 15,-14 4-11-15,-8 8-28 0,17-11-42 0,-17 11-42 16,15-10-48-16,-15 10-133 0,8-13-588 0,-2 8-350 0</inkml:trace>
  <inkml:trace contextRef="#ctx0" brushRef="#br0" timeOffset="-33091.1">11280 14672 2693 0,'0'0'-109'0,"0"0"34"16,0 0 21-16,0 0 11 0,0 0 16 0,0 0 15 16,0 0 21-16,0 0 31 15,0 0 49-15,0 0 0 0,0 0 6 0,27-31-6 0,-27 31-2 16,0 0 20-16,0 0 11 16,0 0 5-16,12-8 5 0,-12 8-4 0,0 0-7 15,0 0-16-15,0 0-7 0,10-10-12 0,-10 10-3 0,0 0-11 16,0 0-9-1,0 0-5-15,14-12-4 0,-14 12-5 0,0 0-4 0,11-9-7 16,-11 9 0-16,0 0-6 16,11-9-3-16,-11 9-3 0,0 0 2 0,10-12-7 15,-10 12 1-15,11-12-1 16,-11 12-3-16,8-15-3 0,0 4-2 0,-1-1-8 0,-7 12 0 16,13-24 0-16,-7 11-2 15,0-2 0-15,0-2 2 0,3 2 2 0,0 0-3 16,-1 0-2-16,-1 0 4 0,1-1-2 0,0 1 3 0,1 0-2 15,0 2-2-15,0-3 0 16,-2 4 2-16,1-2-4 0,2 1 3 0,0 1-3 16,0-2 1-16,1 3 2 15,-2-3 0-15,4 3-2 0,-3-1 0 0,2-1 1 0,0 2 1 16,0 0-1-16,-2-2 2 16,3 1-3-16,-2 2-1 0,1 1-2 0,2-3-1 15,-3 4-3-15,1-2-1 0,-2 0 0 0,2 1 1 0,2-1-2 16,-4 0 2-1,3 1-2-15,-3 0-1 0,1-2-3 0,3 2-5 0,-5-1 2 16,4 3-3-16,1-3-1 16,-3 1-2-16,5-1-2 0,-3 1 5 0,1-2-6 0,0 3 0 15,-2-3-2-15,4 1-7 16,-4-1 0-16,1 1-7 0,2 0 1 0,-4-1-3 16,3 2-2-16,0-4-2 15,-2 5-5-15,0-3 2 0,4 1 2 0,-4-2 1 0,6-2 7 16,-7 4 1-16,5-4 2 0,1 1 3 0,-2 2 6 15,-1-3-1-15,1 1 7 16,0 0-1-16,1-1 5 0,-5 0 2 0,2 3 1 0,1 0 1 16,-3-3 1-1,3 5 4-15,-1-4 3 0,-1 1-5 0,1-2 8 0,2 1-3 16,-3 0 4-16,3 0 1 16,-1 0-2-16,-1-1 3 0,1 3-1 0,-5-1 2 0,4-1 1 15,1 3 1-15,-5-1 2 16,1-1-3-16,2 2 7 0,-3 2-7 0,-9 8 0 15,18-18 7-15,-11 12 0 0,-7 6 1 0,15-13 3 16,-15 13-6-16,12-13 2 0,-12 13-3 16,9-10 3-16,-9 10-3 0,0 0 1 0,11-13 1 15,-11 13-5-15,0 0 4 16,12-9-2-16,-12 9-8 0,0 0-1 0,0 0-10 16,0 0-7-16,10-10-12 0,-10 10-20 15,0 0-14-15,0 0-10 0,0 0-4 0,0 0-1 16,0 0 0-16,0 0 3 0,0 0 1 0,0 0 12 15,0 0 14-15,0 0 12 0,0 0 4 16,0 0 7-16,0 0 10 0,0 0 9 0,0 0-4 16,0 0 12-16,0 0 4 15,-33-10 9-15,33 10-3 0,0 0 16 0,0 0 8 16,-18-4 5-16,18 4 0 0,0 0 1 16,-14-7 6-16,14 7-2 0,0 0-5 0,0 0-2 15,-11-15-4-15,11 15-2 0,0 0-8 0,0-19-2 16,0 19-1-16,0 0-4 15,9-23-3-15,-9 23-1 0,11-13-1 0,-11 13 2 0,12-14 3 16,-12 14 1-16,13-14-5 16,-13 14 2-16,16-9-1 0,-9 4 0 0,-7 5-4 15,20-10 1-15,-20 10 1 0,18-8-7 16,-18 8 0-16,20-4-4 0,-20 4 4 0,15-5 3 16,-15 5-6-16,19-2 4 15,-19 2 4-15,0 0-1 0,0 0 2 0,25 6 4 16,-25-6-2-16,8 9 1 0,-8-9-2 0,0 0-1 0,2 19 2 15,-2-19-2-15,0 0 2 16,-4 21-1-16,4-21 2 0,0 0 2 0,-14 21 0 16,14-21 16-16,-10 15 4 15,10-15 4-15,-12 14 8 0,12-14 2 0,-14 13-1 0,14-13-1 16,-10 12-7-16,10-12-3 16,-7 7-4-16,7-7-6 0,0 0-7 0,-16 8-11 15,16-8-9-15,0 0-4 16,0 0-4-16,0 0-1 0,0 0 2 0,-30-13-5 0,30 13-7 15,0 0-4-15,-6-20-4 0,6 20-17 0,0 0-7 16,2-22-2-16,-2 22-17 16,0 0-16-16,9-22-12 0,-9 22-9 0,10-18-14 15,-6 10-11-15,3 0-9 0,-1 0-4 16,-6 8-23-16,14-12-54 0,-14 12-345 0,11-12 231 16</inkml:trace>
  <inkml:trace contextRef="#ctx0" brushRef="#br0" timeOffset="-32170.88">12839 13123 1720 0,'0'0'16'0,"0"0"37"16,0 0-7-16,0 0 7 0,-18-30 5 0,18 30 26 0,0 0-4 15,0 0 1-15,4-25-10 0,-4 25-5 0,0 0-6 16,5-19 1-16,-5 19-11 15,7-12 1-15,-7 12 1 0,0 0 0 0,9-15-4 0,-9 15-2 16,10-8-4-16,-10 8-5 16,0 0-6-16,19-5-5 0,-19 5-4 0,0 0 8 15,0 0-12-15,27 9 4 16,-27-9-6-16,15 12 1 0,-9-5-5 0,-6-7 0 0,12 21-2 16,-7-10 1-16,-1 5-3 15,0-3-2-15,0 5 1 0,-4-1-6 0,0-17 5 16,-4 33-5-16,2-17-1 0,-2 3-3 0,0-2 5 15,-3-2 1-15,3 1-8 0,-1-1 3 16,-2-1 3-16,7-14 0 0,-9 20-8 0,5-10-1 16,4-10-2-16,-7 13-4 15,7-13-8-15,0 0-4 0,0 0-9 0,0 0-11 16,0 0 5-16,0 0-8 0,0 0-1 16,0 0 1-16,0 0-3 0,28-45 5 0,-24 33 13 15,2-2 9-15,1 1 11 0,-1 0-2 0,0 0 19 16,0-3 3-16,-1 3 3 15,1 0 13-15,1-1-4 0,0 2-5 0,-7 12-1 0,13-25-3 16,-9 11 4-16,1 3 5 16,-5 11-2-16,9-20 2 0,-9 20 5 0,9-15 13 15,-9 15 4-15,3-15 8 0,-3 15 1 16,6-12-1-16,-6 12-1 0,0 0 0 0,7-14-4 16,-7 14-2-16,0 0-8 15,0 0-4-15,7-14-5 0,-7 14-2 0,0 0 1 0,0 0-3 16,0 0-6-16,0 0 4 0,0 0-2 15,0 0 4-15,0 0-4 0,0 0-1 16,0 0-3-16,11 42-1 0,-11-42 2 0,2 21-2 16,-2-21-2-16,2 23-1 15,0-9-1-15,0 1 1 0,-2-15-5 0,5 28-1 0,-3-12-3 16,3-3-11-16,0 2-9 16,-1-2-19-16,-4-13-1 0,9 25-24 0,-5-16-10 15,-4-9-26-15,10 20-19 0,-4-13-22 0,-1 1-39 0,-5-8-97 16,13 11-461-16,-6-7-15 15</inkml:trace>
  <inkml:trace contextRef="#ctx0" brushRef="#br0" timeOffset="-31770.91">13288 13231 2145 0,'7'-13'-57'0,"-7"13"15"15,0 0 14-15,0 0 20 0,0 0 13 0,0 0 22 16,0 0 10-16,0 0-6 16,0 0 10-16,0 0 3 0,0 0-5 0,30 25 0 0,-30-25-1 15,8 15 4-15,-4-5-5 16,-4-10 2-16,7 17-7 0,-7-17-3 0,10 19-1 16,-6-9-4-16,-4-10-1 15,6 17-1-15,-6-17-10 0,5 13-9 0,-5-13-19 0,4 14-26 16,-4-14-21-16,0 0-34 0,5 15-28 0,-5-15-61 15,0 0-169-15,0 0-194 0,0 0 258 16</inkml:trace>
  <inkml:trace contextRef="#ctx0" brushRef="#br0" timeOffset="-31281.11">12927 12733 1538 0,'0'0'-54'0,"0"0"20"15,0 0 17-15,0 0 19 0,0 0 13 16,15-12 16-16,-15 12 11 0,0 0 19 0,0 0-5 16,0 0-1-16,0 0 1 15,0 0-21-15,31 22 9 0,-31-22-13 0,10 9 3 16,-10-9 0-16,5 11-4 16,-5-11 2-16,0 0 16 0,2 19-8 0,-2-19 7 0,0 0 0 15,0 0-14-15,-7 21 0 16,7-21-10-16,0 0 10 0,-14 11-10 0,14-11-16 15,0 0 1-15,-15 7-20 0,15-7-11 0,0 0-1 16,0 0-5-16,0 0 4 0,0 0 8 16,-23-26 11-16,23 26 0 0,0 0 12 0,-2-24 11 15,2 24 3-15,0 0-1 0,6-25 7 16,-6 25-3-16,11-19 5 0,-11 19 0 0,12-13 2 16,-12 13-12-16,11-10 4 15,-11 10-3-15,16-4-11 0,-16 4-2 0,0 0-18 16,0 0-31-16,24 11-24 0,-16-4-55 0,-8-7-141 15,4 16-357-15,-4-6 164 0</inkml:trace>
  <inkml:trace contextRef="#ctx0" brushRef="#br0" timeOffset="-29000.91">11794 13394 1751 0,'0'0'-48'16,"0"0"10"-16,0 0 23 0,0 0 2 16,0 0 8-16,0 0 5 0,0 0 7 0,0 0 4 15,0 0 6-15,0 0 3 16,0 0 13-16,0 0 15 0,0 0 4 0,7 38 7 16,-7-38 10-16,6 13 1 0,-6-13 0 15,6 16-13-15,-6-16 6 0,5 15-15 0,-5-15-6 16,6 15-2-16,-6-15-10 0,6 17-4 0,-6-17-12 15,9 15-29-15,-9-15-31 16,11 16-39-16,-6-7-29 0,0-3-100 16,1 2-400-16,1-1 172 0</inkml:trace>
  <inkml:trace contextRef="#ctx0" brushRef="#br0" timeOffset="-28160.99">11949 13799 1743 0,'0'0'-49'0,"0"0"19"16,0 0 16-16,0 0 19 16,0 0 7-16,0 0 3 0,0 0 5 0,0 0 1 15,0 0-9-15,0 0 4 0,0 0-3 0,0 0-1 0,0 0 1 16,0 0 2-16,34-5-12 15,-34 5 7-15,0 0 9 0,0 0-2 0,0 0 1 0,27 7 3 16,-27-7 4 0,15 4-7-16,-15-4 6 0,17 2 4 0,-17-2-9 0,18 4-2 15,-18-4-4-15,18 2-7 16,-18-2-9-16,20 5-8 0,-20-5-11 0,17 4-1 16,-17-4 6-16,16 3 4 15,-16-3-3-15,0 0-4 0,19 1 11 0,-19-1-4 0,0 0 3 16,19 4 0-16,-19-4 6 0,0 0 5 0,0 0 10 15,17 2 1-15,-17-2-1 16,0 0 12-16,0 0-10 0,0 0 4 0,15 4-1 16,-15-4-4-16,0 0 8 0,0 0-9 15,0 0 2-15,2 17 9 0,-2-17-2 0,0 0 5 16,0 0-11-16,-13 24 2 16,13-24-5-16,0 0-2 0,-8 21 15 0,8-21-24 0,-6 18-14 15,6-18-7-15,-5 17-20 0,5-17-16 0,-4 19-32 16,2-9-69-16,2-10-141 15,-6 13-185-15,1-6 353 0</inkml:trace>
  <inkml:trace contextRef="#ctx0" brushRef="#br0" timeOffset="-25970.98">25983 10873 1425 0,'0'0'32'0,"0"0"27"0,0 0 5 16,0 0 18-16,0 0 17 0,0 0 4 16,0 0 15-16,0 0 6 0,0 0 13 0,0 0 2 15,0 0 6-15,0 0 2 0,0 0 5 0,0 0 8 0,-8-19 0 16,8 19-3-1,0 0-1-15,0 0-11 0,0 0-10 16,0 0-12-16,0 0-13 0,0 0-9 0,0 0-11 16,0 0-10-16,0 0-12 0,0 0-2 0,0 0-12 0,41 0-6 15,-41 0-8 1,0 0-3-16,36 4-8 0,-23-2-2 0,4 0-2 0,3 0 0 16,-20-2-4-16,36 4-3 15,-19-3 1-15,4 3-6 0,-3-2-5 0,0-2-4 16,0 2-2-16,-18-2-5 0,32 1-6 0,-17-1-4 0,-15 0-3 15,23 3-10-15,-23-3-7 16,22 0-12-16,-22 0-18 0,17 0-18 0,-17 0-19 16,0 0-23-16,0 0-29 15,23-3-29-15,-23 3-37 0,0 0-35 0,0 0-110 0,0 0-565 16,0 0-334-16</inkml:trace>
  <inkml:trace contextRef="#ctx0" brushRef="#br0" timeOffset="-25655.95">26232 10822 2787 0,'0'0'-85'15,"0"0"13"-15,-6-14 23 16,6 14 24-16,0 0 22 0,0 0 33 0,0 0 23 0,0 0 19 16,0 0 17-16,0 0 22 15,0-21 11-15,0 21 9 0,0 0-1 0,0 0 1 16,0 0-8-16,0 0-6 0,0 0-12 0,0 0-13 15,0 0-5-15,0 0-7 0,0 0-12 16,0 0-11-16,0 0-3 0,0 0-4 0,0 0-8 16,0 0-6-16,0 52-1 15,0-52-4-15,-3 26 3 0,3-10-10 16,0-16-4-16,-2 30-7 0,2-12-18 0,-1-1-14 16,1-17-14-16,-4 32-16 0,4-15-12 0,-4-2-22 15,1 1-19-15,3-16-13 0,0 27-36 0,0-27-30 0,0 24-26 16,3-12-64-1,-3-12-154-15,0 16-428 0,2-10-204 16</inkml:trace>
  <inkml:trace contextRef="#ctx0" brushRef="#br0" timeOffset="-14760.88">28479 10839 1095 0,'0'0'157'0,"0"0"-36"0,0 0-8 15,0 0-7-15,0 0 32 0,0 0-19 0,0 0-2 16,0 0-1-16,0 0 17 0,0 0 6 15,0 0 1-15,0 0 15 0,0 0 6 0,0 0 5 16,0 0 2-16,0 0-5 16,0 0 0-16,0 0-15 0,6 30-12 0,-6-30-10 0,0 0-12 15,0 0-8-15,11 12-15 16,-11-12-11-16,11 8-8 0,-11-8-6 0,16 7-10 16,-16-7-7-16,24 5-15 15,-8-2-19-15,1-2-13 0,-17-1-15 0,34 2-13 0,-16-2-16 16,-18 0-21-16,29-2-26 0,-12 1-36 0,-17 1-34 15,27-7-49-15,-13 4-52 16,-14 3-112-16,16-11-591 0,-12 5-404 0</inkml:trace>
  <inkml:trace contextRef="#ctx0" brushRef="#br0" timeOffset="-14501.38">28543 10749 2894 0,'0'0'-97'16,"0"0"23"-16,0 0 9 16,0 0 40-16,0 0 18 0,0 0 18 0,0 0 32 0,0 0 13 15,0 0 17-15,0 0 7 16,0 0 4-16,0 0 5 0,29 34 7 0,-29-34-1 16,0 30-4-16,-2-14-11 15,2 4-4-15,0-20-12 0,-4 36-9 0,4-20-10 16,-3 4-18-16,3-2-32 0,0-18-35 0,0 32-44 0,3-16-38 15,-3 0-36-15,0-16-21 16,4 28-22-16,-2-16-47 0,-2-12-84 0,5 22-393 16,0-10 6-16</inkml:trace>
  <inkml:trace contextRef="#ctx0" brushRef="#br0" timeOffset="-14121.11">28925 10864 2057 0,'12'-10'-66'16,"-12"10"17"-16,18-12-5 0,-10 7-4 0,-8 5 1 0,20-10 9 16,-10 5 12-16,-10 5 1 15,21-6 5-15,-21 6 25 0,22-2 1 0,-22 2 16 16,19 0 18-16,-19 0 30 0,21 6 7 0,-21-6 20 15,15 13 3-15,-15-13 4 0,6 16-7 16,-6-16-21-16,2 20 0 0,-2-20 1 0,-2 21 3 16,2-21 18-16,-8 21 27 15,1-11 10-15,7-10 4 0,-19 18 5 0,6-11-4 0,1-2-2 16,-4 2 2 0,16-7-5-16,-24 1-1 0,24-1-8 0,-24 0-8 0,24 0-14 15,-19-12-10-15,19 12-11 0,-8-17-17 0,8 17-16 16,4-20-11-16,-4 20-23 15,17-25-21-15,-7 13-26 0,1 1-28 0,4 1-36 0,-2 0-42 16,2 3-37-16,-3 1-45 16,-12 6-104-16,19-11-608 0,-13 9-362 0</inkml:trace>
  <inkml:trace contextRef="#ctx0" brushRef="#br0" timeOffset="-7501.34">22142 14389 2866 0,'0'0'-46'0,"0"0"45"0,0 0 21 0,0 0 20 0,0 0 17 16,0 0 20-16,0 0 13 15,0 0 4-15,0 0 11 0,24 15 3 0,-24-15-3 16,0 0-9-16,0 0-5 0,0 0-2 16,8 13 4-16,-8-13 1 0,0 0-1 0,6 11-5 15,-6-11-4-15,0 0-7 0,4 16-8 0,-4-16-8 16,7 10-6-16,-7-10-9 15,9 12-12-15,-9-12-13 0,0 0-12 0,12 13-11 0,-12-13-11 16,11 5-7-16,-11-5-7 16,0 0 0-16,21 0-3 0,-21 0 1 0,0 0 2 15,21-12-3-15,-21 12 1 16,10-13 3-16,-10 13 7 0,9-19-5 0,-4 7 4 0,-5 12 10 16,4-21 5-16,-4 21 9 15,4-21 8-15,-4 21 4 0,0-19 1 0,0 19 3 0,0-19 6 16,0 19-2-16,0 0 1 0,0-18 4 15,0 18 2-15,0 0 2 0,0 0 4 16,0 0 5-16,0 0 4 0,0 0 5 0,0 0 4 16,0 0-3-16,0 0 0 15,0 0 4-15,0 0-7 0,0 0-5 0,0 0-6 0,-6 67 3 16,8-47-6-16,0 7-5 16,0-2-4-16,0 3-3 0,2 1-2 0,0 1 2 15,5 4-21-15,-3-1-2 0,3 3-2 0,-3 0 2 16,1-1 0-16,-1 1 2 0,0-3 15 15,-4-2-6-15,2 0 17 0,-4-2 5 0,2-3 1 16,-2 1 2-16,-6-4 0 16,2 0-1-16,-2-3-1 0,-3 0-3 15,-2-2-9-15,3-4 5 0,-5-2-9 0,1-3 1 16,-4-1-6-16,2 0-4 0,-3-7-7 0,17-1 1 16,-32-1 2-16,18-3-6 15,-2-4-13-15,2 1 0 0,2-3-10 0,0-1-9 0,6 0-10 16,0-4-15-16,4 0-22 0,2 0-27 0,2-1-38 15,4-1-46-15,0 2-43 16,6-2-39-16,-2-2-85 0,2 4-167 0,1 2-33 0,-2 2-350 16,1-2-298-16</inkml:trace>
  <inkml:trace contextRef="#ctx0" brushRef="#br0" timeOffset="-7001.01">22807 14750 2771 0,'0'0'-32'0,"0"0"33"0,-15-11 31 15,15 11 28-15,0 0 23 0,0 0 25 16,0 0 19-16,0 0 3 0,0 0 2 16,0 0-2-16,0 0-1 0,0 0-10 0,0 0-7 15,45 0-1-15,-45 0-7 16,0 0-7-16,29 4-2 0,-29-4-5 0,23 4-6 16,-23-4-4-16,26 3-8 0,-14 0-17 15,-12-3 4-15,24 5-7 0,-11-2-16 0,-13-3-21 16,20 3-25-16,-20-3-28 0,22 4-31 0,-22-4-38 15,17 1-37-15,-17-1-37 16,15 3-34-16,-15-3-32 0,10 0-79 0,-10 0-144 0,0 0-452 16,0 0-323-16</inkml:trace>
  <inkml:trace contextRef="#ctx0" brushRef="#br0" timeOffset="-6800.92">22932 14691 2845 0,'0'0'0'0,"0"0"36"0,0 0 9 0,-11-7 15 16,11 7 5-16,0 0 5 16,0 0 3-16,0 0-2 0,0 0-6 0,0 0-1 0,0 0-12 15,0 0-6 1,0 0-10-16,0 0-17 0,41-14-16 0,-41 14-25 0,16 0-23 16,-16 0-36-16,0 0-35 15,28 2-37-15,-28-2-48 0,0 0-113 0,19 0-494 16,-19 0-124-16</inkml:trace>
  <inkml:trace contextRef="#ctx0" brushRef="#br0" timeOffset="-4613.81">24921 14691 2447 0,'0'0'-1'0,"-8"-16"42"0,8 16 5 16,0 0 17-16,0 0-1 0,-2-22 4 0,2 22 10 15,0 0 2-15,0 0 6 16,4-23 5-16,-4 23 3 0,6-12 10 0,-6 12 4 0,0 0 7 16,11-16 4-16,-11 16 10 15,0 0-4-15,9-12-4 0,-9 12-10 0,0 0-9 16,12-5-13-16,-12 5-9 0,0 0-13 16,0 0-6-16,0 0-14 0,28 15-5 0,-28-15-2 15,10 15-7-15,-2-5-4 0,-8-10 2 16,5 22-3-16,-3-10 0 0,-2-12 1 15,0 27 4-15,0-11 7 0,0-16-5 16,-7 28-3-16,-3-14 0 0,2 3-5 0,1-5 0 16,-5 1 0-16,3-1 0 0,1 1-5 0,-2-3-1 0,10-10-1 15,-15 15-3 1,6-7-2-16,9-8-2 0,-10 11-13 16,10-11-3-16,0 0-5 0,-6 15-7 0,6-15-6 15,0 0 3-15,0 0-6 0,0 0-6 0,0 0-1 0,0 0 0 16,42-26-4-16,-32 16 2 15,3 1 1-15,1-2 3 0,-3-1 4 0,1 1 2 16,-1 1 0-16,2 1 3 16,-2-1 7-16,-3 1 3 0,-8 9 8 0,12-14 8 15,-12 14 11-15,14-12 12 0,-14 12 6 0,9-7 3 16,-9 7 5-16,0 0 8 0,0 0 1 16,0 0 3-16,0 0 1 0,0 0-6 15,0 0 1-15,0 38 1 0,0-38-28 0,-2 23-5 16,2-23-5-16,-3 27-4 0,1-14-8 0,2-13-13 15,2 27-21-15,-2-14-23 0,3-1-32 16,-3-12-42-16,2 25-52 0,0-15-57 0,1 0-61 16,-1-1-135-16,-2-9-117 0,7 16-397 15,-5-9-380-15</inkml:trace>
  <inkml:trace contextRef="#ctx0" brushRef="#br0" timeOffset="-4411.2">25176 14960 2851 0,'0'0'-34'16,"0"0"57"-16,23 7 33 0,-23-7 24 0,11 8 17 15,-11-8 8-15,9 14 5 0,-9-14 2 16,7 19 0-16,-7-19-17 0,6 19-8 16,-1-6-12-16,0 1-11 0,-5-14-20 0,6 26-22 15,-2-12-22-15,-4-14-32 0,7 21-47 0,-7-21-61 16,7 20-52-16,-5-14-106 0,3 1-652 15,-5-7-380-15</inkml:trace>
  <inkml:trace contextRef="#ctx0" brushRef="#br0" timeOffset="-3431.5">27729 14727 2833 0,'-2'-16'-87'0,"2"16"30"0,0 0 28 15,0 0-8-15,8-29 23 0,-8 29 14 0,13-17 27 16,-6 6 14-16,1 1 11 0,-8 10 15 16,15-18 9-16,-7 10 15 0,-8 8 14 15,16-14 10-15,-9 6-1 0,-7 8-5 0,13-10-11 16,-13 10-9-16,14-7-7 0,-14 7-10 0,0 0-4 15,21 0-8-15,-21 0-5 16,0 0-5-16,16 11-4 0,-16-11-3 0,9 14-2 16,-9-14-2-16,6 17 0 0,-6-17 2 15,-3 20-4-15,3-20 1 0,-9 27 3 0,2-13 2 16,1-1 3-16,-3 3-5 0,-1-3 0 16,-1 0-7-16,0 0 4 0,0-1-8 15,4-1-5-15,-1-1-4 0,8-10 2 0,-14 16-11 0,14-16-8 16,-9 15-8-16,9-15-5 0,0 0-3 15,0 0-4-15,0 0-1 0,0 0-5 0,0 0-6 16,0 0 0-16,0 0-4 16,40-29 1-16,-26 17 1 0,-1-3 1 0,-2 0 3 15,3-2 2-15,-3 2 4 0,1 2 7 16,-1 1 8-16,-3-2 5 0,-1 5 5 16,-7 9 6-16,14-16 6 0,-14 16 9 15,13-10 5-15,-13 10 10 0,9-7 11 0,-9 7 8 16,0 0 9-16,0 0 23 0,0 0 8 15,0 0-11-15,0 0 0 0,0 0-10 0,-9 46-21 16,9-46-4-16,-4 26-6 0,2-10-7 16,2-16-3-16,2 32-10 0,2-16-7 15,0 1-18-15,1-1-19 0,-2 1-28 0,6-4-27 0,-3 2-36 16,1-4-41-16,2 2-57 16,0-1-39-16,0-2-42 0,-3-2-108 0,4 1-125 15,-2-4-43-15,-8-5-298 0,7 11-215 16</inkml:trace>
  <inkml:trace contextRef="#ctx0" brushRef="#br0" timeOffset="-2971.3">28146 14940 2496 0,'0'0'-47'0,"0"0"38"0,0 0 7 16,0 0 7-16,0 0 8 15,0 0 6-15,0 0 8 0,13-17 6 0,-13 17 10 0,0 0 0 16,21 0 4-16,-21 0 17 16,0 0 14-16,26 3 14 0,-19-3 9 0,4 4 14 15,-11-4-7-15,18 4-1 0,-18-4-2 16,15 6-9-16,-15-6-6 0,10 9-6 0,-10-9-5 16,0 0-7-16,4 13-7 15,-4-13-4-15,0 0-3 0,0 0-2 0,-18 28 1 16,13-17-3-16,5-11-5 0,-8 16-2 0,8-16-3 15,-8 19-7-15,5-8-7 16,3-11-7-16,0 0-11 0,5 26-20 0,1-15-18 0,2-1-32 16,5-3-32-16,2-1-47 0,1 0-40 15,3-3-40-15,3-1-54 0,-3-2-122 0,4 0-537 16,0-2-337-16</inkml:trace>
  <inkml:trace contextRef="#ctx0" brushRef="#br0" timeOffset="-2241.08">29594 14695 2820 0,'0'0'-42'0,"0"0"45"15,0 0 19-15,0 0 14 0,-2-23 14 0,2 23 16 16,0 0 3-16,0 0 3 0,0 0 10 0,0 0 0 0,0 0 5 15,0 0 1-15,0 0 9 16,15 48 8-16,-15-48 11 0,7 23-1 0,-3-9 0 16,0-2-10-16,-4-12-5 15,10 23-13-15,-6-10-4 0,4 0-12 0,-8-13-7 0,10 18-9 16,-4-10-14-16,-6-8-12 16,12 11-16-16,-12-11-21 0,18 4-17 0,-18-4-7 15,0 0-10-15,25-6-8 0,-25 6 2 0,19-16 1 16,-10 5 5-16,-1 1 3 0,0-4 3 15,1 1 10-15,0-4 3 0,-1 2 10 0,-2 1 9 16,1 2 14-16,-7 12 13 16,10-22 10-16,-6 15 7 0,-4 7 5 0,9-15 13 15,-9 15 9-15,0 0 3 16,0 0 10-16,0 0-4 0,15-5 8 0,-15 5 1 16,0 0 20-16,0 0-18 0,10 29 0 15,-10-29-15-15,4 23-10 0,0-10-9 0,-2 2-6 16,4 0-10-16,-2 0-25 0,-4-15-24 0,6 29-35 0,-4-17-42 15,0-1-50-15,-2-11-53 16,2 29-60-16,0-16-49 0,-2-13-116 0,-4 25-160 16,2-14 12-16,0 4-302 15,2-15-226-15</inkml:trace>
  <inkml:trace contextRef="#ctx0" brushRef="#br0" timeOffset="3368.58">24448 14482 1437 0,'0'0'130'0,"2"-20"-38"0,-2 20-8 0,0 0-10 15,0 0 1-15,0 0 29 16,0 0 3-16,0 0 7 0,8-11 22 0,-8 11 10 16,0 0 19-16,0 0 11 15,0 0 11-15,0 0-1 0,0 0-1 0,0 0-11 0,0 0-7 16,0 0-13-16,0 0-13 0,0 0-7 0,0 0-5 15,0 0-1-15,0 0-13 16,0 0-2-16,0 0 0 0,0 0-1 0,15 33-30 0,-15-33 4 16,0 0 3-16,7 21-3 15,-7-21 1-15,3 18 6 0,-3-18-12 0,2 21 0 16,1-7-11-16,-3-14-4 16,3 28-8-16,-3-12-6 0,0-16-7 0,1 28-7 0,1-17-9 15,-2-11-11-15,2 26-17 0,0-14-25 0,-2-12-24 16,5 20-37-16,-3-10-42 0,-2-10-61 15,2 18-78-15,-2-18-78 0,0 16-192 0,0-16-38 16,0 0-10-16,-9 26-369 16,5-12-380-16</inkml:trace>
  <inkml:trace contextRef="#ctx0" brushRef="#br0" timeOffset="7038.5">26019 14690 2319 0,'-12'-8'318'0,"12"8"-59"16,0 0-40-16,0 0-21 0,0 0-29 15,0 0-18-15,0 0-16 0,0 0-18 0,0 0-6 16,0 0-7-16,0 0-6 0,0 0-6 0,45-2-2 0,-45 2-7 15,27 0-10 1,-27 0-2-16,26 0-9 0,-26 0-19 0,25 2-18 0,-11 0-21 16,-14-2-27-16,23 2-28 15,-23-2-33-15,20 1-46 0,-20-1-48 0,20 3-38 16,-11-2-31-16,-9-1-68 16,0 0-113-16,16 0-499 0,-16 0-337 0</inkml:trace>
  <inkml:trace contextRef="#ctx0" brushRef="#br0" timeOffset="7248.81">26191 14626 2810 0,'0'0'-38'0,"0"0"59"0,0-24 26 15,0 24 29-15,0 0 29 16,0 0 28-16,0 0 20 0,0 0 6 0,0 0-2 0,0 0-11 16,0 0-8-16,0 0-7 15,23 43-6-15,-21-27-12 0,-2-16-17 0,2 29-11 16,0-17-7-16,-2 6 0 0,1-3-32 0,-1-15-43 15,5 31-50-15,-3-18-51 16,0 0-59-16,4 0-51 0,1 0-47 16,0-2-80-16,0 3-145 0,0-4-451 0,-1 0-342 15</inkml:trace>
  <inkml:trace contextRef="#ctx0" brushRef="#br0" timeOffset="7758.6">26928 14702 2882 0,'16'-4'-62'0,"-16"4"1"0,0 0 0 16,21-4-4-16,-21 4 9 0,17-3 8 0,-17 3 7 15,0 0-1-15,23 3 30 16,-23-3 24-16,0 0 27 0,19 8 23 0,-19-8 45 0,10 9 19 16,-10-9 20-16,4 11 4 15,-4-11-2-15,0 0-8 0,0 21-13 0,0-21-11 16,0 0-11-16,-8 21-7 16,8-21-11-16,-6 13-4 0,6-13-12 0,-13 12-6 0,13-12-8 15,-11 9-10-15,11-9-14 0,-14 7-7 0,14-7-6 16,-15 6-2-16,15-6-8 15,0 0 1-15,-25 0-3 0,25 0 1 0,0 0 2 0,-25-12 4 16,12 5-4-16,2-2 0 16,2-5-7-16,2 3 2 0,-1-3 0 0,0 1 4 15,8 13 2-15,-4-24-1 0,4 24 2 16,-2-21 1-16,2 21 6 0,4-18 5 0,-4 18 3 16,10-11 1-16,-10 11 0 15,0 0 0-15,15-10-4 0,-15 10-2 0,0 0-4 16,25 0-6-16,-25 0 1 0,0 0-10 0,22 12-12 0,-22-12-21 15,15 9-29-15,-15-9-33 16,11 12-47-16,-11-12-50 0,12 11-50 0,-7-4-91 16,-1-3-186-16,-4-4-431 15,9 13-373-15</inkml:trace>
  <inkml:trace contextRef="#ctx0" brushRef="#br0" timeOffset="8688.45">28416 14727 2909 0,'0'-22'-11'0,"0"22"48"15,0 0 25-15,0 0 34 0,0 0 27 16,0 0 17-16,0 0 13 0,14-10 0 0,-14 10-4 15,0 0-14-15,0 0-11 0,24 3-6 0,-24-3-20 16,0 0-7-16,31 1-10 16,-31-1-6-16,25 3-13 0,-25-3-11 0,26 0-10 0,-12 3-18 15,-14-3-11-15,25 2-22 16,-25-2-18-16,25 0-23 0,-25 0-32 0,18 0-33 16,-18 0-40-16,20 2-45 0,-12-2-37 0,-8 0-51 15,0 0-117-15,15-4-541 0,-15 4-372 16</inkml:trace>
  <inkml:trace contextRef="#ctx0" brushRef="#br0" timeOffset="8879.02">28577 14608 2915 0,'-14'-10'-31'16,"14"10"36"-16,0 0 30 0,0 0 30 0,0 0 19 15,0 0 18-15,-18 23 10 0,18-23-1 0,-8 19-6 16,8-19-14-16,-4 25-6 0,2-10-10 15,0 0-14-15,2-15-14 0,-2 31-25 0,0-18-33 16,2-13-50-16,-2 30-57 0,2-16-56 16,0-1-70-16,0-13-154 0,-2 25-481 15,0-16-242-15</inkml:trace>
  <inkml:trace contextRef="#ctx0" brushRef="#br0" timeOffset="18658.98">29171 14768 970 0,'0'0'343'0,"0"0"-101"0,0 0-90 0,-6-18-32 0,6 18-31 16,0 0 13-1,0 0 6-15,0-19 16 0,0 19 6 0,0 0 8 0,0 0 11 16,0-24 6-16,0 24 8 16,0 0 7-16,0-20 11 0,0 20-2 0,0 0-3 15,2-19-5-15,-2 19-20 0,0 0-12 16,4-16-15-16,-4 16-17 0,0 0-10 0,6-15-14 16,-6 15-13-16,7-12-13 15,-7 12-9-15,0 0-5 0,14-10-7 0,-14 10-2 16,0 0-4-16,26-2-2 0,-26 2-7 0,0 0-1 0,30 10-1 15,-20-7-4-15,-10-3-1 16,23 11 0-16,-12-3-2 0,-2 0-4 0,-9-8 1 0,16 17 0 16,-8-8-1-1,-8-9 1-15,8 16 1 0,-8-16 1 16,-2 17-1-16,2-17 2 0,-12 15 7 0,2-5-2 16,10-10-4-16,-23 13 0 0,8-9 3 0,-2 0-1 15,3 0-4-15,14-4 1 0,-26 4 6 0,26-4-10 0,-26-2 0 16,26 2-5-16,-23-10-4 15,23 10-2-15,-17-17-7 0,10 7-6 0,7 10-10 16,-6-22-11-16,6 11-18 16,0-1-24-16,0 12-32 0,0 0-40 0,13-29-56 15,-4 21-49-15,-3 0-75 0,2 4-162 16,-8 4-86-16,13-7-307 0,-13 7-258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9:42:24.58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1822 3924 2393 0,'-22'-9'-137'0,"22"9"21"0,-16-8 15 0,16 8 21 16,-19-7 13-16,19 7 24 16,-17-8 26-16,17 8 21 0,-16-8 26 0,16 8 9 15,0 0 23-15,-16-7 20 0,16 7 8 0,0 0 11 16,-15-8 4-16,15 8-6 0,0 0-5 16,0 0-6-16,0 0-9 0,-14-6-6 0,14 6-5 15,0 0-6-15,0 0 9 16,0 0 1-16,0 0 7 0,0 0 7 0,0 0-5 15,0 0-3-15,0 0-7 0,0 0-5 16,0 0-3-16,0 0-2 0,0 0-7 0,63 16-1 16,-45-14-9-16,4-1-6 0,6 4-6 0,1-3 1 15,7 1-8-15,2 1 0 16,5-2-3-16,-1 0-1 0,3 0-1 0,-3-1-5 0,2 1 1 16,-7-2 1-16,-3 2 0 15,1-2 1-15,-1 0-2 0,0-2-1 0,-4 2 2 16,-1 2-6-16,-3-2-3 15,-5-2 3-15,2 4-2 0,-4-2-1 0,0-2-1 16,-19 2 0-16,27 0-1 0,-27 0 1 16,24 0-2-16,-24 0-2 0,21 0-19 0,-21 0-13 15,0 0-29-15,21 0-34 0,-21 0-22 0,0 0-31 16,0 0-12-16,13-5-5 0,-13 5-5 16,0 0-2-16,0 0-6 0,0 0-8 0,0 0-13 15,0 0-30-15,0 0-501 16,0 0 5-16</inkml:trace>
  <inkml:trace contextRef="#ctx0" brushRef="#br0" timeOffset="330.17">2507 3814 2058 0,'0'0'-62'0,"0"0"12"0,-10-12 20 15,10 12 10-15,0 0 12 16,-8-9 21-16,8 9 31 0,0 0 17 0,0 0 21 0,0 0 10 16,-11-14 6-16,11 14-2 15,0 0 9-15,0 0-3 0,0 0 6 16,0 0-6-16,0 0-9 0,0 0-4 15,0 0-12-15,0 0-1 0,0 0-13 0,0 0-7 0,0 0-2 16,0 0-9-16,0 0-1 16,0 0-4-16,0 0-4 0,0 0-8 0,49 19 2 15,-37-15-7-15,-12-4-2 0,26 10 0 0,-13-5-4 0,-3 1-3 16,3 0-5-16,-13-6 1 16,19 13-2-16,-11-7 1 0,-8-6 1 0,13 18 6 15,-13-18 10-15,7 16 3 16,-7-16-1-16,2 20 0 0,-2-20-4 0,0 0 1 0,-13 28-3 15,8-19-5-15,-3 3 1 16,8-12-7-16,-16 21-20 0,7-11-31 0,0 1-38 16,9-11-28-16,-14 19-48 0,9-10-39 0,-1-1-59 15,6-8-138-15,-10 12-437 0,10-12-154 16</inkml:trace>
  <inkml:trace contextRef="#ctx0" brushRef="#br0" timeOffset="840.24">2699 3601 2397 0,'10'-16'-73'0,"-10"16"23"0,0 0 19 16,0 0 8-16,8-13 11 15,-8 13 12-15,0 0 6 0,0 0 20 0,0 0 16 16,0 0 12-16,0 0 1 16,0 0 12-16,0 0 2 0,0 0 16 0,4 40 5 0,-4-40 1 15,-4 34 5-15,2-14-6 0,2 2-4 0,-2 3-9 16,4 4-3-16,-2 1-3 16,0 0-3-16,2 1-5 0,-2 2 1 0,2 4-5 15,0-4-3-15,0 5-1 0,0 0-9 16,1-2-4-16,-3-3-1 0,3 0-4 0,-3-1-5 15,2-2-3-15,-2-1-4 16,2-4-1-16,-2 1-3 0,2-7 0 0,-2 2-3 16,0-2-5-16,0-3-15 0,0-16-31 0,0 24-45 0,0-24-66 15,2 19-66-15,-2-19-74 16,0 0-157-16,-8 4-418 0,8-4-213 0</inkml:trace>
  <inkml:trace contextRef="#ctx0" brushRef="#br0" timeOffset="1824.84">2685 3572 2553 0,'0'0'-80'0,"5"-19"7"0,-5 19 12 0,2-14 17 0,-2 14 14 15,7-15 12-15,-7 15 11 16,6-13 0-16,-6 13 0 0,0 0 10 0,8-15 5 16,-8 15 11-16,8-11 13 0,-8 11 1 0,0 0 8 0,18-10-6 15,-18 10-3-15,16-6 0 16,-16 6-6-16,28-7-4 0,-11 2-2 0,3 1-4 16,0 0-11-1,6 1-10-15,3-1-10 0,3 1-7 0,8-2-5 0,5 1 7 0,1 1-9 16,11-1 5-16,5 1 1 15,1 0 0-15,1 1-9 0,1-1-5 0,4 3-9 16,-2-2-7-16,1 0-23 16,-1 2-3-16,-1-2-18 0,-1 1-22 0,4-2-12 0,-4 3-9 15,1-1 6-15,-3-3 10 0,1 2 23 0,-1 0 20 16,-6 2 21-16,-8-2 17 16,0 0 25-16,-8 0 15 0,-4 0 17 0,-1 2 0 15,-4-1 19-15,-3 1-3 0,-5-2 3 16,-1 2 3-16,-4 0 2 0,0 0 9 0,-19 0 4 15,30 2 4-15,-30-2 19 16,23 1-13-16,-23-1 0 0,21 6 6 0,-21-6 0 16,17 6 10-16,-8-1-3 0,-9-5-1 0,12 12 0 0,-12-12-9 15,13 15 7-15,-9-7-11 16,2 4-10-16,-1 2 1 0,1 0-9 0,-2 4-5 16,1-2 2-16,1 9-10 15,-2-1 5-15,0 5-1 0,4 3 8 0,2 0 1 0,-2 3-2 16,4 1-6-16,-1 3-6 15,2 4 3-15,-1-1-3 0,1 2-3 0,2-2-5 16,-2 2 0-16,1-2-5 16,2 0-1-16,-4-4 5 0,1 1-7 0,-1-2 1 0,1-3-2 15,-2-2-5-15,-1 1-3 0,-2-2 3 0,2-5-1 16,-4-1 8-16,0 0-13 16,-2-2 3-16,0-4 0 0,-2-2-2 15,0 1 8-15,-2-2 1 0,0-16 3 0,-2 27 5 16,-2-14 1-16,4-13 0 0,-10 23 10 0,2-14-3 15,-2 1 1-15,0-1 4 16,10-9 2-16,-21 16 3 0,8-10-4 0,-2-1 3 16,1 3 2-16,14-8 4 0,-32 9 2 0,15-3 9 0,-2-2 3 15,-2 0 5-15,-5-1 2 16,-2 0 6-16,-1-2 7 0,-3 3-2 0,-2-2 2 16,-2-2-6-16,-8 2-5 15,-1 0-8-15,-1-2-1 0,-3 0-10 16,-2 0-1-16,-1 0-5 0,-5 0-5 0,3 0 0 15,-7-2-1-15,0 2-2 0,-1-2-6 0,1 2 0 16,-1-2-3-16,1 0-2 16,2 2-1-16,-1-2-2 0,8 2-1 0,3 0-2 15,-2 0-3-15,3-1 0 0,-1 2 1 0,3-1-2 0,1 2-1 16,1-2-1-16,-1 0 1 16,7 0-1-16,2 0-3 0,0 0 0 0,0 0 0 15,-1 0 2-15,6 0-6 16,-1-2-1-16,0 2-4 0,3 0-10 0,-1 0-12 0,5-1-15 15,-2 1-15-15,3-3-13 16,1 1-14-16,2-2-22 0,4 3-25 0,17 1-30 0,-34-4-21 16,19 0-37-16,0 1-43 0,15 3-109 0,-23-8-521 15,13 4-272-15</inkml:trace>
  <inkml:trace contextRef="#ctx0" brushRef="#br0" timeOffset="4290.1">4842 3853 2542 0,'0'0'-123'0,"0"0"25"0,0 0 17 0,0 0 22 15,0 0 17-15,0 0 12 0,0 0 30 0,0 0 1 0,0 0 10 16,0 0-1-16,0 0-2 16,0 0 11-16,0 0-5 0,0 0 14 15,0 0-13-15,0 0-4 0,0 0-4 16,0 0 0-16,0 0 0 0,0 0 2 0,0 0-3 0,0 0 16 15,0 0-13-15,0 0 13 16,0 0 2-16,0 0 10 0,0 0-2 0,0 0 0 16,0 0 10-16,0 0 3 0,0 0 5 0,0 0 8 15,0 0 1-15,0 0-2 0,0 0-2 16,0 0-7-16,0 0-5 0,0 0-2 0,0 0-8 16,0 0-1-16,0 0-4 15,0 0 1-15,62-1-11 0,-39 1 1 0,1 0-1 16,8 0-1-16,-1 0-2 15,5 1 2-15,6-1-2 0,3 0-2 0,1 0-4 0,1 3 1 16,1-3 4-16,1 1 2 16,1 2 0-16,-4-3-1 0,1 2 0 15,-1-1 7-15,-1 2-3 0,-3-2 3 0,-2 1 3 0,-5-2-1 0,-1 2-2 16,1 0-4-16,-3-2 5 16,-3 2-2-16,1-2 3 0,-5 0 1 15,-2 0 9-15,-3-2-1 0,0 2-2 16,0 0-3-16,-20 0-1 0,27-2-14 0,-27 2-19 0,26-4-22 15,-26 4-42-15,20-1-53 16,-20 1-66-16,16-4-110 0,-16 4-605 0,8-5-294 16</inkml:trace>
  <inkml:trace contextRef="#ctx0" brushRef="#br0" timeOffset="4780.16">5252 3746 2739 0,'0'0'-62'15,"0"0"6"-15,0 0 7 0,-11-12 18 0,11 12 5 16,0 0 13-16,0 0 1 15,0 0 3-15,0 0-11 0,0 0 11 0,0 0-8 16,0 0 7-16,0 0 1 16,0 0 2-16,0 0-5 0,55 5 2 0,-55-5 2 15,27 16 8-15,-14-6-8 0,2-1 7 0,-3 2-2 0,0 2 0 16,-4 1 10-16,-2-1 4 16,-2 1 9-16,-4-14 30 0,0 28-2 0,0-28-1 0,-16 29-7 15,2-11-4-15,-2-5-7 16,-6 2-29-16,-1-2-52 0,-5 2-79 0,-3-3-141 15,-1-3-419-15,-2 1 63 16</inkml:trace>
  <inkml:trace contextRef="#ctx0" brushRef="#br0" timeOffset="8389.93">3892 3895 1924 0,'0'-24'-62'16,"0"24"12"-16,0 0 6 15,0 0 12-15,0 0 21 0,0 0 19 0,-2-21 17 0,2 21 21 16,0 0 17-16,0 0 13 16,0 0 3-16,0-19-2 0,0 19 4 0,0 0-10 15,0 0-1-15,-4-19-3 0,4 19-3 0,0 0-14 0,0-17-5 16,0 17-5-16,0 0-4 16,0 0-1-16,-2-25-5 0,2 25-7 0,-4-13-4 15,4 13 2-15,0 0-3 16,0-25 3-16,0 25-10 0,0-21 1 0,0 21-5 0,2-20 3 15,-2 20-1-15,2-25 0 16,0 12-9-16,2-1-10 0,-4 14-2 0,4-33-11 16,1 16-11-16,-1 0 1 0,0-2-23 0,0 0 11 15,2 0-7-15,3-1 5 0,-2-2 1 16,1 2 2-16,0 0 7 0,1-1 10 0,0 0 3 16,-1 2 2-16,0-2 5 15,1 2 9-15,-1-2-5 0,3 2 3 0,-2 0 6 16,-1-1 4-16,2 4-8 15,0-4 2-15,2 4 1 0,0-3 2 0,-1 3 5 0,2-1 4 16,-1 0 0-16,3 2 6 16,-3 0-5-16,4 1 9 0,-2 1-2 0,3 0-1 15,0 0-7-15,0 1-2 0,0 0 7 0,2 1 1 0,0 1-7 16,0 1 4-16,-2-1-7 16,0 3 7-16,2-1-5 0,-1 0-2 15,-2 1 1-15,1 1 1 0,0-2 1 16,0 1 0-16,-1 1 4 0,0 1 7 0,-2-1-5 0,-1 0 12 15,0-2 1-15,-13 8-11 16,19-7-1-16,-19 7 6 0,17-11-12 0,-17 11 5 16,15-5-8-16,-15 5 1 0,0 0-1 0,10-9-1 15,-10 9-4-15,0 0-2 0,0 0-10 16,0 0 1-16,0 0-4 0,0 0 2 0,0 0 8 16,-44-8 2-16,44 8-8 15,-21 0 14-15,21 0-11 0,-24 2 4 0,24-2-5 16,-28 1 5-16,14 2 3 15,14-3-2-15,-25 2 7 0,25-2-11 0,-24 2 4 0,24-2 10 16,-18 4-4-16,18-4-1 16,0 0 5-16,-24 1-8 0,24-1 1 0,0 0 5 15,-17 0 5-15,17 0-8 0,0 0-12 0,0 0 7 0,0 0-7 16,0 0 3-16,0 0 1 16,0 0 5-16,0 0-13 0,0 0 12 0,0 0-8 15,35-26 0-15,-35 26 0 16,20-8 16-16,-7 5-19 0,-13 3 6 0,23-11 3 15,-10 6 6-15,-13 5-10 0,23-5 7 16,-12 1 3-16,-11 4 5 0,20-8 15 0,-20 8-11 16,20-4 3-16,-20 4-5 0,15-6 3 0,-15 6 4 15,0 0-8-15,0 0 6 0,0 0 2 16,0 0-2-16,23 12 3 0,-23-12-7 0,0 0 6 16,-2 19-5-16,2-19 1 15,0 0 5-15,-7 27-15 0,7-27-30 0,-4 21-34 0,2-7-44 16,-2-4-56-16,2 0-127 15,2 3-297-15,0-13 214 0</inkml:trace>
  <inkml:trace contextRef="#ctx0" brushRef="#br0" timeOffset="39340.08">2925 5416 970 0,'0'0'186'0,"-8"15"-69"15,8-15-37-15,0 0-29 16,0 0-1-16,0 0-1 0,-6 14-10 16,6-14-4-16,0 0 15 0,0 0-3 15,0 0-1-15,0 0 10 0,-6 12 19 16,6-12 22-16,0 0 7 0,0 0 19 0,0 0 0 15,0 0 2-15,-2 20-1 0,2-20 5 0,0 0-15 16,-2 19-8-16,2-19-5 16,0 0-6-16,-2 23 0 0,2-23-4 0,-4 18-5 0,4-18 1 15,-4 18-5-15,4-18-1 0,-4 19-4 0,4-19-5 16,-4 19-5-16,4-19-2 16,-5 20-9-16,5-20-4 0,-8 18-6 0,8-18 1 0,-2 18-6 15,2-18-1-15,-4 17-1 16,4-17 1-16,-5 16-6 0,5-16-2 0,0 0-3 15,-4 18-4-15,4-18 0 16,0 0-2-16,-2 18-2 0,2-18-5 0,0 0-1 0,0 0-6 16,-2 14-15-16,2-14-36 0,0 0-42 0,0 0-53 15,0 0-61 1,2 12-68-16,-2-12-169 0,0 0-165 0,0 0-235 0,0 0-169 16</inkml:trace>
  <inkml:trace contextRef="#ctx0" brushRef="#br0" timeOffset="40139.76">2552 5864 2356 0,'0'0'-103'16,"0"0"34"-16,0 0 27 0,0 0-1 0,0 0 24 16,0 0 5-16,0 0 13 0,0 0 16 15,0 0 11-15,0 0 16 0,19 23 10 0,-19-23 5 16,0 0 13-16,0 0 11 16,13 5 1-16,-13-5 3 0,0 0-5 0,0 0-3 15,20 7 3-15,-20-7-7 16,16 3 0-16,-16-3-1 0,17 2 2 0,-17-2 1 0,21 6-6 15,-21-6 1-15,23 3-1 16,-10 2 0-16,4-2-5 0,-17-3-6 0,30 4-1 16,-13-2-8-16,0 0-6 0,-17-2-8 0,33 3-1 0,-15 2-2 15,-2-5-8-15,1 1-1 16,-17-1-6-16,34 4-5 0,-19-4-12 0,-15 0-26 16,27 0-27-16,-14 2-34 15,-13-2-40-15,23 2-37 0,-23-2-33 16,21 0-54-16,-21 0-136 0,18 0-420 15,-18 0-120-15</inkml:trace>
  <inkml:trace contextRef="#ctx0" brushRef="#br0" timeOffset="41190.08">2701 6285 2257 0,'0'0'-81'0,"0"0"20"0,0 0 17 0,0 0 15 0,0 0 23 16,0 0 8-16,0 0 17 0,0 0 3 0,0 0 5 0,0 0 4 15,0 0-4 1,0 0 3-16,0 0 19 0,0 0 16 0,0 0 23 0,-20-15 16 16,20 15 7-16,0 0 1 15,0 0-3-15,0 0-6 0,-35 12-5 0,35-12-7 0,-18 5-2 16,18-5-11-16,-16 12-9 15,16-12-2-15,-16 9-7 0,16-9-9 0,-16 10-2 16,16-10-6-16,-13 7-7 0,13-7-4 0,-10 7-5 16,10-7-3-16,0 0 0 15,-15 8-7-15,15-8-11 0,0 0-8 0,0 0-6 0,-8 11-2 16,8-11-8-16,0 0-1 16,0 0 1-16,0 0 1 0,25 19 1 0,-25-19-1 0,15 7 3 15,-15-7 5-15,16 7 0 16,-16-7 0-16,20 8 2 0,-12-1-2 0,-8-7 0 15,17 7 2-15,-17-7 0 16,17 8 0-16,-9-2-3 0,-8-6 7 0,13 9-2 0,-13-9 3 16,10 12 4-16,-10-12 2 0,7 13 11 0,-7-13 4 15,4 14 10-15,-4-14 11 16,0 0 8-16,0 0 7 0,-4 22 2 0,4-22 0 16,-11 14-1-16,11-14 3 0,-12 11-1 15,12-11-4-15,-15 8-3 0,15-8-6 16,-20 8-3-16,20-8-8 0,-18 6-1 15,18-6-7-15,-22 4-9 0,14-3-22 0,8-1-29 0,-17 0-31 16,17 0-26-16,0 0-49 16,-23-5-42-16,23 5-35 0,-11-6-58 0,11 6-125 15,-4-8-498-15,4 8-282 0</inkml:trace>
  <inkml:trace contextRef="#ctx0" brushRef="#br0" timeOffset="41469.96">2810 6502 2702 0,'0'0'-60'0,"20"6"14"0,-20-6 0 16,0 0 28-16,21 2 25 15,-21-2 19-15,19 0 12 0,-19 0 1 0,23-2 1 0,-23 2-17 16,30-2 4-16,-30 2-6 16,32-2 3-16,-18 0-10 0,-14 2-2 0,30-3-28 15,-17 0-29-15,-13 3-26 0,25-1-37 0,-14-1-29 16,-1-1-52-16,-10 3-100 0,15-1-329 16,-15 1 166-16</inkml:trace>
  <inkml:trace contextRef="#ctx0" brushRef="#br0" timeOffset="41719.91">3030 6454 1769 0,'0'0'-9'15,"0"0"23"-15,0 0-1 16,-16-7 9-16,16 7 18 0,0 0 27 0,0 0 13 0,0 0 14 16,0 0 5-16,0 0 3 15,0 0-2-15,0 0-4 0,0 0-6 0,8 40-4 16,-8-40-7-16,4 21-9 15,-4-21-10-15,4 21 2 0,-2-9-14 0,-2-12-3 0,5 22-7 16,-5-22-13-16,3 24-17 16,-3-9-33-16,0-15-11 0,4 22-22 0,-2-11-13 15,-2-11-25-15,2 19-24 0,-2-19-18 0,0 18-31 16,0-11-76-16,0-7-429 0,2 12 86 16</inkml:trace>
  <inkml:trace contextRef="#ctx0" brushRef="#br0" timeOffset="42400.08">3422 6447 1959 0,'0'0'-45'0,"0"0"18"0,0 0 4 0,0 0 20 15,0 0 14-15,0 0 28 16,-25-8 17-16,25 8 16 0,0 0 6 16,0 0 2-16,-30 15 7 0,30-15 5 0,-14 10 2 15,5-2-2-15,9-8 1 0,-13 15-5 0,5-6-5 16,0 1-7-16,8-10-7 15,-11 21-7-15,6-10-9 0,5-11-3 0,-6 21-6 16,6-21-2-16,-2 21-4 0,2-21-4 16,0 17-3-16,0-17-1 0,6 16-1 0,-6-16-3 15,9 11-2-15,-9-11-12 0,0 0-11 0,19 7-12 16,-19-7 9-16,0 0-10 0,24-7 5 16,-24 7-2-16,18-11 3 0,-18 11 10 0,17-17 4 15,-8 7 6-15,-1 1 11 16,1-1 4-16,-9 10 11 0,14-17 15 0,-8 9 7 15,-6 8 5-15,12-11 10 0,-12 11-4 16,0 0 4-16,12-13 0 0,-12 13 0 16,0 0 3-16,0 0 1 0,0 0 0 0,0 0-2 0,0 0-4 15,0 0-11-15,0 0-2 16,0 0-7-16,19 24-7 0,-19-24-6 0,4 14-10 0,-4-14-12 16,7 13-27-16,-7-13-33 15,8 13-44-15,-8-13-49 0,9 11-63 0,-3-7-51 16,-6-4-67-16,0 0-139 15,12 8-129-15,-12-8-261 0,0 0-184 0</inkml:trace>
  <inkml:trace contextRef="#ctx0" brushRef="#br0" timeOffset="43289.76">2901 5974 2347 0,'0'0'-147'0,"0"0"21"15,0 0 13-15,0 0 14 0,0 0 8 16,0 0 12-16,30 25 14 0,-30-25 7 16,0 0 9-16,0 0 10 0,0 0 1 0,0 0 8 0,0 0 2 15,0 0 11-15,0 0 12 16,0 0 8-16,0 0 18 0,0 0 6 0,0 0 13 15,0 0 5-15,0 0 8 16,0 0 7-16,0 0 7 0,0 0 4 0,0 0 19 0,24-4 5 16,-24 4 16-16,0 0 2 0,0 0 7 0,0 0 4 15,0 0-4-15,0 0-13 16,19 2-2-16,-19-2-14 0,0 0-3 0,0 0-16 0,21 2-6 16,-21-2-8-16,17 2-4 15,-17-2-5-15,23 0-6 0,-23 0-7 0,30 1 0 16,-16-1-5-16,6 0-2 15,0 0-9-15,2 0 0 0,-1 0-1 0,2 0-2 0,-2 0-2 16,1 0-2-16,1-1 2 0,-2 1-7 0,0 0 1 16,1-2-1-16,-2 2 0 15,2 0-1-15,-3-2-3 0,-19 2 2 0,36-2-8 16,-20 2 9-16,-16 0-6 0,30 0 3 16,-17-2-1-16,-13 2 1 0,23 0 2 0,-23 0-3 15,19 0-5-15,-19 0 2 16,0 0-17-16,24 0-13 0,-24 0-29 0,0 0-16 15,18 0-47-15,-18 0-32 0,11 0-48 16,-11 0-96-16,0 0-511 0,0 0-128 16</inkml:trace>
  <inkml:trace contextRef="#ctx0" brushRef="#br0" timeOffset="44479.99">1523 5555 2377 0,'0'0'-47'0,"0"0"28"0,0 0 13 16,0 0 6-16,0 0 14 0,0 0 20 0,0 0 10 16,0 0 5-16,0 0-7 0,0 0 8 0,0 0-5 15,0 0 2-15,0 0 8 0,0 0 8 16,0 0 9-16,0 0 9 0,0 0-6 0,0 0-7 16,0 0-2-16,0 0-8 15,0 0-3-15,0 0-9 0,0 0-4 16,37 23-5-16,-37-23-3 0,10 17-1 15,-5-5-4-15,-5-12-3 0,14 21-8 0,-7-8 1 0,-3-2-1 16,2 1-1-16,-1 1-4 16,-5-13 2-16,12 23-6 0,-8-12-12 0,-4-11-23 15,9 20-23-15,-5-11-24 0,-4-9-29 0,6 15-26 16,-1-9-11-16,-5-6-41 0,6 9-57 16,-6-9-110-16,0 0-371 0,6 6 19 0</inkml:trace>
  <inkml:trace contextRef="#ctx0" brushRef="#br0" timeOffset="44879.93">1776 5523 1999 0,'0'0'-96'16,"0"0"16"-16,0 0 23 0,0 0 4 0,10-16 19 15,-10 16 9-15,0 0 18 0,0 0 14 0,0 0 8 0,0 0 15 16,0 0-1-16,0 0 14 16,0 0 9-16,0 0 18 0,-12 46 12 0,12-46 1 15,-9 27-10-15,1-10 4 16,1-1 0-16,1 0 8 0,-1 5-3 0,-2 0-4 0,2 0-2 15,-2 0-12-15,0 3-14 16,1-4-2-16,0 3-4 0,0-1 0 0,-4 0-6 16,4-1-6-16,1-2-3 0,-1 2-6 0,0 0 2 0,1-2 3 15,-1 0-8-15,0-2 0 16,3 0-4-16,-1 0 0 0,2-1-4 0,0-2-1 16,-3 0-9-16,7-14-18 15,-12 25-28-15,10-14-48 0,2-11-44 0,-3 17-33 16,-1-10-73-16,4-7-513 0,0 0-41 15</inkml:trace>
  <inkml:trace contextRef="#ctx0" brushRef="#br0" timeOffset="49110.01">1980 5774 454 0,'0'0'162'0,"0"0"-79"15,0 0-28-15,0 0-22 0,0 0-11 16,0 0-6-16,0 0 3 0,0 0-14 0,0 0 8 16,0 0-4-16,0 0 5 15,0 0 6-15,0 0 7 0,0 0 13 0,0 0 10 16,0 0 7-16,0 0 8 0,0 0 9 15,0 0 21-15,0 0-12 0,0 0 7 0,0 0 8 16,0 0-3-16,0 0 12 16,0 0 2-16,0 0-9 0,0 0-13 0,0 0-5 15,0 0-6-15,0 0 2 0,0 0 9 0,0 0 10 0,0 0-2 16,0 0 6-16,0 0 1 16,-50 15-6-16,50-15 0 0,0 0-16 0,-15 12-5 15,15-12-6-15,-10 9-2 16,10-9-9-16,-14 10-5 0,14-10-5 15,-10 11-7-15,10-11-3 0,-12 14-1 0,12-14-4 16,-9 11-2-16,9-11-4 0,-6 15-8 0,6-15 4 16,0 0-3-16,-4 21-1 0,4-21-1 0,0 16-2 0,0-16 0 15,0 0-8-15,0 0-2 16,6 24-13-16,-6-24-23 0,0 0-43 16,6 15-49-16,-6-15-56 0,7 8-53 15,-7-8-122-15,0 0-504 0,8 4-208 0</inkml:trace>
  <inkml:trace contextRef="#ctx0" brushRef="#br0" timeOffset="49559.72">2006 5853 2478 0,'0'0'-110'0,"0"0"21"16,0 0 10-16,0 0 11 0,0 0 15 0,9-14 4 0,-9 14 18 15,0 0 14-15,0 0 6 16,0 0 23-16,0 0 8 0,0 0 13 0,0 0 41 16,0 0 3-16,0 0 12 15,0 0 5-15,0 0 0 0,0 0 5 0,0 0-5 0,0 0-3 16,0 0-16-16,0 0 1 15,0 0-13-15,-26 36-4 0,26-36-7 0,0 0-1 16,-6 16-4-16,6-16-13 16,0 0-2-16,0 0-11 0,6 22-3 0,-6-22-7 15,11 14 0-15,-11-14 0 0,12 11-6 0,-3-5 3 0,-9-6-5 16,13 11 0-16,-13-11-1 16,12 12 1-16,-12-12-2 0,10 10 5 0,-10-10 6 15,9 9 14-15,-9-9 11 0,0 0 4 16,7 13 6-16,-7-13-3 0,0 0-2 0,0 0-7 15,-16 21-10-15,16-21-20 16,0 0-29-16,-14 12-35 0,14-12-38 0,-10 7-38 16,10-7-50-16,-7 4-64 0,7-4-132 0,0 0-402 0,0 0-80 15</inkml:trace>
  <inkml:trace contextRef="#ctx0" brushRef="#br0" timeOffset="49809.75">2161 5899 2259 0,'0'0'-54'16,"13"-10"7"-16,-13 10-1 16,0 0 12-16,0 0 8 0,0 0 15 15,0 0 18-15,0 0 7 0,0 0-1 0,23 11 10 16,-23-11-4-16,0 0 5 0,11 18-3 0,-11-18 2 15,2 14-2-15,-2-14 6 16,1 15-5-16,-1-15-23 0,0 0-22 0,-3 26-33 16,1-19-37-16,2-7-61 0,0 0-128 0,-9 21-232 0,8-13 306 15</inkml:trace>
  <inkml:trace contextRef="#ctx0" brushRef="#br0" timeOffset="50939.7">2292 5931 1538 0,'0'0'36'0,"0"0"17"15,0 0 15-15,0 0 5 16,0 0 17-16,0 0 21 0,0 0 29 0,0 0 5 16,0 0-2-16,0 0-8 0,0 0-3 0,0 0-11 0,0 0-1 15,0 0-5-15,0 0-7 16,0 0-9-16,0 0-10 0,0 0-10 0,0 0-10 16,0 0-5-16,0 0-11 15,0 0-3-15,0 0-8 0,0 0-2 0,47-8-5 0,-47 8-3 16,19-2-6-16,-19 2-7 15,21-3-11-15,-21 3-16 0,19-3-27 0,-19 3-29 16,18-2-30-16,-18 2-30 0,20-3-24 0,-20 3-26 16,15-4-30-16,-7 2-33 15,-8 2-80-15,9-8-439 0,-9 8-38 0</inkml:trace>
  <inkml:trace contextRef="#ctx0" brushRef="#br0" timeOffset="51139.67">2381 5816 2148 0,'-13'-6'-14'0,"13"6"38"0,0 0 9 0,0 0 9 16,0 0 16-16,-17-4 10 0,17 4-1 0,0 0-3 0,0 0-6 15,0 0-9-15,0 0-4 16,0 0-4-16,0 0 0 0,0 0-10 0,0 0 1 16,0 0-3-16,0 0-19 15,0 0-33-15,0 0-47 0,53-1-39 0,-43-2-42 0,-10 3-66 16,0 0-128-16,35-1-263 15,-25-1 183-15</inkml:trace>
  <inkml:trace contextRef="#ctx0" brushRef="#br0" timeOffset="51939.91">3884 5789 1779 0,'0'0'2'16,"0"0"16"-16,0 0 11 15,0 0 26-15,0 0 24 0,0 0 16 0,0 0 13 16,0 0 3-16,0 0-13 0,-11 36-3 16,11-36-8-16,3 22-3 0,-3-22 5 0,0 24-5 15,0-24-3-15,4 25-7 0,0-13-2 0,-4-12-9 16,6 23-6-16,-2-14-4 16,-4-9-3-16,13 17-8 0,-7-9-3 0,-6-8-3 15,16 12-10-15,-6-9-8 0,-10-3-3 16,19 4-4-16,-19-4-7 0,19-2-4 0,-19 2-2 15,21-9 6-15,-10 1-6 16,-11 8 4-16,23-19-2 0,-15 10 4 0,3-3 8 16,-2 2 15-16,-9 10 8 0,14-20 11 0,-8 12 9 0,-6 8 9 15,11-16 5-15,-11 16 3 16,11-11-3-16,-11 11-7 0,0 0-7 0,11-11-4 16,-11 11 7-16,0 0 2 15,0 0-2-15,0 0-1 0,0 0-7 0,0 0 1 0,0 0-7 16,12 38-7-16,-12-38 0 15,0 21-7-15,0-21-12 0,2 24-29 0,-2-10-49 16,0-14-57-16,6 24-61 16,-2-10-82-16,-4-14-144 0,6 21-217 0,-6-21-269 15,4 20-268-15</inkml:trace>
  <inkml:trace contextRef="#ctx0" brushRef="#br0" timeOffset="54480.09">4642 6270 2521 0,'0'0'-136'15,"0"0"21"-15,0 0 17 0,0 0 21 0,0 0 16 16,0 0 23-16,0 0 17 15,0 0 15-15,25-2 4 0,-25 2 2 0,0 0 5 16,0 0 11-16,0 0-1 0,0 0 0 16,0 0 19-16,0 0-1 0,0 0-3 0,0 0 8 15,0 0 0-15,0 0 4 0,0 0 3 0,0 0-4 16,0 0 1-16,0 0-10 16,-45 17 9-16,45-17-12 0,-16 8 4 0,16-8-9 0,-15 7 0 15,15-7-9-15,-13 8 0 16,13-8-2-16,0 0 2 0,-15 10-11 0,15-10-13 15,0 0 9-15,-6 11-1 16,6-11-14-16,0 0 6 0,0 0-3 0,19 17-3 0,-19-17-3 16,19 8 9-16,-6-5-3 0,-13-3-6 15,28 12 20-15,-14-4 1 0,3-5 4 16,0 4 17-16,-2-1-1 0,2 2-17 0,-2-3 4 16,-1 3 7-16,0-1 9 0,-2 0 5 15,-2 0-2-15,-10-7 16 0,17 14 16 0,-17-14 20 16,11 14 10-16,-11-14 3 15,2 12-2-15,-2-12-3 0,0 0-9 16,0 0-9-16,-19 24-6 0,19-24-4 16,-23 9-7-16,10-7-7 0,13-2-12 0,-27 4-22 0,27-4-21 15,-30-3-29-15,30 3-34 0,-27-5-38 0,27 5-32 16,-26-7-37-16,18 1-37 16,8 6-85-16,-18-12-500 0,12 5-108 0</inkml:trace>
  <inkml:trace contextRef="#ctx0" brushRef="#br0" timeOffset="54839.67">4876 6232 2271 0,'0'0'-49'16,"0"0"25"-16,4-21 10 16,-4 21 3-16,0 0 10 0,0 0 13 0,0 0-2 0,0 0 1 15,0 0 4-15,0 0 2 0,0 0 10 0,0 0 17 16,0 0 18-16,0 0 9 16,0 0 6-16,0 0 5 0,0 0 0 0,0 0-6 15,37 28 4-15,-31-18-6 0,2 1-7 16,1 0-5-16,0 3-9 0,-1-3-3 0,0 4-4 15,4-1-5-15,-4-1-7 16,0 0-2-16,0 1-3 0,-1-1-2 0,1 0-4 16,-1-3 4-16,-7-10-10 0,10 16-3 0,-5-8-18 0,-5-8-40 15,10 14-44-15,-10-14-50 16,8 12-51-16,-8-12-94 0,9 5-544 0,-9-5-156 16</inkml:trace>
  <inkml:trace contextRef="#ctx0" brushRef="#br0" timeOffset="55109.73">5149 6370 2411 0,'0'0'-41'0,"5"-11"18"0,-5 11 15 15,0 0 4-15,4-17 10 0,-4 17 32 0,0 0 18 0,7-11 17 16,-7 11 5-16,0 0-1 16,0 0 8-16,0 0 18 0,0 0 11 0,0 0 4 15,0 0-7-15,0 0-11 0,0 0-10 16,0 0-3-16,-22 39-13 0,16-25-6 0,0 1-8 15,-1 0-4-15,1 3-5 16,-2-1-7-16,1 2-6 0,-2 0-2 0,3 0-5 16,0-2-6-16,0 5-6 0,0-6-9 0,-2 2-25 0,2-1-28 15,2 0-34-15,-2-2-31 16,2 0-30-16,0-2-22 0,4-13-19 0,-9 23-27 16,7-13-39-16,2-10-91 15,-6 13-433-15,6-13-60 0</inkml:trace>
  <inkml:trace contextRef="#ctx0" brushRef="#br0" timeOffset="55399.68">5283 6424 2265 0,'0'0'-29'0,"0"0"33"16,0 0 13-16,0 0 11 0,0 0 11 0,0 0 10 15,0 0 13-15,0 0 3 16,0 0-9-16,0 0-3 0,0 0-7 16,-27 44 4-16,23-33-6 0,4-11-6 0,-9 25-2 15,7-10-6-15,2-15-4 0,-5 26-19 16,5-15-48-16,0-11-39 0,5 24-53 15,-3-15-71-15,-2-9-145 0,11 17-307 0,-5-9 111 0</inkml:trace>
  <inkml:trace contextRef="#ctx0" brushRef="#br0" timeOffset="55709.89">5452 6514 1905 0,'-2'-21'16'0,"2"21"30"0,0 0-3 15,0 0 26-15,0 0 22 16,-8-19 24-16,8 19 14 0,0 0 5 0,0 0-8 0,-17-7-9 16,17 7-12-16,0 0-8 0,0 0-7 0,0 0-9 15,0 0-11-15,0 0-7 16,0 0-7-16,0 0-6 0,0 0-6 0,0 0-4 0,0 0-2 16,-6 37-6-16,6-37-6 15,0 0-2-15,14 25 0 0,-14-25-6 0,11 17-3 16,-7-7 0-16,-4-10 3 15,6 18-4-15,-6-18 5 0,4 19 12 0,-4-19 8 0,0 20 2 16,0-20 2-16,-8 19-4 16,8-19-6-16,-10 15-4 0,10-15-16 0,-15 14-29 15,6-8-38-15,9-6-43 0,0 0-63 0,-19 7-52 16,19-7-81-16,0 0-659 16,0 0-384-16</inkml:trace>
  <inkml:trace contextRef="#ctx0" brushRef="#br0" timeOffset="55960.03">5561 6443 2756 0,'0'0'-101'0,"0"0"33"0,16-4 25 16,-16 4 32-16,0 0 34 0,0 0-4 0,26 8 26 15,-26-8 12-15,10 9 3 0,-10-9-4 16,9 14-7-16,-9-14-2 0,8 19 2 15,-6-8 2-15,-2-11-6 0,4 21 1 0,-4-21-5 16,3 25-4-16,-1-12-2 0,-2-13-4 0,-5 25-2 0,5-25-11 16,-4 25-16-16,2-14-44 15,2-11-45-15,-4 23-30 0,4-23-35 0,-9 18-43 16,9-18-89-16,-8 15-463 16,4-10-24-16</inkml:trace>
  <inkml:trace contextRef="#ctx0" brushRef="#br0" timeOffset="56749.78">5888 6550 2206 0,'0'0'-33'15,"0"0"24"-15,0 0 3 0,0 0 2 0,0 0 19 16,0 0-11-16,0 0 9 0,0 0-12 0,0 0 3 16,0 0 5-16,0 0 5 15,0 0-5-15,0 0-6 0,0 0 5 0,0 0 0 0,0 0 6 16,0 0-11-16,0 0 3 16,64-2-18-16,-64 2-15 0,19 2-38 0,-9-2-41 15,-10 0-61-15,0 0-106 16,26-2-246-16,-26 2 301 0</inkml:trace>
  <inkml:trace contextRef="#ctx0" brushRef="#br0" timeOffset="56969.99">5943 6489 1477 0,'0'0'36'0,"0"0"35"0,0 0-8 0,-14-8 0 15,14 8 9-15,0 0-3 0,0 0 23 0,0 0 14 16,0 0 9-16,0 0 2 15,0 0 1-15,0 0-8 0,-7 29-1 0,7-29-9 0,2 21-4 16,-2-21-8-16,0 25-14 0,0-25-7 0,5 28-10 16,-3-13-4-16,-2 0-11 15,2 2-15-15,-2-17-41 0,4 28-47 0,-2-15-45 0,2 1-46 16,-1-5-46-16,-3-9-90 16,6 19-460-16,0-11-29 0</inkml:trace>
  <inkml:trace contextRef="#ctx0" brushRef="#br0" timeOffset="57409.95">6225 6570 2129 0,'0'0'-31'0,"6"-13"28"0,-6 13 11 0,0 0 9 0,2-16 17 16,-2 16 21-16,0 0 14 15,0 0 9-15,0 0 0 0,0 0 0 0,-18-16 4 16,18 16 7-16,0 0 6 15,0 0-4-15,0 0-8 0,-34 13-8 0,34-13-5 0,-11 12-12 16,11-12-2-16,-11 17-4 16,11-17-8-16,-6 19-3 0,6-19-5 0,-4 19 3 15,4-19-10-15,0 20-2 0,0-20-5 0,0 0-3 16,2 26 6-16,-2-26-6 0,6 16-9 16,-6-16-3-16,6 10-20 0,-6-10-9 0,0 0-15 15,14 6-6-15,-14-6 5 16,0 0-2-16,0 0 7 0,0 0 0 0,24-19 8 15,-24 19 3-15,14-18 5 16,-8 10 22-16,-6 8 12 0,12-18 13 0,-5 11 12 0,-7 7 12 16,8-16 8-16,-8 16 7 0,9-11 1 0,-9 11-5 15,0 0-11-15,11-12-4 16,-11 12-1-16,0 0 1 0,0 0 0 16,18 0-2-16,-18 0-6 0,0 0-3 0,0 0-3 15,28 13-9-15,-28-13-13 0,19 10-32 0,-8-5-41 16,-11-5-43-16,19 9-56 15,-19-9-44-15,16 6-50 0,-16-6-117 16,18 1-534-16,-12-1-287 0</inkml:trace>
  <inkml:trace contextRef="#ctx0" brushRef="#br0" timeOffset="57649.79">6449 6374 2771 0,'0'0'-31'16,"0"-15"28"-16,0 15 5 0,0 0 4 0,5-15 8 0,-5 15 8 16,0 0 4-16,0 0 9 0,0 0 12 0,0 0 8 15,0 0 7-15,0 0 3 16,0 0-3-16,32 29-5 0,-24-18-2 0,-2 4-9 16,2-3-3-16,1 1-2 15,2 1-10-15,-3-1-15 0,1-1-36 0,-3-1-41 0,2 1-41 16,-8-12-41-16,13 16-37 15,-8-10-50-15,-5-6-120 0,8 11-379 0,-8-11 0 16</inkml:trace>
  <inkml:trace contextRef="#ctx0" brushRef="#br0" timeOffset="57929.77">6690 6386 2136 0,'0'0'8'0,"0"0"28"15,7-13 10-15,-7 13 2 16,0 0 8-16,0 0 8 0,0 0 0 0,0 0 28 15,0 0 6-15,0 0-4 16,0 0-4-16,0 0-6 0,0 0-1 0,0 0-4 16,0 0-7-16,-15 47-6 0,15-47-9 0,-10 25-5 0,5-10-3 15,-1-1-4-15,2 2-2 16,-2 0-8-16,-3 1-4 0,0 2 0 16,1 0-2-16,0-1-7 0,-2 2-2 15,-2-1-5-15,4 1-11 0,-2-4-16 0,-1 2-23 0,2-1-17 16,-1 0-31-16,1-1-12 15,3-3-19-15,-2 0-9 0,1-2-10 16,7-11-6-16,-11 21-17 0,7-12-39 16,2-1-74-16,2-8-434 0,-6 12 41 0</inkml:trace>
  <inkml:trace contextRef="#ctx0" brushRef="#br0" timeOffset="58699.99">6807 6496 1934 0,'0'0'-78'16,"0"0"24"-16,0 0 23 15,0 0 15-15,0 0 9 0,0 0 4 0,-19 46 6 16,17-34 18-16,2-12-8 0,-4 23 2 15,4-23 21-15,-3 25 5 0,3-25-19 0,3 26 3 16,1-11-1-16,-2-2 3 0,-2-13-11 0,11 25-9 16,-7-11-33-16,2-5-40 0,0 1-59 15,-6-10-132-15,14 11-233 0,-10-7 337 16</inkml:trace>
  <inkml:trace contextRef="#ctx0" brushRef="#br0" timeOffset="58989.51">6944 6593 1520 0,'0'0'70'0,"0"0"34"0,0 0-12 0,0 0 23 0,0 0 37 15,0 0 21-15,0 0 9 16,-14-20-12-16,14 20-16 0,0 0-23 16,0 0-12-16,0 0-12 0,0 0-7 15,0 0-13-15,0 0-12 0,0 0-6 0,0 0-6 0,0 0-6 16,0 0-10-16,0 0-8 15,0 0-3-15,19 58-7 0,-13-50-4 0,1 2 2 16,1 2-3-16,-8-12-6 16,11 18-3-16,-9-6-3 0,-2-12 6 0,2 19 2 0,-2-19-3 15,-2 19-5-15,2-19-6 0,-11 17-18 0,11-17-33 16,-10 13-38-16,10-13-55 16,-13 11-33-16,4-8-41 0,9-3-74 0,0 0-608 15,-18-3-272-15</inkml:trace>
  <inkml:trace contextRef="#ctx0" brushRef="#br0" timeOffset="59179.93">7040 6573 2695 0,'0'0'-62'0,"19"-6"19"16,-19 6 12-16,0 0 40 0,0 0 37 0,0 0 26 16,25 12 7-16,-25-12 4 15,7 13-10-15,-7-13-5 0,6 14-6 0,-6-14-8 0,3 19-2 16,-3-19-11-1,-3 22-1-15,3-22-6 0,-2 22-22 0,2-22-42 0,-4 20-49 16,4-20-45-16,-5 21-33 16,1-13-46-16,4-8-100 0,-4 15-441 0,4-15-22 0</inkml:trace>
  <inkml:trace contextRef="#ctx0" brushRef="#br0" timeOffset="60140.06">7409 6700 2069 0,'0'0'-65'0,"0"0"40"0,0 0 12 0,0 0 14 15,0 0 25-15,0 0 14 0,0 0 6 16,0 0 14-16,0 0 1 0,0 0-2 16,0 0-8-16,0 0 1 0,0 0-3 0,0 0 1 0,0 0-2 15,0 0-1-15,0 0-7 16,0 0 4-16,42 4-10 0,-42-4 0 0,21 0-10 0,-21 0-8 16,21 0-32-16,-21 0-31 15,0 0-32-15,29-2-37 0,-19 0-32 0,-10 2-58 16,0 0-90-16,16-5-292 15,-16 5 214-15</inkml:trace>
  <inkml:trace contextRef="#ctx0" brushRef="#br0" timeOffset="60320.09">7393 6654 1733 0,'-23'-3'0'0,"23"3"10"15,0 0 2-15,0 0 14 0,0 0 8 16,0 0 13-16,0 0-13 0,0 0-1 0,0 0-8 15,0 0 1-15,0 0 0 0,0 0-2 16,0 0-4-16,49-13-1 0,-33 10-8 0,2 0-28 16,-18 3-37-16,31-4-38 0,-13 0-61 0,-4 0-91 15,4 1-247-15,-2-1 340 16</inkml:trace>
  <inkml:trace contextRef="#ctx0" brushRef="#br0" timeOffset="60759.83">7726 6557 1354 0,'0'0'2'0,"0"0"20"16,0 0-3-16,0 0 2 16,0 0 3-16,0 0 11 0,0 0 11 0,0 0 0 0,0 0 0 15,0 0 6-15,0 0-2 16,0 0-1-16,0 0-3 0,0 0 0 0,4 35-8 15,-4-35 1-15,2 17 0 16,-2-17 5-16,4 15-13 0,-4-15 0 0,6 14-8 16,-6-14 0-16,10 11 12 0,-10-11-24 0,8 10-14 0,-8-10-5 15,0 0-25-15,14 5-8 16,-14-5 9-16,0 0-11 0,0 0 10 0,0 0 5 16,28-13 7-16,-28 13 8 0,11-13 1 15,-11 13 15-15,12-16 19 0,-6 8 27 0,-6 8 24 16,12-15 22-16,-12 15 20 15,8-13 19-15,-8 13 6 0,8-9 9 0,-8 9-5 16,0 0-7-16,8-12-9 0,-8 12-11 16,0 0-6-16,0 0-2 0,0 0-6 0,0 0-4 15,0 0-12-15,0 0-6 0,0 0-12 0,0 0-5 16,0 0-7-16,18 28-11 16,-18-28-8-16,2 13-38 0,-2-13-49 0,0 0-49 0,2 25-55 15,-2-25-42-15,2 12-72 16,-2-12-152-16,2 16-463 0,-2-16-252 0</inkml:trace>
  <inkml:trace contextRef="#ctx0" brushRef="#br0" timeOffset="74289.92">5516 4923 2609 0,'0'0'-94'16,"0"0"14"-16,8-16 7 15,-8 16 12-15,0 0 10 0,5-15 30 0,-5 15 9 16,0 0 7-16,6-15 7 16,-6 15 10-16,0 0 35 0,0 0 4 0,6-16 27 0,-6 16 16 15,0 0 1-15,0 0 2 0,4-12-5 0,-4 12-10 16,0 0-9-16,0 0-12 16,0 0-7-16,0 0-7 0,13-12-8 15,-13 12-9-15,0 0-5 0,13-6-7 0,-13 6 1 16,0 0-10-16,24-1-3 0,-24 1-4 0,0 0 5 15,27 3-2-15,-27-3-2 16,19 4-2-16,-19-4-6 0,17 9-2 0,-17-9 0 16,16 11 4-16,-12-2 1 0,-4-9-1 0,10 17 3 0,-10-17 8 15,4 21-2-15,-2-10 4 16,-2-11 8-16,-2 25 12 0,2-25 0 0,-6 23 8 16,1-12 3-16,5-11-4 15,-9 21-2-15,5-9-2 0,4-12 0 0,-8 17-6 0,8-17-1 16,-6 14-2-16,6-14-2 15,-7 15-1-15,7-15-1 0,-6 13-4 0,6-13 5 16,0 0 1-16,-7 11-6 16,7-11 2-16,0 0 1 0,0 0-3 0,0 0-17 15,0 0-9-15,0 0-4 0,0 0-1 0,0 0 3 0,0 0 0 16,0 0-7-16,0 0 3 16,0 0 3-16,0 0 4 0,0 0-5 0,0 0 1 0,13-57 4 15,-8 47-6-15,-5 10 2 16,8-21 1-16,-2 10 2 0,-6 11 0 0,10-19 0 15,-5 7 0-15,-5 12 2 16,11-20 2-16,-5 8 3 0,-6 12-6 0,6-16 8 0,-6 16-6 16,8-20 2-16,-8 20-2 0,7-15 7 0,-7 15-5 15,7-14 2-15,-7 14 2 16,0 0-4-16,4-15 3 0,-4 15 0 0,0 0 1 16,0 0-3-16,6-15 2 0,-6 15-2 15,0 0-1-15,0 0 2 0,0 0 1 0,0 0-2 16,0 0 0-16,4-18 6 15,-4 18 6-15,0 0 6 0,0 0 0 0,0 0 2 16,0 0-3-16,0 0-1 0,0 0 3 16,0 0 6-16,0 0 5 0,0 0-1 0,-25 43 4 15,25-43 15-15,-7 15-2 0,7-15 9 0,-8 21-1 16,8-21-5-16,-2 21-2 16,0-9 4-16,2-12-10 0,0 22-2 15,4-8 0-15,-4-14-3 0,10 24-2 0,-1-10-5 16,2-3 5-16,1-1-9 0,1 1-13 0,-1-2-39 15,4-1-54-15,0 1-68 16,2-3-58-16,-6-2-115 0,1-3-203 0,-1-1-361 0,-12 0-268 16</inkml:trace>
  <inkml:trace contextRef="#ctx0" brushRef="#br0" timeOffset="76289.52">5581 4588 2547 0,'0'0'-139'0,"0"0"15"16,0 0 18-16,0 0 16 0,0 0 17 0,0 0 20 16,0 0 12-16,0 0 10 0,0 0 0 15,0 0 12-15,0 0 4 0,0 0-3 0,0 0 7 16,0 0 12-16,0 0 1 16,0 0 6-16,0 0 10 0,0 0 13 0,0 0 3 15,0 0-3-15,0 0 7 0,0 0 7 16,18 26 8-16,-18-26 19 0,0 0 10 0,0 0 5 15,0 0 3-15,0 0-5 16,0 0-8-16,0 0-4 0,0 0-4 0,0 0 0 16,0 0-3-16,0 0-1 0,0 0 2 15,0 0-5-15,0 0-3 0,0 0-7 16,0 0-11-16,0 0-12 0,0 0 0 0,0 0-4 0,0 0-2 16,0 0-3-16,0 0-1 15,0 0 0-15,0 0 3 0,0 0-3 16,0 0-5-16,0 0 2 0,0 0-4 0,0 0-4 15,0 0 3-15,0 0-6 0,0 0 2 0,0 0-3 16,0 0-3-16,0 0 5 16,23 0-6-16,-23 0 2 0,0 0-3 0,0 0 0 0,0 0 6 15,10 7-1-15,-10-7 5 0,0 0 8 0,0 0 12 16,0 0 4-16,0 0 6 16,0 0-7-16,0 0 0 0,0 0-8 0,0 0 6 15,0 0-5-15,0 0-2 0,0 0-9 16,0 0-25-16,0 0-32 0,0 0-58 0,0 0-50 15,0 0-43-15,0 0-54 16,0 0-53-16,0 0-536 0,0 0-177 0</inkml:trace>
  <inkml:trace contextRef="#ctx0" brushRef="#br0" timeOffset="77059.75">5954 4999 2345 0,'0'0'-131'0,"0"0"23"0,0 0 8 16,0 0 18-16,0 0 4 15,0 0 21-15,0 0 16 0,0 0 15 0,0 0 11 0,0 0 7 16,0 0 4-16,0 0 17 0,0 0 19 0,0 0 6 16,0 0 14-16,0 0 19 15,0 0 0-15,0 0-1 0,0 0 6 0,0 0 1 16,25-2-4-16,-25 2 1 0,0 0 0 16,0 0-3-16,28 0-5 0,-28 0-17 15,21 0 1-15,-21 0-1 0,23 2-4 16,-23-2-7-16,25 2-6 0,-9-2-3 0,-16 0-13 15,25 1-15-15,-25-1-18 0,21 3-25 16,-21-3-31-16,19 2-22 0,-19-2-22 0,15 0-24 16,-15 0-31-16,0 0-95 15,0 0-348-15,0 0 170 0</inkml:trace>
  <inkml:trace contextRef="#ctx0" brushRef="#br0" timeOffset="77299.45">6039 4907 1778 0,'0'0'-20'16,"0"0"33"-16,0 0 12 0,0 0 19 0,-9-11 24 15,9 11 11-15,0 0 27 0,0 0-2 0,0 0-6 16,0 0-3-16,0 0-12 16,0 0-6-16,0 0-9 0,0 0-3 0,0 0-8 0,28-11-7 15,-28 11-7-15,18 0-4 16,-18 0-12-16,0 0-18 0,32 1-28 0,-32-1-32 15,24 2-34-15,-24-2-31 16,23 3-31-16,-10-2-55 0,-13-1-101 0,23 0-326 0,-13-1 151 16</inkml:trace>
  <inkml:trace contextRef="#ctx0" brushRef="#br0" timeOffset="77979.72">6468 4985 1766 0,'0'0'-46'0,"0"0"18"15,0 0 10-15,0 0 18 0,0 0 18 16,0 0 2-16,0 0 9 0,0 0 4 0,0 0-3 16,0 0 9-16,0 0 1 15,0 0 2-15,0 0-5 0,0 0 0 0,0 0 6 16,0 0 0-16,0 0 0 0,0 0 7 15,0 0-2-15,0 0 5 0,0 0 12 0,0 0 5 16,42 6 7-16,-42-6-6 0,0 0-7 0,26-2-4 16,-26 2-7-16,17 0-11 15,-17 0-11-15,0 0-20 0,28-1-31 0,-28 1-21 0,18 0-45 16,-18 0-28-16,0 0-57 16,26-5-95-16,-18 4-404 0,-8 1 93 0</inkml:trace>
  <inkml:trace contextRef="#ctx0" brushRef="#br0" timeOffset="78609.8">6904 4879 1854 0,'0'0'-44'0,"0"0"21"0,0 0 7 16,0 0 8-16,0 0 8 16,0 0 19-16,0 0 6 0,-4-23 9 0,4 23 8 0,0 0 7 15,0 0 10-15,0 0 16 16,0 0 4-16,0 0 5 0,0 0 5 15,-21-13-1-15,21 13-7 0,0 0 4 16,0 0-2-16,0 0 4 0,-30 7 3 0,30-7-6 0,0 0 0 16,-22 11-2-16,22-11-17 0,-18 14 0 0,18-14-6 15,-12 13-6-15,3-5-7 16,9-8-6-16,-11 18-3 0,11-18-4 0,-8 17-2 0,8-17-2 16,-6 15-5-16,6-15-5 15,-5 15-10-15,5-15-20 0,0 0-8 0,0 0-10 16,9 22-9-16,-9-22-3 15,10 8 2-15,-10-8-2 0,0 0 0 0,22 6-24 0,-22-6 2 16,0 0-7-16,22-2 6 0,-22 2 2 0,0 0-1 16,24-7 6-16,-24 7 17 15,15-10 1-15,-15 10 16 0,13-14 1 0,-13 14 13 16,13-13 20-16,-13 13 15 16,10-13 13-16,-10 13 18 0,10-13 0 0,-10 13 7 0,10-14-1 15,-10 14 3-15,0 0-1 16,8-12-5-16,-8 12-10 0,0 0-1 0,8-13-9 15,-8 13-7-15,0 0-3 16,0 0-1-16,0 0-3 0,0 0 4 0,0 0 3 16,0 0 2-16,0 0-2 0,0 0-6 0,0 0-3 15,0 0-2-15,12 32-4 0,-12-32-11 16,0 0-32-16,7 16-43 0,-7-16-59 0,4 16-42 16,-4-16-60-16,5 11-119 0,-5-11-504 15,2 9-202-15</inkml:trace>
  <inkml:trace contextRef="#ctx0" brushRef="#br0" timeOffset="79859.95">7061 4860 2461 0,'0'0'-97'16,"0"0"18"-16,0 0 5 0,9-14 7 0,-9 14 14 16,0 0 11-16,0 0 11 0,0 0 4 15,0 0 3-15,12-9 8 0,-12 9-10 0,0 0 7 16,0 0 5-16,0 0-4 16,0 0 8-16,0 0 4 0,0 0 2 0,0 0 1 15,0 0 5-15,0 0 6 0,0 0 5 16,26 4 0-16,-26-4 11 0,0 0 10 0,0 0-7 15,12 12-1-15,-12-12 15 16,6 14 8-16,-6-14-3 0,2 18 12 0,-2-18-3 16,0 19 3-16,0-19-1 0,-2 23 1 15,2-23 0-15,-4 20-7 0,4-20 4 16,-6 23 4-16,4-11 5 0,2-12 4 0,-6 23-1 0,6-23-1 16,-6 15-1-16,6-15 0 15,-5 15-7-15,5-15-7 0,-4 14-5 0,4-14-1 0,0 0 1 16,0 0-2-16,-7 14-8 15,7-14-9-15,0 0-8 0,0 0-6 0,0 0 0 16,0 0 2-16,0 0-11 16,0 0-3-16,0 0-1 0,14-47-2 0,-14 47-1 0,12-25 3 15,-8 12-3-15,2 1 5 0,-6 12-1 0,11-23 4 16,-4 14 1-16,-7 9 0 16,6-16 8-16,-6 16-1 0,8-16-1 0,-8 16 1 0,4-14-9 15,-4 14 1-15,0 0 0 16,0 0 8-16,0 0 7 0,0 0 10 15,0 0 3-15,0 0-4 0,0 0 5 16,0 0-3-16,0 0 0 0,0 0 0 0,0 0-3 0,15 40-6 16,-15-40 5-16,7 19-5 0,-7-19-3 0,8 17-10 15,-8-17-29-15,11 16-43 16,-3-7-63-16,2-1-69 0,-10-8-68 0,18 8-158 16,-10-6-443-16,-8-2-219 0</inkml:trace>
  <inkml:trace contextRef="#ctx0" brushRef="#br0" timeOffset="80029.55">7358 4957 2590 0,'12'-11'-22'0,"-12"11"14"16,0 0 11-16,0 0 8 16,0 0 1-16,19-8 4 0,-19 8 3 15,15-4-7-15,-15 4-12 0,21-3-16 0,-21 3-17 16,26-4-34-16,-12 4-21 0,-1-2-36 0,2 0-61 15,-15 2-113-15,23-4-284 16,-15 0 220-16</inkml:trace>
  <inkml:trace contextRef="#ctx0" brushRef="#br0" timeOffset="80219.77">7474 4871 1667 0,'0'0'-5'0,"-23"-5"7"0,23 5 9 0,0 0 27 0,0 0 10 16,0 0 36-16,0 0 16 15,-22 11-1-15,22-11-7 0,-4 14-8 0,4-14-8 16,-4 16 1-16,4-16-10 16,0 21-7-16,0-21-4 0,2 25-6 0,-2-25-8 0,4 27-4 15,0-14-13-15,-2 1-29 0,2-1-54 0,4 0-55 16,-4-5-52-16,-4-8-97 16,8 16-404-16,-4-10 101 0</inkml:trace>
  <inkml:trace contextRef="#ctx0" brushRef="#br0" timeOffset="80639.48">7639 4835 1988 0,'0'0'8'0,"0"0"8"0,0 0-14 0,4-15 9 16,-4 15 25-16,0 0 7 15,0 0 7-15,0 0-6 0,0 0-5 0,0 0-2 0,0 0-1 16,0 0-4-16,13 41-4 15,-13-41 5-15,9 20-4 0,-5-13 9 0,-4-7-3 16,10 18 1-16,-10-18-5 0,13 12-6 0,-13-12 10 16,10 10-12-16,-10-10 2 0,14 5-7 15,-14-5 2-15,0 0 10 0,0 0-1 0,0 0 0 16,26-12 0-16,-26 12 5 16,12-12 19-16,-12 12 4 0,8-14 12 0,-8 14 11 15,8-14 19-15,-8 14 13 16,7-14 3-16,-7 14 9 0,0 0 5 0,6-15-3 0,-6 15 0 15,0 0-9-15,6-11-7 16,-6 11-24-16,0 0 2 0,0 0-8 0,0 0-2 16,0 0-3-16,0 0-1 0,0 0-11 0,0 0-6 15,0 0-26-15,0 0-5 16,4 42 1-16,-1-26-4 0,-3-16-1 0,6 29-1 0,-2-11-3 16,3-1-17-16,-1 0-32 15,0-2-45-15,-2 0-58 0,4 3-81 0,0-8-90 0,-4 4-186 16,0-2-117-16,-4-3-327 15,0-9-348-15</inkml:trace>
  <inkml:trace contextRef="#ctx0" brushRef="#br0" timeOffset="82059.69">5781 5445 2753 0,'0'0'-101'0,"0"0"33"0,-9-11 19 16,9 11 41-16,0 0 34 15,0 0 42-15,0 0 22 0,-11-14 13 0,11 14-1 16,0 0 3-16,0 0 3 15,0 0-3-15,0 0-9 0,0 0-3 0,0 0-21 0,0 0-6 16,0 0-8-16,0 0-6 16,0 0-6-16,0 0-4 0,0 0-5 0,0 0-2 15,0 0-7-15,0 0 3 0,0 0-5 0,0 0-2 16,0 0-7-16,0 0-10 0,18 44-11 16,-18-44-11-16,0 0-18 0,10 7-6 0,-10-7-11 15,0 0-6-15,17 2-11 16,-17-2-1-16,0 0-1 0,0 0 7 15,27-16 0-15,-27 16-2 0,13-12 9 0,-13 12 17 16,13-16 14-16,-9 7 23 0,-4 9 12 0,11-15 15 16,-11 15 14-16,8-14 22 0,-8 14 14 0,6-11 6 15,-6 11-1-15,0 0-9 16,8-11-12-16,-8 11-8 0,0 0-8 0,0 0-3 16,0 0-4-16,0 0-3 0,0 0-1 15,0 0-5-15,0 0 0 0,8 36-5 0,-6-21-1 16,2 2-3-16,0 0-3 15,0 4 3-15,2 3-5 0,-1 0 0 0,3 0-1 0,-2 2-4 16,3-2-1-16,-3 3 0 0,3-2-1 0,-5-3 5 16,2 3-8-16,-2-2 1 15,-2-4 0-15,0-2-2 0,-2 2 8 0,-2-1 11 0,2-18 9 16,-6 28 8-16,0-14 4 16,-4-3-1-16,1-2-4 0,9-9 2 0,-26 12 0 15,14-8-2-15,12-4 0 16,-28 0-5-16,28 0-6 0,-25-7-8 0,12-2-16 15,13 9-25-15,-21-19-28 0,11 5-36 16,3-1-49-16,3 2-59 0,1-2-52 0,1 0-75 16,2 15-148-16,7-29-494 0,0 14-402 15</inkml:trace>
  <inkml:trace contextRef="#ctx0" brushRef="#br0" timeOffset="82289.46">6168 5641 2848 0,'25'0'-54'0,"-25"0"57"16,0 0 20-16,0 0 15 0,0 0 12 16,22 0 13-16,-22 0 0 0,0 0-8 0,0 0-4 15,27-4-2-15,-27 4-11 16,19-2-15-16,-19 2-28 0,23-1-29 15,-23 1-48-15,24-5-41 0,-24 5-43 16,18-4-56-16,-18 4-91 0,16-4-408 0,-10 1 15 0</inkml:trace>
  <inkml:trace contextRef="#ctx0" brushRef="#br0" timeOffset="82429.83">6227 5582 2154 0,'-19'-6'49'15,"19"6"21"-15,0 0 11 0,-21-6-12 0,21 6-5 0,0 0-10 16,-10-7-12-16,10 7-10 15,0 0-14-15,0 0-21 0,0 0-24 0,0 0-19 16,46-13-41-16,-29 9-36 0,0 0-70 16,-17 4-159-16,35-5-224 0,-17 0 228 0</inkml:trace>
  <inkml:trace contextRef="#ctx0" brushRef="#br0" timeOffset="82989.64">6524 5443 1730 0,'0'0'34'15,"0"0"1"-15,0 0-12 0,-2-27 0 16,2 27-4-16,0 0 4 0,0 0-2 0,0 0-4 16,6-11-4-16,-6 11 8 15,0 0 2-15,0 0 7 0,12-8 8 0,-12 8 0 0,0 0 5 16,0 0-2-16,19-2-15 15,-19 2 2-15,0 0-1 0,0 0 1 0,0 0-13 16,0 0 10-16,30 10-10 0,-30-10 2 0,10 8 3 16,-10-8-6-16,10 12 2 0,-10-12 16 15,6 16-1-15,-6-16 2 0,4 22-6 0,-4-22 3 16,0 22 1-16,0-22 6 16,0 25-4-16,0-25-4 0,-4 24-1 0,0-12 11 15,4-12 4-15,-10 24 4 0,6-12 9 16,4-12 4-16,-10 19 7 0,10-19-1 15,-10 17-5-15,5-10-2 0,5-7-13 16,-8 12 1-16,8-12-4 0,0 0-5 0,-13 12-18 16,13-12-14-16,0 0-7 0,0 0-10 0,0 0-6 0,0 0-10 15,0 0-4-15,0 0-6 16,0 0-3-16,0 0 5 0,6-50 4 0,-6 50 9 16,11-25 2-16,-5 12-2 15,-1 2 14-15,-5 11 3 0,10-22 5 0,-10 22 10 0,8-17 10 16,-8 17 5-16,6-12 2 15,-6 12 2-15,6-13 4 0,-6 13 0 0,0 0-2 16,6-13-8-16,-6 13-4 0,0 0 2 0,0 0 6 16,0 0 1-16,0 0 5 0,0 0-1 15,0 0 2-15,0 0 0 0,0 0-4 0,23 29-2 16,-23-29-5-16,13 17-10 16,-5-8-23-16,0 3-46 0,5-2-64 0,-3-1-80 15,4-1-130-15,0-1-565 16,-1 1-274-16</inkml:trace>
  <inkml:trace contextRef="#ctx0" brushRef="#br0" timeOffset="84049.78">5342 4776 2640 0,'0'0'-68'0,"7"-10"20"0,-7 10 20 0,0 0 2 0,0 0 20 16,0 0 23-16,6-13 16 15,-6 13-2-15,0 0 2 0,0 0 0 0,0 0 2 16,0 0 2-16,0 0 19 0,0 0 14 0,0 0 3 0,0 0 4 16,0 0-1-16,0 0-8 15,0 0-2-15,0 0-8 0,0 0-12 0,0 0-1 16,0 0-2-16,-40 36-4 16,31-23 1-16,3 5-9 0,0-3-3 0,-2 7-2 0,2 2-1 15,2-1-3 1,2 4-2-16,2-5-3 0,4 5-2 0,-2-2 2 0,6 1-5 15,-2-1-1-15,-2-2 0 16,4 2-2-16,-4-4-4 0,3-4 0 0,-3 0 0 0,0-2 2 16,-2 0-2-16,-2-15 2 0,5 23 0 0,-5-23-1 15,2 19 2-15,-2-19-3 16,-2 15 6-16,2-15-4 0,0 0 0 0,-11 11-7 16,11-11-15-16,0 0-10 15,0 0-1-15,0 0 2 0,0 0-1 0,-23-1 6 0,23 1-2 16,0 0-5-16,0 0 4 15,0 0-6-15,0 0 6 0,0 0 9 0,0 0-4 16,0 0-2-16,6 25 6 16,-6-25 7-16,6 25-4 0,-1-8 2 0,-1 2 4 0,2 2 1 15,1 4 6-15,-3 0 7 0,0-1 17 0,3 5 2 16,-1-3 11-16,-4 3 4 16,2 0 4-16,0-3 1 0,0 3-1 0,-2-3-1 0,0 0-5 15,4 0-6-15,-4 1-2 16,2-3-1-16,2-1-6 0,2-2-20 0,1-2-31 15,-1 0-42-15,5-4-53 16,6 1-62-16,-2-6-85 0,4 3-190 0,1-6-410 16,1 1-225-16</inkml:trace>
  <inkml:trace contextRef="#ctx0" brushRef="#br0" timeOffset="89319.71">1072 8058 2464 0,'0'0'-123'16,"0"0"38"-16,0 0 20 0,0 0 28 15,23-1 27-15,-23 1 16 0,0 0 8 0,0 0 13 0,0 0-4 16,22 4-4-16,-22-4 7 16,0 0-9-16,0 0-3 0,14 7 4 0,-14-7 1 15,9 8-2-15,-9-8 1 0,0 0 13 0,11 14-4 0,-11-14 19 16,9 9-1-16,-9-9 0 16,0 0 11-16,6 15 8 0,-6-15 5 0,0 0 0 15,4 18 1-15,-4-18-2 16,0 0-4-16,1 16-4 0,-1-16-6 0,0 0-2 0,0 0-10 15,-3 22-1-15,3-22-4 16,0 0 2-16,-6 17-1 0,6-17 3 0,-9 9 2 16,9-9-2-16,0 0 2 0,-16 15 2 0,16-15-4 0,-9 8-1 15,9-8-2-15,-15 6-2 16,15-6-5-16,-16 4-3 0,16-4 4 0,0 0-8 16,-22 6-1-16,22-6-4 15,0 0 0-15,-24 0-6 0,24 0 0 0,0 0 0 16,-25-6 1-16,25 6-4 0,0 0 0 15,-21-4 4-15,21 4 1 0,-14-8 0 0,14 8 2 16,0 0-1-16,-13-11 2 16,13 11 2-16,0 0 2 0,-12-14-2 0,12 14-2 0,0 0-3 15,0 0 0-15,0-18-3 0,0 18-4 0,0 0 0 16,0 0 0-16,16-20-1 16,-16 20 1-16,0 0-2 0,9-15 1 0,-9 15-1 0,0 0 2 15,9-11-3-15,-9 11-3 16,0 0 4-16,11-8-3 0,-11 8-1 0,0 0-1 15,0 0-1-15,9-11-3 16,-9 11-10-16,0 0-18 0,0 0-35 0,17-4-44 0,-17 4-49 16,12 0-53-16,-12 0-78 0,0 0-166 0,19 0-444 15,-19 0-280-15</inkml:trace>
  <inkml:trace contextRef="#ctx0" brushRef="#br0" timeOffset="96159.9">1158 8118 259 0,'0'0'133'0,"0"0"-27"0,0 0-20 16,0 0-21-16,0 0-20 0,0 0-3 0,0 0-9 16,0 0-6-16,12 7-5 0,-12-7 0 0,0 0-7 15,0 0 6-15,0 0-3 0,0 0 15 16,0 0 12-16,0 0 16 0,0 0 6 0,0 0 10 16,0 0 4-16,0 0 0 15,0 0 0-15,0 0-2 0,0 0-9 0,12 7-2 16,-12-7 12-16,0 0-8 0,0 0 1 15,0 0 5-15,0 0-15 0,0 0-5 0,0 0-1 16,0 0-3-16,0 0 0 16,0 0 13-16,0 0-16 0,0 0-2 0,0 0 2 15,0 0-8-15,0 0 3 0,0 0-2 0,0 0-6 16,24-3-8-16,-24 3-4 0,0 0-2 16,0 0-1-16,0 0-2 0,23 0-4 0,-23 0-2 15,0 0 5-15,21-1-8 16,-21 1 1-16,19-4-3 0,-19 4-4 0,0 0 4 0,28-2-7 15,-28 2 1 1,18-2-1-16,-18 2 8 0,22 0-8 0,-22 0 6 0,18-2-5 16,-18 2-2-16,0 0 3 0,31 0-5 0,-31 0-2 15,23-1 7-15,-23 1-5 0,25-3 6 16,-25 3-3-16,26-1-3 0,-26 1 3 16,25-4-2-16,-11 1 3 0,-14 3-5 15,24-3 4-15,-24 3-5 0,23-4 1 0,-23 4 1 16,26-2 21-16,-26 2-21 15,22-4 0-15,-22 4-2 0,19-3 2 0,-19 3-2 0,21-3 6 16,-21 3 1-16,17-1-7 0,-17 1-1 0,0 0 2 16,28-3 5-16,-28 3-1 15,16-1-9-15,-16 1 11 0,21-2-10 0,-21 2 8 0,26 0-6 16,-26 0 6-16,23-2-3 16,-23 2-1-16,23 0-1 0,-23 0 2 0,24 0 5 15,-24 0-2-15,21-2-2 16,-21 2 5-16,19 0-6 0,-19 0 5 0,0 0-5 0,25 0 3 15,-25 0 0 1,18 2-3-16,-18-2 4 0,17 2-4 0,-17-2 0 0,0 0 3 16,29 0-6-16,-29 0 2 0,19 0-2 0,-19 0 5 15,20 2-7-15,-20-2 5 16,20 1 3-16,-20-1-1 0,23 0-1 0,-23 0 0 0,21 3-1 16,-21-3-1-16,26 0 2 15,-13 1 5-15,-13-1-6 0,22 0 3 0,-22 0-5 16,26 3 5-16,-26-3-1 15,25-3-8-15,-25 3 3 0,24 3 6 0,-24-3-6 0,24 0 3 16,-24 0 2-16,18 1-1 16,-18-1 13-16,21 0 0 0,-21 0 9 0,17 2 7 15,-17-2 0-15,0 0 1 0,25 0 4 0,-25 0-8 0,0 0 5 16,24 0 0-16,-24 0-4 16,0 0 5-16,19 0-7 15,-19 0 8-15,0 0 7 0,0 0-9 0,23 0 2 16,-23 0-3-16,0 0 4 0,0 0-4 0,0 0 3 15,17 0-4-15,-17 0 3 0,0 0-1 16,0 0-3-16,0 0-2 0,0 0-1 0,22 0-6 16,-22 0-2-16,0 0 1 0,0 0-4 0,16 2-3 15,-16-2 2-15,0 0-4 16,0 0 4-16,0 0 5 0,0 0 4 0,24-2 3 0,-24 2 0 16,0 0-3-16,0 0-5 15,0 0-3-15,0 0-5 0,0 0-13 0,0 0-34 16,0 0-36-16,0 0-50 15,0 0-37-15,0 0-48 0,16-2-58 0,-16 2-135 0,0 0-451 16,0 0-195-16</inkml:trace>
  <inkml:trace contextRef="#ctx0" brushRef="#br0" timeOffset="97279.87">733 7638 2469 0,'0'0'-46'0,"0"0"23"16,0 0-3-16,0 0-3 0,0-16 9 0,0 16 3 15,0 0 19-15,0 0 21 16,0 0 12-16,0 0 0 0,0 0 5 0,0 0 10 0,0 0 1 16,0 0 1-16,-20 45 4 0,20-45-6 0,0 19-3 15,0-19-11-15,0 20-1 16,0-20 3-16,0 18-5 0,0-18-6 16,2 17 1-16,-2-17-3 0,4 13-1 0,-4-13 0 15,0 0-2-15,9 15-6 0,-9-15 5 0,0 0-7 16,20 2-3-16,-20-2-4 15,0 0-2-15,30-17 1 0,-19 8-2 0,2-3 6 16,-2 1-3-16,3-2 9 0,-1-4 16 0,-1 2 26 0,-1 2 16 16,-2 2 19-16,2 0 1 15,-4 1 1-15,-7 10-4 0,13-14-8 0,-13 14-6 16,12-11-9-16,-12 11-5 16,0 0-4-16,15-2-6 0,-15 2-4 0,0 0-4 0,0 0-5 15,19 24-4-15,-15-15-16 16,-4-9-37-16,11 19-56 0,-3-7-59 0,-2 1-56 15,2-3-72-15,-8-10-135 16,12 17-572-16,-1-8-411 0</inkml:trace>
  <inkml:trace contextRef="#ctx0" brushRef="#br0" timeOffset="97619.85">1582 7781 2807 0,'0'0'-112'0,"0"0"29"0,0 0 19 16,0 0 18-16,0 0 25 0,0 0 4 0,0 0 8 15,0 0 0-15,20 30-5 16,-16-18 13-16,-4-12-5 0,5 27-8 0,-1-12 3 16,2 0-33-16,2 0-17 0,-1 2-40 15,1-2-57-15,-1 0-135 0,1 1-266 16,0-3 253-16</inkml:trace>
  <inkml:trace contextRef="#ctx0" brushRef="#br0" timeOffset="98499.6">2635 8068 1629 0,'4'-14'-14'0,"-4"14"-1"0,0 0 4 15,7-18 7-15,-7 18 9 0,6-13 10 0,-6 13 9 16,0 0 1-16,8-15-9 0,-8 15 4 16,9-9 3-16,-9 9 2 0,10-13 6 0,-10 13 5 15,15-7 4-15,-15 7 3 16,15-5 1-16,-15 5 1 0,14-4-13 0,-14 4 11 0,24 1 12 15,-24-1-9-15,21 6-7 16,-10 3-2-16,4-5 8 0,-5 6-18 0,0-1-4 16,0 1 4-16,0 3 7 0,-2-1-2 0,1 2 15 15,-3 1 10-15,1-1 15 0,-5 0 3 16,0 2 12-16,-2-16 0 0,0 26-3 0,0-26-3 16,-4 25-5-16,-1-12-2 15,1 1-5-15,4-14-3 0,-15 20-2 16,7-13-2-16,-2 4-6 0,10-11 2 15,-24 11 3-15,14-7 5 0,10-4 6 0,-28 1 9 0,28-1-1 16,-27-5-4-16,11-1-1 0,2 1-7 0,1-6-9 16,0 0-5-16,1 0-8 15,1-2-5-15,3 0-7 0,1-3-11 0,0 1-18 0,7 15-18 16,-8-29-23-16,8 16-29 16,0 13-44-16,8-25-56 0,1 14-44 15,0 0-66-15,-1 1-123 0,3 1-540 16,-1 1-349-16</inkml:trace>
  <inkml:trace contextRef="#ctx0" brushRef="#br0" timeOffset="100709.6">2929 8147 2667 0,'0'0'-152'0,"0"0"30"16,0 0 28-16,19-4 24 0,-19 4 22 0,0 0 18 15,0 0 23-15,0 0 14 16,0 0 12-16,0 0 0 0,0 0 9 0,0 0-5 0,19 0 8 15,-19 0-1-15,0 0 8 16,0 0 2-16,0 0-10 0,0 0 2 0,0 0 26 0,0 0-30 16,0 0 7-16,0 0-4 0,0 0 5 0,0 0 1 15,0 0-1-15,21 0 1 16,-21 0 2-16,0 0-3 0,0 0 1 16,0 0-4-16,26 0-15 0,-26 0 8 0,0 0-6 15,23 2-3-15,-23-2 3 0,19 0-6 0,-19 0 1 16,25 2-3-16,-25-2 3 15,28 1-5-15,-12-1 10 0,-16 0-11 0,35 3 0 16,-16-3-4-16,2 0 1 0,-1 2-3 0,0-2 1 16,2 1-6-16,1-1 5 15,-2 1-3-15,2-1 2 0,-1 0-2 0,1 3 1 0,-2-3-5 16,2 0 7-16,1 2-3 16,-2-2 1-16,2 1-2 0,-3-1 3 0,3 3 4 0,-4-3-6 15,2 3 1-15,-1-3-5 16,0 1 3-16,0-1 2 0,-1 0 2 0,-2 2 1 15,-18-2-7-15,41 0 2 16,-23 0-2-16,2 2 6 0,-1 0 0 0,0-2 0 0,0 0 2 16,-19 0-1-16,36 1-1 0,-20-1-2 0,2 2-1 15,-18-2 2-15,29 0-6 16,-16 2 6-16,-13-2-3 0,27 0 1 0,-27 0 4 16,28 2-7-16,-28-2 1 15,25 0 4-15,-25 0-4 0,26 0 4 0,-26 0 3 0,21 2-8 16,-21-2 6-16,25 2-3 15,-25-2 1-15,22 0-2 0,-22 0 2 0,21 2 2 16,-21-2-2-16,18 0-1 16,-18 0 8-16,18 2-9 0,-18-2 2 0,21 1-1 0,-21-1-1 15,0 0 0-15,25 2 3 0,-25-2 1 0,17 0-4 16,-17 0 2-16,0 0-1 16,26 3 2-16,-26-3-1 0,0 0 0 0,18 0 3 15,-18 0 8-15,0 0 4 16,20 0-1-16,-20 0 0 0,0 0 2 0,19 0-9 0,-19 0 1 15,0 0 4-15,19 0-5 16,-19 0 4-16,0 0 3 0,19 0 1 0,-19 0 11 16,0 0 6-16,0 0 3 0,22 0 0 0,-22 0-3 0,0 0-4 15,0 0-4-15,22 0-2 16,-22 0 2-16,0 0-7 0,22-3-2 0,-22 3 0 16,0 0-3-16,23 0 1 15,-23 0-1-15,0 0 2 0,16-2 11 0,-16 2-3 16,0 0-4-16,0 0 2 0,0 0-3 15,24 0-1-15,-24 0-7 0,0 0-5 0,0 0-7 16,0 0-22-16,0 0-16 0,0 0-27 0,19 0-14 0,-19 0-6 16,0 0-15-1,0 0-6-15,0 0-8 0,0 0-32 0,0 0-48 0,0 0-131 16,13 0-458-16,-13 0-87 16</inkml:trace>
  <inkml:trace contextRef="#ctx0" brushRef="#br0" timeOffset="101399.56">3547 7516 2376 0,'0'0'0'0,"0"0"6"0,0 0-6 0,8-11-2 0,-8 11 18 16,0 0 25-16,0 0 28 0,0 0 9 0,0 0 11 15,0 0-3-15,0 0 3 16,18 26 8-16,-18-26-1 0,4 22 10 0,-4-22-11 0,6 24-8 16,-4-13-9-16,3 4-9 15,-1 0-5-15,-2-1-8 0,-2-14-8 0,6 28-20 16,-4-14-52-16,0 2-57 15,-2-16-78-15,7 22-66 0,-7-22-131 0,2 17-509 0,-2-17-219 16</inkml:trace>
  <inkml:trace contextRef="#ctx0" brushRef="#br0" timeOffset="101684.37">3786 7684 2583 0,'0'0'-62'0,"0"0"19"0,0 0 11 0,0 0 26 15,0 0 19-15,0 0 15 16,0 0 12-16,0 0 2 0,-33 28-6 0,33-28 2 16,-16 19 2-16,8-8 13 0,2 1 1 15,-2 1-5-15,-1-1 4 0,0 2-10 16,3-1-7-16,-2-1-4 0,-1 1-8 15,3-1-12-15,-2 2-38 0,8-14-36 0,-14 23-32 16,8-11-33-16,2-4-29 0,0 0-38 0,0 2-59 0,4-10-414 16,-6 14 91-1</inkml:trace>
  <inkml:trace contextRef="#ctx0" brushRef="#br0" timeOffset="102079.65">3862 7827 1964 0,'18'-9'-19'0,"-18"9"8"16,0 0 4-16,0 0 18 0,0 0 5 0,0 0 17 16,0 0 5-16,0 0 10 15,0 0 8-15,0 0-5 0,0 0 2 0,0 0 15 16,0 0 10-16,0 0 4 15,-54 18-10-15,54-18-2 0,-14 10-7 0,14-10-9 0,-11 8-5 16,11-8-5-16,0 0-9 0,-12 15-8 0,12-15-13 16,0 0-14-16,2 18-20 15,-2-18-10-15,0 0-6 0,17 19 2 0,-9-11 10 0,-8-8 2 16,17 13 1-16,-6-3 2 16,-3-2 3-16,-8-8 7 0,19 16 11 15,-12-7 15-15,-7-9 19 0,12 16 25 16,-12-16 27-16,7 16 11 0,-7-16 8 0,0 15 1 0,0-15-5 15,0 0-6-15,-13 19-10 16,13-19-10-16,-15 12-15 0,15-12-15 0,-21 6-42 16,21-6-49-16,-20 0-58 0,20 0-63 0,-20-3-71 15,20 3-132-15,-19-7-473 0,19 7-179 16</inkml:trace>
  <inkml:trace contextRef="#ctx0" brushRef="#br0" timeOffset="103689.72">4589 8183 2485 0,'0'0'-56'0,"0"0"18"0,0 0 3 16,0 0 1-16,-8-13 20 15,8 13 11-15,0 0 6 0,0 0 42 0,0 0 4 0,0 0 10 16,12-27 10-16,-12 27 6 0,0 0 13 16,10-18-6-16,-10 18-4 0,9-11-7 15,-9 11-13-15,10-11-6 0,-10 11-3 0,14-10-8 16,-14 10-7-16,16-7-1 16,-16 7-5-16,18-6-5 0,-18 6 0 0,18-6-4 15,-18 6 8-15,21 0 7 0,-21 0 8 16,0 0 2-16,28 6-3 0,-28-6 2 0,14 10-4 15,-4-5-2-15,-10-5-5 16,10 14 2-16,-10-14-7 0,8 19 5 0,-8-19-3 0,4 19 9 16,-4-19 8-16,0 20 3 0,0-20-1 0,-4 18 2 15,4-18-3-15,-8 15-4 16,8-15 1-16,-12 14-1 0,12-14-1 0,-16 11 0 16,16-11 0-16,-19 8 4 0,19-8 4 15,-19 2 6-15,19-2 0 0,0 0 2 0,-29-10-3 16,29 10-7-16,-18-11-10 15,18 11-7-15,-14-18-17 0,8 11-16 0,6 7-24 16,-11-17-27-16,11 17-43 0,-5-19-47 16,5 19-60-16,0 0-71 0,0-24-140 15,5 17-201-15,-5 7-270 0,0 0-257 0</inkml:trace>
  <inkml:trace contextRef="#ctx0" brushRef="#br0" timeOffset="104599.37">4862 8167 2463 0,'0'0'-195'15,"0"0"18"-15,0 0 18 0,0 0 19 0,-30 10 23 16,30-10 24-16,0 0 22 0,0 0 17 0,0 0 18 0,0 0 9 16,0 0 18-16,0 0 6 15,0 0 1-15,0 0-5 0,0 0 4 0,0 0-6 16,0 0 11-16,0 0-12 16,0 0-7-16,0 0 8 0,0 0 5 0,0 0 6 15,0 0 15-15,0 0 14 0,0 0 7 16,0 0 27-16,0 0 4 0,0 0-2 0,0 0-4 15,0 0-5-15,0 0-5 16,-4 13-6-16,4-13-11 0,0 0-4 0,0 0-6 16,0 0-7-16,0 0-17 0,0 0-15 0,0 0-16 0,0 0-28 15,0 0-21-15,0 0-49 16,0 0-80-16,0 0-258 0,0 0 371 0</inkml:trace>
  <inkml:trace contextRef="#ctx0" brushRef="#br0" timeOffset="107504.66">4667 8254 1266 0,'0'0'-45'16,"0"0"15"-16,25 0 6 0,-25 0 12 0,0 0 5 16,0 0 7-16,0 0 5 15,0 0 11-15,0 0 1 0,0 0 6 0,0 0 12 0,0 0 24 16,0 0 1-16,0 0 12 16,0 0 9-16,0 0-2 0,0 0-4 0,0 0-4 15,0 0 15-15,0 0-13 16,0 0-7-16,0 0 15 0,0 0-8 0,0 0-4 0,0 0-1 15,7 17-4 1,-7-17 3-16,0 0 1 0,0 0 6 0,0 0-5 0,2 17-1 16,-2-17-5-16,0 0 0 0,0 0-10 0,0 18-4 15,0-18-9-15,0 0-2 0,2 17-2 16,-2-17-4-16,0 0-2 0,0 0-5 0,0 26-4 16,0-26 1-16,0 0-3 15,-2 19-1-15,2-19-4 0,0 0 4 0,0 19-3 16,0-19 4-16,-2 16-8 0,2-16 0 15,0 0 3-15,-5 24-10 0,5-24 4 0,-2 15-1 16,2-15-1-16,-4 18 4 0,4-18-2 0,-6 14-1 16,6-14 1-16,-4 16-3 15,4-16 1-15,-6 14 0 0,6-14 4 0,-8 15-6 0,8-15 1 16,-4 14 5-16,4-14-8 16,-6 14 9-16,6-14-3 0,-8 14 9 0,8-14 3 15,-6 14-6-15,6-14 0 16,-7 11-3-16,7-11 7 0,-8 13-2 0,8-13 0 15,0 0-3-15,-11 16 4 0,11-16-1 16,-8 10-2-16,8-10-3 0,-11 11 2 0,11-11-3 16,-10 7 2-16,10-7-2 0,-14 11-1 0,14-11 3 15,-14 9-5-15,14-9-1 16,-12 11 1-16,12-11-2 0,-14 8 4 0,14-8-6 0,-14 9 5 16,14-9-3-16,-11 10 0 15,11-10 1-15,-12 9-1 0,12-9-3 0,-16 8 2 16,16-8-3-16,-14 10 3 15,14-10 3-15,-15 10-7 0,15-10-20 0,-15 11 1 0,15-11 1 16,-17 11 4-16,17-11 2 16,-15 12-1-16,7-3 1 0,8-9 6 0,-15 12-3 15,15-12 4-15,-14 11 2 0,14-11-3 0,-16 11 3 16,16-11-3-16,-16 11 3 0,16-11 4 16,-13 10-2-16,13-10 0 0,-17 12 3 0,8-6 1 15,9-6 7-15,-16 9 3 16,16-9 3-16,-16 11 4 0,16-11 4 0,-14 8-1 15,14-8 2-15,-17 9 0 0,17-9-3 16,-17 8-1-16,17-8-5 0,-15 10 2 0,15-10-4 16,-17 6-4-16,17-6 1 0,-17 7-2 0,17-7-1 15,-16 6 4-15,16-6 2 16,-18 8 0-16,18-8 1 0,-16 7 0 0,16-7 2 0,-19 4-5 16,19-4 0-16,-16 6-3 15,16-6 2-15,0 0-7 0,-20 10 7 0,20-10-5 16,-16 4 3-16,16-4-4 15,-14 7-3-15,14-7 2 0,-15 5 0 0,15-5 1 0,-15 6-1 16,15-6-3-16,-17 6 2 0,17-6 3 0,-14 6-4 16,14-6 1-16,-20 6 0 15,20-6-2-15,-16 5 4 0,16-5-1 0,-20 6-3 16,20-6 3-16,-19 4-2 16,19-4 1-16,-18 4-3 0,18-4 2 0,-20 4 0 15,20-4-2-15,-18 3 0 0,18-3 3 16,-20 2-3-16,20-2 2 0,-19 4 2 0,19-4 1 15,-19 1 5-15,19-1 5 16,-19 3-1-16,19-3-2 0,-20 2 4 0,20-2-12 0,-20 0 7 16,20 0-1-16,-21 1-1 0,21-1 4 0,0 0-5 15,-30 0 3-15,30 0 0 16,-19-1-1-16,19 1 0 0,-21 1-3 0,21-1 1 0,-20 0-2 16,20 0-3-16,0 0 2 15,-27-1 2-15,27 1-2 0,-21-2-1 0,21 2 2 16,-19-4-4-16,19 4 2 15,-19-4 2-15,19 4-6 0,-17-5-3 0,17 5 0 0,-15-8-3 16,15 8 0-16,-15-8 2 0,15 8-3 0,-15-7 3 16,15 7-3-16,-14-10 4 15,14 10-1-15,-16-10-2 0,16 10 5 0,-14-9-2 16,14 9 1-16,-17-10-2 0,17 10 0 16,-15-7 2-16,15 7 1 0,-17-10-3 15,17 10 5-15,-16-8-2 0,16 8 2 16,-18-10-1-16,18 10 0 0,-14-11 0 0,14 11-1 15,-17-9 1-15,17 9 0 16,-17-10 4-16,6 2 3 0,11 8 2 0,-14-10 2 0,14 10 5 16,-18-12 1-16,10 4-4 0,8 8 2 0,-14-11 1 15,14 11-6-15,-16-14 0 16,16 14 2-16,-14-13-5 0,14 13 1 0,-15-11-2 0,15 11 2 16,-13-12 0-16,13 12 0 15,-13-13 2-15,13 13 3 0,-14-13-3 0,14 13 6 16,-16-11-1-16,16 11 1 15,-12-12-5-15,12 12 0 0,-15-13-2 0,15 13 6 0,-15-13 3 16,15 13-2-16,-14-8 1 0,14 8-1 0,-15-12-2 16,15 12-2-16,-15-12 5 15,15 12-4-15,-13-11-2 0,13 11 1 16,-10-11 2-16,10 11 0 0,-13-11-1 16,13 11 4-16,0 0 1 0,-13-17-4 0,13 17-4 0,-10-12 2 15,10 12 1-15,-11-12-4 16,11 12 2-16,-8-13-3 0,8 13-1 0,-9-11 1 15,9 11-1-15,-11-14-3 16,11 14 3-16,0 0-1 0,-12-14-3 0,12 14 0 0,-10-14 2 16,10 14-1-16,-10-12-3 0,10 12 3 0,-10-9 1 15,10 9-3-15,-10-13-1 16,10 13 2-16,0 0 4 0,-15-15-7 16,15 15 5-16,-9-8-3 0,9 8 4 0,0 0 2 15,-13-15-2-15,13 15 2 0,-8-12-3 0,8 12 3 16,-8-11 1-16,8 11-5 15,-6-16 2-15,6 16-2 0,-6-15 2 0,6 15-1 0,-4-17 0 16,4 17-1-16,-6-17 3 0,6 17-3 0,-6-15 1 16,6 15-1-16,-4-18-2 15,4 18-1-15,-4-15 4 0,4 15-3 0,-4-17-3 16,4 17 5-16,-4-15-3 16,4 15 0-16,-5-16 1 0,5 16-2 0,0 0-4 0,-4-23 3 15,4 23-1-15,0 0-1 16,2-20 0-16,-2 20 0 0,0 0 0 0,-2-18 1 15,2 18 2-15,0 0-2 0,0 0-1 16,0 0 3-16,-2-19-3 0,2 19 2 0,0 0-2 16,0 0 1-16,0 0 2 0,0 0-1 15,0 0 2-15,0 0-5 0,-2-18 3 16,2 18 0-16,0 0-2 0,0 0 2 0,0 0-1 0,0 0 1 16,0 0-2-16,0 0-3 15,0 0 2-15,0 0 6 0,0 0-6 0,0 0 2 16,0 0 6-16,0 0-7 15,0 0 4-15,0 0-3 0,-20 43 4 0,20-43-4 16,-6 17-1-16,6-17 1 0,-8 19 3 0,8-19-1 0,-6 19 1 16,2-7-2-16,4-12 3 15,-10 19-2-15,10-19-2 0,-6 18 2 0,6-18 0 16,-4 18-2-16,4-18 1 0,-4 15 1 16,4-15-1-16,-4 14 0 0,4-14-1 0,0 0 4 15,-6 13 1-15,6-13-1 16,0 0-4-16,0 0 0 0,-5 16 2 0,5-16-2 15,0 0 1-15,0 0-2 0,0 0-5 16,0 0 2-16,0 0-5 0,0 0-4 0,0 0 5 16,0 0 0-16,0 0 5 0,0 0-8 0,0 0 5 15,0 0-2-15,0 0 3 16,0 0 1-16,0 0 1 0,0 0-3 16,0 0 1-16,0 0 3 0,0 0 1 15,0 0-1-15,0 0-1 0,0 0 1 16,0 0 2-16,0 0-2 0,15-44 0 0,-15 44-1 15,0 0 5-15,0 0-2 0,0 0-1 0,0 0 1 0,0 0 2 16,0 0 0-16,4-17-3 0,-4 17 4 0,0 0-2 16,0 0 2-16,0 0-4 15,0 0 5-15,0 0-1 0,4-15-1 0,-4 15-3 0,0 0 3 16,0 0 0-16,0 0-2 16,0 0 1-16,0 0-1 0,0 0 0 0,0 0 0 15,0 0 1-15,0 0 2 16,0 0-2-16,6-13 1 0,-6 13-1 0,0 0-3 15,0 0 3-15,0 0 2 0,0 0-2 16,7-13 1-16,-7 13 1 0,0 0 1 0,0 0-5 16,0 0 4-16,7-15 1 0,-7 15-4 0,0 0 1 15,0 0 1-15,0 0-2 16,0 0 7-16,0 0-2 0,8-13-5 0,-8 13 3 0,0 0 1 16,0 0-1-16,0 0-1 15,0 0 2-15,0 0 3 0,0 0 1 0,0 0-2 16,0 0 0-16,0 0 3 15,0 0-3-15,0 0 1 0,0 0 4 0,0 0-2 0,0 0 1 16,0 0 0-16,0 0 3 0,0 0-7 0,29 17 5 16,-29-17-2-16,13 13 1 15,-4-4-4-15,-1 1 1 0,-8-10-4 0,20 16-11 0,-10-8-28 16,0 0-46 0,1 0-52-16,2-1-61 0,-1 0-59 0,-12-7-102 0,21 11-185 15,-9-7-87-15,-12-4-200 16,18 7-164-16</inkml:trace>
  <inkml:trace contextRef="#ctx0" brushRef="#br0" timeOffset="108329.39">3640 8855 2342 0,'-6'-16'-68'0,"6"16"42"0,0 0 43 16,0 0 26-16,0 0 28 16,0 0 25-16,0 0 22 0,0 0 18 0,0 0 4 0,0 0 0 15,0 0-10-15,0 0-6 16,0 0-9-16,0 0-10 0,0 0-4 0,0 0-6 15,0 0-12-15,0 0-11 16,28-6-8-16,-28 6-8 0,0 0-7 0,29 0-11 16,-29 0-28-16,26 0-43 0,-26 0-55 0,28-2-62 0,-14 0-58 15,-14 2-62-15,27-4-121 16,-14 2-495-16,2-2-261 0</inkml:trace>
  <inkml:trace contextRef="#ctx0" brushRef="#br0" timeOffset="108769.39">3933 8717 2584 0,'0'0'-72'0,"0"0"26"16,0 0 3-16,0 0 11 0,0 0 28 0,0 0 16 0,0 0 32 15,0 0 10-15,0 0-3 16,-16-22 7-16,16 22 0 0,0 0 4 0,0 0-7 15,0 0 0-15,0 0 0 16,-31 23-4-16,31-23-7 0,0 0-7 0,-10 18 2 16,10-18-5-16,-5 13-1 0,5-13-1 0,0 18-4 0,0-18-4 15,0 0-9-15,7 22-12 16,-7-22-23-16,8 14-16 0,-8-14-31 16,11 9-10-16,-11-9-13 0,12 7-11 15,-12-7 0-15,0 0 4 0,0 0 8 0,24-4 0 0,-24 4 13 16,0 0 18-16,16-16 12 15,-16 16 15-15,6-18 7 0,-6 18 29 0,7-17 43 16,-7 17 29-16,7-17 28 0,-7 17 21 0,6-18 10 0,-6 18 0 16,0 0 5-16,6-16-9 15,-6 16-10-15,0 0 1 0,0 0 6 0,0 0-12 16,9-8-11-16,-9 8-13 16,0 0-9-16,0 0-10 0,0 0-9 0,0 0-16 0,16 31-49 15,-16-31-59-15,9 15-76 16,-9-15-64-16,9 13-87 0,-9-13-170 0,6 10-445 15,-6-10-282-15</inkml:trace>
  <inkml:trace contextRef="#ctx0" brushRef="#br0" timeOffset="120197.73">4686 7083 2547 0,'0'0'-150'0,"4"-28"14"0,-4 28 20 0,0 0 23 0,0 0 16 16,0 0 16-16,11-21 18 15,-11 21 8-15,0 0 16 0,8-9 11 0,-8 9 19 16,0 0 4-16,0 0 4 0,13-14 1 0,-13 14 11 0,0 0-9 16,0 0-7-16,0 0 2 15,11-5-2-15,-11 5-4 0,0 0 7 0,0 0-12 16,0 0 8-16,0 0 7 16,0 0-7-16,32 9 2 0,-32-9 5 15,0 0-2-15,14 13 6 0,-14-13 1 0,11 12 1 16,-11-12 10-16,8 13 13 0,-8-13 6 0,7 15 14 15,-7-15 12-15,4 14 8 16,-4-14-4-16,0 0 0 0,2 18-2 0,-2-18-1 0,0 0 0 16,0 0-4-16,-13 23-6 0,13-23-7 0,-13 11-4 15,13-11-8-15,-16 7-5 16,16-7-4-16,-18 8-2 0,18-8-1 0,-18 1 1 16,18-1 2-16,0 0 5 15,-26 1-5-15,26-1 0 0,0 0-4 0,0 0-7 0,-23-9-4 16,23 9-8-16,0 0-9 15,-8-13-8-15,8 13-16 0,0 0-24 0,0 0-13 16,4-23-25-16,-4 23-21 0,0 0-29 16,0 0-37-16,12-19-31 0,-12 19-50 0,7-12-93 15,-7 12-462-15,6-5-105 0</inkml:trace>
  <inkml:trace contextRef="#ctx0" brushRef="#br0" timeOffset="121094.44">4684 7206 2288 0,'0'0'-91'0,"0"0"14"0,0 0 9 0,0 0 20 0,0 0 10 16,0 0 14-16,0 0 4 0,0 0 3 0,0 0-1 15,0 0 10-15,0 0 3 16,0 0 24-16,0 0 17 0,0 0 9 0,0 0 27 16,0 0 10-16,0 0 13 15,0 0 7-15,0 0 2 0,0 0-6 0,0 0-10 0,0 0-5 16,0 0-19-16,0 0-10 15,0 0-4-15,0 0-5 0,0 0-5 0,0 0-5 16,0 0-7-16,0 0-1 0,0 0 0 0,0 0-5 0,0 0 3 16,27 5-4-16,-27-5 3 15,5 12-2-15,-5-12 4 0,2 16-3 0,-2-16-4 16,2 24-1-16,-2-24-4 16,2 24 22-16,0-11-1 0,-2 2-4 0,0-15-1 15,2 32-4-15,-2-18-3 0,0 3-2 16,0-17-1-16,3 31-4 0,-3-13 1 0,0-1-3 15,0 0-1-15,-3 1 2 16,3-18-2-16,0 34-7 0,0-18 13 0,-2 2 0 16,2-18 4-16,-2 30-3 0,-2-12 5 0,2-3-4 0,0 0-6 15,2-15 2-15,-7 30-2 16,5-15-1-16,-2-1 1 0,4-14-4 0,-5 27 0 16,1-14-1-16,4-13 2 15,-4 22-2-15,4-22-2 0,-4 23-1 0,2-11 3 0,2-12-3 16,-4 22-2-1,4-22 5-15,-4 20 0 0,4-20 2 0,-4 20-1 0,4-20 3 16,-8 18 1-16,8-18-4 0,-4 19-1 0,4-19 1 16,-4 15-3-16,4-15 1 0,-4 17 1 15,4-17 1-15,0 0-2 0,-4 20 2 16,4-20 1-16,-4 13-1 0,4-13 0 16,0 0-2-16,-4 16 2 0,4-16-6 0,0 0-2 15,-2 18 3-15,2-18-2 0,0 0-1 16,-5 17 3-16,5-17-2 0,0 0-3 0,0 0 4 15,-4 21-3-15,4-21 3 16,0 0-2-16,-2 18-1 0,2-18 0 0,0 0 0 16,0 0-6-16,-3 16-8 0,3-16-20 0,0 0-29 0,0 0-25 15,0 0-39-15,-2 16-37 16,2-16-49-16,0 0-86 0,0 0-657 0,0 0-385 16</inkml:trace>
  <inkml:trace contextRef="#ctx0" brushRef="#br0" timeOffset="121569.44">4561 7954 2817 0,'6'-22'-116'0,"-6"22"21"0,0 0 22 0,0 0 31 16,9-14 21-16,-9 14 32 0,0 0 35 0,0 0 8 15,0 0 16-15,7-13 11 16,-7 13 10-16,0 0 8 0,0 0 3 16,0 0 3-16,0 0-10 0,0 0-9 0,0 0-12 15,0 0-3-15,0 0 0 0,0 0 1 0,0 0 3 16,0 0 1-16,0 0-1 15,0 0-6-15,0 0-3 0,0 0-7 16,6 46-4-16,-6-46-8 0,4 20-2 0,-4-20-3 0,2 19-6 0,-2-19-2 16,2 21 0-16,-2-21-7 15,4 20-1-15,1-10-4 0,-5-10 1 0,6 16-3 16,-6-16 1-16,6 11-3 0,-6-11-3 16,11 8 2-16,-11-8-1 0,0 0-6 0,19 4 4 15,-19-4 3-15,0 0-2 16,0 0-1-16,26-19-1 0,-18 13-4 0,-8 6 0 15,12-19-2-15,-5 7-2 16,-7 12-8-16,13-20-28 0,-7 6-33 0,0 3-50 0,3-1-60 16,-3-1-81-16,-6 13-128 0,6-27-201 0,-2 17-331 15,-4 10-313-15</inkml:trace>
  <inkml:trace contextRef="#ctx0" brushRef="#br0" timeOffset="121829.37">4840 7712 2838 0,'0'0'-32'0,"7"-15"13"16,-7 15 7-16,0 0 27 0,0 0 12 0,7-13 4 0,-7 13-1 15,0 0 6 1,0 0-1-16,0 0 8 0,0 0 13 0,0 0 11 0,0 0 11 15,0 0-4-15,0 0-4 16,0 0-7-16,6 45-1 0,-6-45-11 0,0 20-5 16,0-20-11-16,0 18-22 0,0-18-45 0,2 16-64 15,-2-16-55-15,4 13-74 0,-4-13-136 16,4 10-481-16,-4-10-180 0</inkml:trace>
  <inkml:trace contextRef="#ctx0" brushRef="#br0" timeOffset="122759.37">5036 7125 2450 0,'0'0'-77'0,"-5"-28"25"16,5 28 12-16,0 0 12 0,0 0 23 0,0 0 18 0,0 0 7 16,0 0-3-16,0 0-4 0,0 0 6 0,0 0-4 15,0 0 20-15,0 0 11 16,0 0 9-16,0 0-10 0,0 0 7 0,0 0 3 16,0 0-3-16,0 0 2 0,0 0-6 15,0 0 4-15,0 0-5 0,0 0-8 0,13 48-3 16,-13-48-5-16,8 15-3 15,-8-15 0-15,13 11-4 0,-13-11 0 0,15 12-8 16,-15-12 0-16,14 9-2 16,-14-9-10-16,16 7-6 0,-16-7 0 0,14 0-5 0,-14 0 1 15,0 0 1-15,0 0-1 0,0 0-2 0,32-9 5 16,-32 9 4-16,9-11 5 16,-9 11 10-16,10-14 9 0,-10 14 10 0,6-14 6 15,-6 14 7-15,6-13 1 0,-6 13 7 16,0 0 6-16,10-16-3 0,-10 16 0 0,0 0-1 15,6-14-7-15,-6 14 3 16,0 0-3-16,0 0-9 0,6-13-5 0,-6 13-11 16,0 0-2-16,0 0-5 0,0 0-2 0,0 0 1 0,0 0-4 15,0 0-3-15,0 0 0 16,0 0 0-16,0 0-4 0,0 0-1 0,0 0 0 16,21 28-4-16,-21-28 1 15,8 18 1-15,-8-18-6 0,11 16 4 16,-6-6-3-16,-5-10 0 0,8 19 3 0,-8-19-2 15,6 17 0-15,-6-17 1 0,4 15 0 0,-4-15 4 16,2 16 4-16,-2-16 5 0,0 0 7 0,-4 23 6 16,4-23-1-16,0 0 2 15,-12 13 2-15,12-13-5 0,-11 8-3 0,11-8 5 0,0 0-7 16,-17 2-6-16,17-2-21 16,0 0-19-16,0 0-24 15,-23-17-28-15,23 17-41 0,0 0-35 0,-6-24-42 16,6 24-40-16,2-18-58 0,-2 18-654 0,4-22-372 0</inkml:trace>
  <inkml:trace contextRef="#ctx0" brushRef="#br0" timeOffset="123109.35">5381 6970 2751 0,'0'0'-136'0,"0"0"23"16,0 0 19-16,0 0 27 0,0 0 36 0,0 0 29 0,12 22 15 15,-12-22 16-15,0 0 6 16,0 0 2-16,-10 33 10 0,10-33-1 0,-4 18-2 15,4-18 5-15,-4 24-5 16,0-13 3-16,4-11-1 0,-2 22-1 0,2-22-9 0,0 25-1 16,0-25 0-16,2 21-5 0,4-10 24 0,-6-11-6 15,4 22-10-15,-4-22 1 16,10 17-8-16,-6-10-14 0,-4-7-35 0,15 14-58 16,-15-14-58-16,17 7-67 15,-17-7-144-15,15 4-397 0,-15-4-17 0</inkml:trace>
  <inkml:trace contextRef="#ctx0" brushRef="#br0" timeOffset="123509.45">5458 7103 2150 0,'0'0'-43'0,"0"0"31"0,0 0 13 16,0 0 6-16,0 0 2 0,0 0 4 16,0 0-10-16,0 0 9 0,18-25-4 15,-18 25 0-15,0 0-3 0,14-4 6 0,-14 4-11 16,0 0 3-16,28-4 6 0,-28 4-9 16,25-2 0-16,-12 1 3 0,-13 1 8 0,23-3-12 15,-23 3-18-15,22-4-80 16,-22 4-124-16,18-5-368 0,-9 1 204 0</inkml:trace>
  <inkml:trace contextRef="#ctx0" brushRef="#br0" timeOffset="123719.56">5561 7006 1792 0,'0'0'-6'15,"0"0"6"-15,0 0 23 0,0 0 42 0,0 0 38 16,-7 32 10-16,7-32-6 15,0 0-9-15,4 25-6 0,-4-25-9 0,5 19-3 16,-5-19 10-16,4 17-7 0,0-6 0 0,-4-11-5 0,6 17-13 16,-6-17-5-16,8 19-10 15,-4-11-4-15,-4-8-30 0,14 15-62 0,-14-15-64 16,10 10-84-16,-10-10-122 16,13 4-447-16,-13-4-51 0</inkml:trace>
  <inkml:trace contextRef="#ctx0" brushRef="#br0" timeOffset="123909.8">5692 7141 2256 0,'0'0'29'0,"14"-4"45"0,-14 4 5 16,0 0-2-16,0 0 7 15,0 0 10-15,0 0 6 0,0 0-5 0,0 0-7 16,0 0-7-16,0 0 4 0,0 0-3 0,0 0 3 16,0 0-3-16,0 0-9 0,0 0-5 15,0 0-6-15,0 0-10 0,0 0-43 0,0 0-42 16,0 0-47-16,0 0-51 15,0 0-46-15,0 0-54 0,0 0-99 16,0 0-494-16,0 0-147 0</inkml:trace>
  <inkml:trace contextRef="#ctx0" brushRef="#br0" timeOffset="124129.33">5747 6981 2572 0,'0'0'46'0,"0"0"-1"0,12-8 0 15,-12 8-11-15,0 0 8 16,0 0 4-16,0 0-2 0,0 0-6 0,0 0 1 16,0 0-7-16,0 0 2 0,24 19-3 0,-24-19-1 0,10 18-4 15,-6-10-1-15,2 5-4 16,1 1 2-16,0 0-3 0,-3 2-4 0,0 1-13 16,-2-1-33-16,0 1-48 15,0 0-37-15,-2-17-35 0,-2 32-56 0,0-16-83 0,0 0-443 16,-4-1-2-1</inkml:trace>
  <inkml:trace contextRef="#ctx0" brushRef="#br0" timeOffset="124569.42">5272 7439 2126 0,'0'0'-11'0,"0"0"30"16,0 0-2-16,0 0 16 16,0 0 6-16,0 0 6 0,0 0 14 0,0 0 2 0,0 0-2 15,0 0-10-15,38-8-1 16,-38 8-5-16,35-2-4 0,-17 0-1 0,6-2-4 15,5 3 3-15,3-2-3 16,0-1-3-16,0 2-5 0,-1 0-4 0,1 0-8 16,-2-2-31-16,-1 3-41 0,-1-1-68 0,-2-3-59 0,-6 4-91 15,2-2-414-15,-10 2 58 16</inkml:trace>
  <inkml:trace contextRef="#ctx0" brushRef="#br0" timeOffset="124939.44">5654 7510 2085 0,'-11'10'43'0,"11"-10"-6"0,0 0 15 0,0 0 24 16,-11 11 28-16,11-11 28 16,0 0 6-16,0 0-5 0,0 0-14 0,-19 4-14 0,19-4-8 15,0 0-5-15,-21 1-7 16,21-1-5-16,0 0-7 0,-19 2-7 0,19-2-8 15,0 0-6-15,-17 9-6 16,17-9-6-16,0 0 1 0,-11 8-9 0,11-8-8 0,0 0-5 16,0 0-10-16,-2 20-8 15,2-20-20-15,0 0-18 0,11 24-2 0,-2-16-11 16,-3 3 6-16,2 2 5 0,0-2 4 0,-1 0 5 16,0 3-1-16,-1-3 4 0,-6-11 10 15,8 21 17-15,-8-21 13 0,2 20 22 0,-2-20 16 16,-4 19 11-16,4-19 1 15,-10 18-3-15,10-18-4 0,-14 13-9 0,6-7-17 16,8-6-40-16,-16 6-49 0,16-6-67 0,-18 2-63 0,18-2-83 16,-16-10-185-16,7 5-393 15,9 5-197-15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30T19:17:2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 8036 621 0,'0'0'199'0,"0"0"-44"0,0 0-42 16,5-13-27-16,-5 13 13 15,0 0-9-15,0 0-6 0,4-15-6 16,-4 15-3-16,0 0 10 0,5-15 8 0,-5 15 6 0,0 0 3 0,10-14 3 16,-10 14-11-16,0 0 16 15,6-12-13-15,-6 12 0 0,0 0-1 0,0 0 0 16,2-16-5-16,-2 16-3 16,0 0-3-16,0 0-11 0,0 0-8 0,0 0-9 15,-15-18-6-15,15 18-5 0,0 0-2 16,-25-1-9-16,25 1 2 0,0 0-7 0,-27 1-2 15,27-1-6-15,0 0 2 0,-27 4-6 0,27-4-4 16,-14 5 1-16,14-5-1 16,-10 9-5-16,10-9 6 0,0 0-10 0,-5 20 3 0,5-20-1 15,0 0 0-15,20 33-1 16,-11-22-1-16,4 5 1 0,3-1-3 0,0 2 2 16,1 0-2-16,2 0-1 15,-2 0-2-15,2-2 0 0,-4 3 3 0,2-4 0 0,-4 4 2 16,0-2 0-16,-3-4 3 15,-2 0 11-15,-1 2 7 0,-3 1 13 0,-4-15 4 16,-2 21 11-16,2-21 4 0,-11 21 3 0,2-12 3 16,-1 1 2-16,-2-5-4 0,12-5-7 15,-28 8-4-15,13-7-8 0,15-1-5 0,-31-1-13 16,31 1-14-16,-32-9-17 16,16 1-19-16,3-1-25 0,-3-1-29 0,4-2-32 15,1 2-39-15,3 0-44 16,8 10-40-16,-11-25-79 0,9 13-641 0,2-1-385 0</inkml:trace>
  <inkml:trace contextRef="#ctx0" brushRef="#br0" timeOffset="480.05">2165 8141 2814 0,'13'4'-97'0,"-13"-4"19"0,0 0 7 16,0 0 8-16,18 3 7 0,-18-3 3 16,0 0 10-16,0 0 1 0,28-7 1 0,-28 7 0 15,17-8 6-15,-17 8-6 16,17-8 6-16,-17 8 13 0,17-12-1 0,-11 5 2 15,-6 7 5-15,14-15-8 0,-14 15-3 16,10-17 11-16,-10 17-5 0,4-16-2 0,-4 16 3 16,4-14 2-16,-4 14 8 0,0 0 0 0,0 0 10 15,-12-25 29-15,12 25 15 16,-14-5 15-16,14 5 8 0,0 0 3 0,-18-5 6 16,18 5 7-16,0 0 1 0,0 0 6 15,-28 13 10-15,28-13-2 0,-13 13-1 0,7-2 1 16,6-11-11-16,-11 25-2 15,10-13-7-15,1-12-4 0,-4 26-8 0,4-13-2 16,0-13-4-16,8 26-5 0,-4-13-3 0,4 0-7 0,1-2-3 16,1-1-3-16,3-1-4 15,2-2-6-15,2-1-7 0,0-1-10 0,-1-2-35 16,-16-3-33-16,35 0-55 16,-19-3-62-16,4 0-61 0,-4-2-134 0,0-3-474 0,-2-2-180 15</inkml:trace>
  <inkml:trace contextRef="#ctx0" brushRef="#br0" timeOffset="639.75">2499 8029 2562 0,'4'-18'-38'0,"-4"18"4"0,0 0 2 0,10-15 3 16,-10 15 2-16,12-10 5 15,-12 10 1-15,17-12-5 0,-7 5-2 0,-10 7-30 0,24-11-28 16,-14 6-36-16,3-4-56 15,-13 9-113-15,19-9-214 0,-19 9 318 0</inkml:trace>
  <inkml:trace contextRef="#ctx0" brushRef="#br0" timeOffset="850.16">2596 7890 1540 0,'0'0'47'0,"0"0"16"15,0 0 19-15,0 0 22 16,0 0 8-16,0 0 19 0,-10 29 10 0,10-29-16 0,0 23 5 15,0-23-3-15,-2 32-14 0,2-13-2 0,0-3-9 16,-2 4-11-16,2-1-7 16,0 1-8-16,0 2-10 0,2-3-8 0,-2 0-8 0,2-2-5 15,0-1-15-15,2 2-26 16,0-5-42-16,1 1-46 0,-5-14-48 0,11 19-53 16,-11-19-72-16,12 10-583 15,-4-9-178-15</inkml:trace>
  <inkml:trace contextRef="#ctx0" brushRef="#br0" timeOffset="1439.96">2830 7900 2502 0,'0'0'-53'0,"0"0"21"0,-4-20 3 0,4 20 14 16,0 0 26-16,0 0 39 16,0 0 12-16,0 0 8 0,0 0 3 0,0 0-1 0,0 0 1 15,0 65 15-15,0-43 8 16,0 0 4-16,-2 4 1 0,2 3 2 16,-2 1-7-16,2 1-4 0,-2-1-7 15,2 3-3-15,0-1-11 0,2-3-5 16,-2 3-7-16,0 0-7 0,0-3-2 0,0 0-7 15,2-5-4-15,-2 0-8 0,0-6-5 0,2 1-10 16,-2-1-22-16,0-18-27 0,2 24-33 0,-2-24-47 0,2 18-46 16,-2-18-35-1,0 0-31-15,0 0-35 0,0 0-68 0,0 0-501 0,0 0-160 16</inkml:trace>
  <inkml:trace contextRef="#ctx0" brushRef="#br0" timeOffset="1690.05">2781 8027 2356 0,'2'-23'-61'0,"0"1"28"0,-2 4 14 15,3 3 4-15,-3 15 9 0,6-30 7 0,-2 17 12 16,2 0-9-16,0 2 7 16,-6 11-3-16,18-19-2 0,-8 10 20 0,3 1-22 0,-13 8-4 15,23-6 21-15,-10 4-9 16,-13 2 11-16,28 4 10 0,-28-4-6 0,22 9 11 16,-8-2 10-16,-6 2 8 15,0 1 11-15,-8-10 17 0,9 18 11 0,-9-18 11 16,0 19 3-16,0-19-5 0,0 0-6 15,-13 28-7-15,3-18-11 0,-1-4-11 0,11-6-10 16,-25 9-32-16,13-6-32 0,12-3-45 0,-24-3-69 16,24 3-60-16,-24-11-71 0,15 2-156 15,1-1-379-15,2 0-85 0</inkml:trace>
  <inkml:trace contextRef="#ctx0" brushRef="#br0" timeOffset="1969.65">3105 7869 2236 0,'12'13'-80'0,"-12"-13"25"16,12 17 4-16,-8-8 11 0,-4-9 12 0,6 17 15 16,-6-17 10-16,4 22 6 15,-4-22 19-15,0 20-1 0,0-20 9 0,0 19 16 16,0-19 14-16,-6 14 25 0,6-14 23 15,0 0-26-15,-14 14-5 0,14-14-6 0,0 0-12 16,0 0-9-16,0 0-13 0,0 0-21 0,-26-25-13 16,26 25-9-16,-7-19-1 15,7 19-12-15,-2-19-5 0,2 19-8 16,0-19-1-16,0 19-29 0,9-15-21 0,-9 15-43 16,10-17-87-16,-10 17-459 0,10-8 91 0</inkml:trace>
  <inkml:trace contextRef="#ctx0" brushRef="#br0" timeOffset="2209.76">3257 7855 1991 0,'19'8'-9'0,"-19"-8"26"15,0 0 7-15,9 15 27 0,-9-15 25 0,6 15 0 16,-6-15 14-16,4 19 23 15,0-6-18-15,-4-13-1 0,5 27-10 0,-3-12-3 0,-2 0-3 16,4 3-7-16,-4-1-6 0,3 1 0 0,-3-18-10 16,4 32-4-16,-4-19-17 15,0-13-32-15,2 26-58 0,-2-12-57 0,2-2-71 16,-2-12-120-16,-2 13-485 0,2-13-91 16</inkml:trace>
  <inkml:trace contextRef="#ctx0" brushRef="#br0" timeOffset="2700.19">3270 7590 2341 0,'0'0'-67'16,"8"-11"8"-16,-8 11 8 0,0 0-1 0,0 0 1 16,0 0 10-16,9-11 3 15,-9 11-22-15,0 0-37 0,0 0-56 0,0 0-118 0,0 0-183 16,0 0 385-16</inkml:trace>
  <inkml:trace contextRef="#ctx0" brushRef="#br0" timeOffset="3159.73">3422 7939 1325 0,'4'19'2'0,"-4"-19"5"0,2 16 5 16,-2-16 19-16,4 19 13 0,-4-19 7 0,6 16 19 0,-6-16 3 16,2 18 2-16,-2-18 3 15,2 15 0-15,-2-15 0 0,4 13-1 0,-4-13-2 16,0 0-3-16,2 18 0 16,-2-18-5-16,0 0-6 0,0 0-6 0,4 13-6 0,-4-13-8 15,0 0-4-15,0 0-10 16,0 0-7-16,0 0-16 0,0 0 1 0,0 0-16 15,10-48 17-15,-3 34-15 0,-3 1 5 0,-4 13-14 16,11-25 10-16,-5 13 2 0,1-1 3 16,-1 3 3-16,-6 10 17 0,12-16 11 0,-12 16 24 15,14-10 13-15,-14 10 15 16,14-3 11-16,-14 3 6 0,0 0 4 0,0 0-1 16,28 5-4-16,-28-5-12 0,10 12-8 15,-10-12-7-15,13 12-4 0,-13-12-8 0,8 13-6 16,-8-13-9-16,11 13-12 15,-4-4-34-15,-7-9-42 0,8 7-63 0,-8-7-55 16,10 9-68-16,-10-9-109 0,8 4-526 0,-8-4-226 0</inkml:trace>
  <inkml:trace contextRef="#ctx0" brushRef="#br0" timeOffset="3349.67">3678 7847 2702 0,'7'-11'9'0,"-7"11"9"0,10-9 1 0,-10 9 21 16,18-9 24-16,-18 9 10 16,18-10 12-16,-2 5-11 0,-4 1-8 0,-12 4-4 15,32-11-7-15,-17 7-11 0,-1-1-10 16,2-1-28-16,-16 6-51 0,22-6-53 16,-22 6-60-16,20-6-52 0,-20 6-81 15,12-5-502-15,-12 5-101 0</inkml:trace>
  <inkml:trace contextRef="#ctx0" brushRef="#br0" timeOffset="3569.77">3836 7738 2333 0,'-18'-3'-42'0,"18"3"13"16,0 0 29-16,0 0 39 0,0 0 37 15,0 0 37-15,0 0 15 16,0 0 10-16,-6 25 8 0,6-25 10 0,2 21 5 16,-2-21 3-16,4 27-6 0,-2-12 0 0,-2 2-11 15,2 1-7-15,-2 2-9 16,2 1-10-16,-2-1-21 0,2 0-12 0,0 1-6 15,0 0-9-15,-2-2-8 0,6-2-4 16,-4 1-7-16,2-3-4 0,0-2-14 0,-4-13-25 16,14 23-29-16,-5-18-48 0,-9-5-62 0,21 6-78 0,-8-6-79 15,-13 0-149-15,26-11-193 16,-14 1-308-16,2-5-346 0</inkml:trace>
  <inkml:trace contextRef="#ctx0" brushRef="#br0" timeOffset="6839.98">16165 8038 981 0,'0'0'122'0,"0"0"-32"16,-9-21-20-16,9 21 1 0,0 0-8 15,-13-13 0-15,13 13 3 0,-12-8 0 0,12 8-1 16,-16-7 13-16,16 7-14 0,-16-3 14 0,16 3 11 16,-17-7 6-16,17 7 2 15,-19-2-8-15,19 2-5 0,0 0 7 0,-39 5 2 0,25 2-8 16,-3 0-2-16,0 5-1 16,-2 2-5-16,-1 2-4 15,2 1-8-15,1 2 5 0,0 4-3 0,2 0-4 16,3 0-5-16,-2 2-2 0,4-3-7 0,4 2-2 0,2-2-3 15,2-1 1-15,4 0-2 16,0-2-1-16,6-2 0 0,0 0-4 16,8-2-2-16,-2-1 0 0,5-2-2 0,3-5-3 0,0 0-2 0,0-6-11 15,3-1 3-15,3-4-5 16,0-1 1-16,-1-5-4 0,5-4-3 0,-2-2 1 16,-1-2-1-16,-4-1-1 15,0-3-1-15,-1 4 0 0,0-1 1 0,-8 3-1 0,3 1-3 16,-4 3 2-16,0 0-4 15,-3 0 0-15,2 4-1 0,-2-1-1 0,-12 9 2 16,19-11-6-16,-19 11 2 0,19-6 1 0,-19 6-2 16,15 0 2-16,-15 0 3 15,0 0 13-15,19 10 8 0,-19-10 5 0,7 13-7 0,-7-13 2 16,4 15-1-16,-4-15 2 16,0 0-3-16,0 24-1 0,0-24 2 15,0 0 2-15,-14 19-6 0,14-19-3 16,-12 11 1-16,12-11-3 0,-17 8-3 0,17-8 1 0,-21 1 0 15,21-1-1-15,-19 0-2 16,19 0-4-16,0 0-4 0,-24-13-12 0,24 13-7 16,-10-15-12-16,10 15-13 0,-4-18-15 0,4 18-23 0,0 0-19 15,6-24-31-15,-6 24-24 16,12-14-38-16,0 9-24 0,-4-1-57 16,-8 6-118-16,17-8-429 0,-6 4-147 15</inkml:trace>
  <inkml:trace contextRef="#ctx0" brushRef="#br0" timeOffset="7289.72">16520 8148 2368 0,'0'0'-86'0,"0"0"19"0,0 0 21 0,0 0 22 15,29-1 7-15,-29 1 10 16,0 0 4-16,5 21 8 0,-5-21 8 0,2 19-5 16,-2-19 6-16,2 24 3 0,-2-24 16 0,-2 25 7 15,2-12 11-15,0-13 12 0,-2 25 7 16,2-25-2-16,-3 22 0 0,3-22 0 16,-2 18-6-16,2-18-11 0,-4 17 6 15,4-17-11-15,0 0 4 0,-4 20-7 0,4-20-6 16,0 0-5-16,0 0 2 0,0 0-11 15,0 0-2-15,0 0-3 0,0 0 0 0,0 0-4 16,0 0-1-16,20-59 3 0,-14 44-5 0,0 1 5 16,-2-1 10-16,2 3 0 15,-6 12 6-15,11-22-3 0,-7 12 7 0,-4 10 12 0,11-12 21 16,-11 12 17-16,0 0 13 16,0 0 2-16,0 0-10 0,0 0-4 0,0 0-10 15,15 34-11-15,-15-34-2 16,0 25-6-16,0-12-11 0,0-13-3 0,0 28-9 15,2-17-17-15,-2-11-42 0,4 22-51 16,-2-9-69-16,-2-13-65 0,8 15-87 0,-4-10-203 16,-4-5-435-16,0 0-344 0</inkml:trace>
  <inkml:trace contextRef="#ctx0" brushRef="#br0" timeOffset="7479.78">16721 8175 2833 0,'0'0'-55'0,"0"0"13"0,6-15-2 0,-6 15 3 16,12-9 8-16,-12 9-4 15,18-8 1-15,-18 8 14 0,24-8-19 0,-12 5-16 0,3-1-9 16,-15 4-11-16,30-8-19 16,-16 5-25-16,-3-1-39 0,0-3-90 0,-11 7-282 15,16-9 287-15</inkml:trace>
  <inkml:trace contextRef="#ctx0" brushRef="#br0" timeOffset="7629.68">16907 8083 1625 0,'0'0'45'0,"0"0"28"0,-42 18 22 0,42-18 13 0,-9 23 14 15,5-9 13-15,0 1-8 0,0 0-1 16,0 2-11-16,0 1-10 0,2-2-12 0,0 1-9 16,-1 1-9-16,3-18-8 15,-2 32-11-15,4-17-21 0,-2-15-49 0,0 24-58 16,0-24-53-16,3 24-57 0,-3-24-91 15,6 16-480-15,-4-9-36 0</inkml:trace>
  <inkml:trace contextRef="#ctx0" brushRef="#br0" timeOffset="7929.83">16922 8322 2211 0,'13'-12'6'16,"-13"12"45"-16,10-9 0 16,-10 9-6-16,0 0 14 0,0 0 21 0,20 0 17 15,-20 0 4-15,0 0-5 16,14 15-9-16,-14-15-2 0,9 17-4 0,-9-17-10 0,8 20-5 15,-6-9-7-15,-2-11-3 16,5 23-3-16,-1-14-6 0,-4-9-3 0,4 21-6 16,-4-21-2-16,2 18-1 0,-2-18 6 0,3 12 2 15,-3-12 6-15,0 0 8 0,2 18-3 16,-2-18-5-16,0 0-5 0,0 0-2 16,0 0-5-16,0 0-3 0,0 0-4 15,0 0-8-15,0 0 0 0,8-48-1 0,-6 31-5 16,2 0 1-16,0-1-1 0,0 2-2 15,1 0 0-15,0-1-3 0,1 2-3 0,0 0 1 16,2 0-4-16,-2-1-14 0,1 2-45 0,2-1-66 16,-1 3-67-16,1-2-74 15,-3 1-139-15,2 0-556 0,-2 0-389 0</inkml:trace>
  <inkml:trace contextRef="#ctx0" brushRef="#br0" timeOffset="8580.04">17250 8415 2794 0,'6'-61'-105'0,"-4"50"33"0,-2 11 9 0,10-25 18 16,-6 13 29-16,0-1-1 0,-4 13 7 0,10-21-4 16,-4 13 2-16,-6 8 15 15,15-13-17-15,-15 13 7 0,15-5-4 0,-15 5 3 16,0 0 4-16,0 0 8 16,33 15 12-16,-27-7-3 0,-6-8 13 0,10 23 12 0,-6-12 8 15,-4-11 6-15,2 22 18 16,-2-22 14-16,-4 24 21 0,4-24 18 0,-6 16 8 15,6-16 1-15,-16 14-3 0,16-14-2 0,-14 9-11 0,14-9-10 16,-17 0-16 0,17 0-18-16,0 0-32 0,0 0-43 0,-25-23-48 0,22 12-79 15,3-2-65-15,0 13-95 16,9-44-193-16,-3 18-365 0,3-9-193 0</inkml:trace>
  <inkml:trace contextRef="#ctx0" brushRef="#br0" timeOffset="8809.56">17621 7603 2426 0,'0'0'-75'0,"0"0"43"0,0 0 18 0,0 0 20 16,0 0 14-16,4 52 11 16,-8-33 10-16,0 8 9 0,-1-1 0 0,1 5-3 0,0 4-1 15,-1-1-2-15,1 2-5 16,0 0-1-16,0-2-9 0,0 3-1 0,-2-3-2 15,1-6-7-15,0 3 5 16,1-4-2-16,0-3-16 0,2-3-14 0,-2-2-46 0,2-1-26 16,0-5-35-16,0-2-46 0,-2-3-63 0,4-8-475 15,0 0 47-15</inkml:trace>
  <inkml:trace contextRef="#ctx0" brushRef="#br0" timeOffset="9009.98">17652 7811 2087 0,'4'-15'12'15,"1"3"18"-15,-5 12 13 0,7-15-3 0,-7 15 15 16,0 0 22-16,0 0 52 0,0 0 9 0,0 0-7 16,0 0-4-16,0 0-14 0,0 0-5 15,2 58-11-15,-4-38-4 0,-2 6-10 0,1 0-8 16,-2 2-5-16,3 1-11 16,0 1-4-16,-2 1-6 0,4 0-11 0,-4-3-9 0,4 1-32 15,-2-2-51-15,2-4-64 16,0-1-65-16,0-3-67 0,0-1-151 0,2-7-436 15,0 0-177-15</inkml:trace>
  <inkml:trace contextRef="#ctx0" brushRef="#br0" timeOffset="9329.53">17747 8233 2487 0,'14'-11'-24'0,"-14"11"30"15,0 0 6-15,8-12 15 0,-8 12 9 0,0 0 10 16,10-10 0-16,-10 10-3 15,0 0-2-15,9-15-8 0,-9 15-9 0,11-13-4 16,-11 13 0-16,12-19-4 0,-3 7 4 0,-3 0-5 0,-6 12-2 16,10-23 5-16,-5 14 9 15,-5 9 9-15,7-17 12 0,-7 17 20 0,4-15 7 16,-4 15 4-16,0 0 2 16,0 0 1-16,0 0 6 0,-13-17 1 0,13 17-2 0,0 0-2 15,0 0 1 1,-32 23 0-16,26-11-1 0,-3 2-12 0,3 2-6 0,-1 0-6 15,3 2-7-15,2 2-4 16,0-4-3-16,2 1-3 0,2 0-6 0,2-1-1 0,0-1-8 16,3-2-12-16,2-2-27 0,1-1-32 0,3-2-54 15,-13-8-55-15,25 7-58 16,-12-5-44-16,-13-2-76 0,30-7-134 0,-18 1-437 16,3-2-287-16</inkml:trace>
  <inkml:trace contextRef="#ctx0" brushRef="#br0" timeOffset="10349.89">18131 8207 2663 0,'0'0'-94'0,"0"0"31"0,0 0 12 16,2-15 22-16,-2 15 35 16,0 0 9-16,0 0 23 0,0 0 0 0,0 0 5 0,0 0 11 15,-6-18 6-15,6 18 2 16,0 0 8-16,0 0 17 0,-23 0 2 0,23 0 1 15,0 0-7-15,-30 16-7 16,20-6-6-16,-2 1-5 0,2 0-6 0,2 3-3 0,-1-1-6 16,1 2-3-16,1-1-5 0,3 1-7 0,0 1-2 15,4-16 0-15,-3 22-3 16,3-22-1-16,0 23-1 0,0-23-3 0,7 18 1 0,-7-18-6 16,6 15 3-16,-6-15-5 15,11 8 0-15,-11-8-3 0,0 0 1 0,0 0-4 16,0 0-1-16,36-17-1 15,-27 4-3-15,-1-3-1 0,2-8-1 0,3-4-1 16,-2-5-2-16,1-2 1 0,1-9-2 0,0-2-6 0,-2-2 5 16,1-1 4-16,0 0-7 15,0 3 19-15,-4 7 0 0,2 2 0 0,-1 2 0 16,-1 2 1-16,-1 3 4 16,-1 6 3-16,-1 0-2 0,-1 5 0 0,0 5-6 0,0-1-3 15,-4 15-4-15,4-22-3 16,-4 22 5-16,0 0 9 0,0 0 2 0,0 0 5 15,0 0-3-15,-21 44 1 0,15-19-4 0,-1 1 3 0,1 8-7 16,0 5 2-16,-1 1-1 16,3 0-3-16,0-1 1 0,0 5-5 0,2-3-1 15,0-1-1-15,0-2-10 16,4 0-26-16,0-6-39 0,0 0-50 0,2-1-57 0,2-2-54 16,-2-4-57-16,5-4-144 15,-3-3-537-15,3 0-405 0</inkml:trace>
  <inkml:trace contextRef="#ctx0" brushRef="#br0" timeOffset="10770.09">18527 8078 2894 0,'0'0'-106'0,"0"0"22"16,6-15 13-16,-6 15 22 16,0 0 10-16,0 0 9 0,0 0 17 0,0 0-1 15,0 0 11-15,0 0 6 16,-2 62 5-16,2-44 17 0,-2-1-7 0,2 2 2 16,-2 2 7-16,2 1 2 0,0-3 2 15,2-1 6-15,0 1-2 0,-2 0 3 0,2-2-1 16,0-2 2-16,-2-15 7 15,7 25 2-15,-5-14 8 0,-2-11 7 0,10 18 13 0,-10-18-2 16,11 10 7-16,-11-10-5 0,0 0-4 0,18-2-1 16,-18 2 1-16,0 0-2 15,28-26-5-15,-17 10-8 0,2-5-4 0,2-6-8 16,-3-2-5-16,3 1-7 16,0-2-2-16,-3 3-5 0,4-2 0 0,-6 6-5 15,1 2-2-15,-1 2-8 0,-2 2-17 16,-1 2-31-16,0 2-37 0,-7 13-53 0,8-15-44 15,-8 9-63-15,0 6-140 16,0 0-547-16,0 0-321 0</inkml:trace>
  <inkml:trace contextRef="#ctx0" brushRef="#br0" timeOffset="11179.53">18872 8225 2651 0,'0'0'-101'0,"0"0"38"0,0 0 28 16,0 0 15-16,0-19 34 0,0 19 21 0,0 0 16 0,0 0 6 16,0 0 15-16,0 0 4 15,0 0-7-15,-49 23 3 0,39-11-2 0,-2 1 6 16,2 0-2-16,0 2-3 16,-1-1 1-16,5 0-11 0,-3 1-7 0,5 1 0 0,0-3-6 15,4-13-3 1,-4 25 1-16,4-25-4 0,0 20-5 0,0-20-1 0,6 15-5 15,-6-15-2-15,15 5-6 0,-15-5-8 0,0 0-2 16,29-5-6-16,-29 5-1 0,24-19-3 16,-7 5 0-16,-3-2-2 0,4-3 0 0,-2 2-1 15,2 1 10-15,-4 0 10 16,-1 3 14-16,-3 1 13 0,1 1 7 0,-2 1 6 16,-9 10 4-16,14-10 7 0,-14 10-1 15,13-6 3-15,-13 6-4 0,0 0-10 0,0 0-3 16,19 16-4-16,-19-16-7 15,6 18-6-15,-6-18-3 0,6 21-13 0,-6-10-24 16,0-11-38-16,0 22-43 0,0-22-46 0,3 22-62 0,-3-22-47 16,0 16-75-16,0-16-140 15,-3 12-520-15,3-12-415 0</inkml:trace>
  <inkml:trace contextRef="#ctx0" brushRef="#br0" timeOffset="11479.98">19111 8329 2952 0,'0'0'-54'16,"0"0"25"-16,0 0 26 0,0 0 28 0,17 17 16 0,-17-17 24 16,2 14 3-16,-2-14-3 0,2 18 5 0,-2-18-5 15,2 18-5-15,-2-18-1 16,2 19-3-16,-2-19 3 0,0 20-3 0,0-20-7 16,0 16-1-16,0-16-6 0,0 0-2 15,2 22-3-15,-2-22-1 0,0 0 11 0,0 0 14 16,-2 19 11-16,2-19 5 15,0 0 4-15,0 0-3 0,0 0 0 0,0 0-3 16,0 0-6-16,0 0-9 0,19-42-7 0,-10 24-5 0,0 0-6 16,1-1-5-16,0-1-5 15,2 2-8-15,-2-1-11 16,-2 1-36-16,0 3-53 0,1 2-72 0,0 0-87 16,-5 1-117-16,2 0-217 0,-2 5-24 0,-4 7-252 0,0 0-190 15</inkml:trace>
  <inkml:trace contextRef="#ctx0" brushRef="#br0" timeOffset="11669.86">19344 8316 2497 0,'0'0'-71'0,"2"17"27"16,-2-17 20-16,0 21 20 15,0-21 23-15,-2 24 7 0,2-24 3 0,0 25-2 0,-2-9-9 16,0 0 2-16,2-16-1 15,-2 32-2-15,2-18 2 0,0-14-10 0,0 28-34 16,0-15-37-16,0-13-46 0,0 21-85 0,0-21-187 0,0 13-191 16,0-13 231-16</inkml:trace>
  <inkml:trace contextRef="#ctx0" brushRef="#br0" timeOffset="11809.89">19471 8063 1650 0,'4'-17'52'0,"3"2"22"16,-7 15-14-16,4-20-16 0,-4 20-7 0,2-11-14 16,-2 11-46-16,6-7-46 0,-6 7-112 0,0 0-354 0,0 0 281 15</inkml:trace>
  <inkml:trace contextRef="#ctx0" brushRef="#br0" timeOffset="12233.49">19668 8206 1555 0,'0'0'34'15,"0"0"27"-15,0 0 14 0,0 0 20 16,0 0 23-16,0 0 5 0,-30 19 2 16,30-19 0-16,-19 11 2 0,11-5-15 0,-3 3-13 15,0 1-2-15,1 1-11 0,-1 1-7 16,3 1-8-16,-1 3-6 0,3-1-4 0,-1 0-14 15,3 0-1-15,0 0-5 0,4-15-4 0,-6 27-2 16,4-15-5-16,2-12-15 16,0 20-7-16,0-20-12 0,0 0-7 0,8 18-8 0,-8-18 7 15,0 0 1 1,15 4 3-16,-15-4 8 0,0 0 14 0,0 0 0 0,30-27 7 16,-20 15 15-16,0 0 3 15,2-4 11-15,-4 2 12 0,4 1 6 0,-3-1 16 0,0 3 3 16,-1-1-2-16,0 3-1 15,-8 9-5-15,11-13-4 0,-11 13 5 0,12-5-1 16,-12 5-5-16,0 0-1 0,0 0-4 0,0 0-9 0,28 18-5 16,-28-18-9-16,8 15-4 15,-8-15-2-15,9 17-9 0,-4-6-22 0,-5-11-47 16,6 16-56-16,-6-16-65 16,4 14-47-16,0-8-77 0,-4-6-144 0,4 7-165 15,-4-7-307-15,0 0-283 16</inkml:trace>
  <inkml:trace contextRef="#ctx0" brushRef="#br0" timeOffset="12699.64">19981 7756 2729 0,'4'-14'-18'0,"0"3"42"16,-4 11-6-16,7-13 13 15,-7 13 4-15,0 0 15 0,0 0 13 0,0 0 11 16,0 0 6-16,0 0-2 0,0 0 0 15,0 0 2-15,-5 59 5 0,1-33 5 0,0 3 5 16,-2 6-7-16,-1 1-5 0,-1 3-10 0,0 8-7 16,-1-1-6-16,-2-1-4 0,3 0-5 15,2-6-7-15,-2 1-2 0,-2 0 3 16,4-5-3-16,0 2 1 0,0-2-2 16,4-7-2-16,-3-1 0 0,1-4-4 0,2-2 0 15,-2-4 5-15,2-2 5 0,-1 0 9 16,3-15 6-16,-4 22 23 0,4-22-16 0,0 0-8 15,0 0-7-15,0 0-3 16,0 0-4-16,0 0-7 0,0 0-9 0,0 0-19 16,42-31 3-16,-28 20-3 0,-4-3-1 0,4 2-2 0,0 3-2 15,-2-1 1-15,3 3-2 16,-3-1-4-16,4 5-2 0,-16 3 3 0,24-4-3 16,-24 4 2-16,26 4-6 0,-26-4 6 15,19 9 0-15,-19-9 4 0,13 13 5 0,-13-13 0 16,4 18 1-16,-4-18 3 15,-2 17 0-15,2-17 2 0,-13 19-3 0,3-10-1 16,-1 1-1-16,-1-2-5 0,-2-1-10 0,2 1-36 0,0-2-44 16,12-6-58-16,-26 7-69 15,18-3-49-15,8-4-98 0,-13 0-169 0,13 0-96 16,0 0-286-16,0 0-305 16</inkml:trace>
  <inkml:trace contextRef="#ctx0" brushRef="#br0" timeOffset="12959.7">20457 7745 2637 0,'0'0'-92'16,"0"0"46"-16,0 0 32 0,0 0 20 0,2 34 30 16,-2-34 6-16,-10 39 16 0,4-14 20 15,-6 6 1-15,4 3 3 0,0 0 4 0,-2 5-4 16,1-1-2-16,0 1-11 15,3 0-3-15,2 2-8 0,-3-5-2 0,5 1-5 16,-2-2-5-16,0-3-5 0,2-4-5 0,2 1-3 0,0-6-6 16,2 0-9-16,0-4-24 15,2 0-42-15,0-3-59 0,3-1-55 16,1-4-33-16,1-1-44 0,-9-10-83 16,17 10-463-16,-7-7-88 0</inkml:trace>
  <inkml:trace contextRef="#ctx0" brushRef="#br0" timeOffset="13335.07">20542 8458 2359 0,'0'0'6'16,"0"0"52"-16,14-4 34 0,-14 4 28 0,0 0 22 0,0 0 13 16,0 0 10-16,0 0-5 0,0 0-6 0,0 0-18 15,0 0-13-15,0 0-13 16,0 0-11-16,0 0-7 0,0 0-12 0,0 0-5 16,0 0-8-16,0 0-5 0,0 0-11 15,20 9-3-15,-20-9-19 0,0 0-10 0,0 0-14 16,19-8-6-16,-19 8-8 15,12-11-6-15,-12 11-5 0,16-19-2 16,-8 8-5-16,-2-3-3 0,0 1 8 0,0-1-1 0,-6 14 5 0,8-20 5 16,-8 20 2-16,4-18 10 15,-4 18 10-15,0 0 3 0,0 0 11 0,-16-21 8 16,16 21 12-16,0 0 6 16,-22 2 7-16,22-2 10 0,0 0 2 0,-32 17 3 0,21-5-9 15,3 0 7-15,-1 1-8 16,0 3-3-16,3-2-2 0,2 3-7 0,2 1-6 15,2-18 23-15,2 36-11 16,0-21-1-16,4 0-1 0,3 2-15 0,0-3-9 0,3-1-37 16,3 2-35-16,0-7-56 0,2 2-65 0,6-5-74 15,-2-2-74-15,0 0-148 16,-1-3-157-16,-2 0 9 0,4-3-240 0,-6-2-193 16</inkml:trace>
  <inkml:trace contextRef="#ctx0" brushRef="#br0" timeOffset="23309.64">10145 13937 2391 0,'0'0'-96'16,"0"0"35"-16,0 0 18 15,0 0 16-15,0 0 11 0,0 0 19 0,0 0 15 0,0 0 5 16,0 0 18-16,0 0 8 0,0 0-1 0,0 0 16 16,0 0 5-16,0 0 9 15,0 0 1-15,0 0 9 0,0 0 7 0,0 0 7 16,0 0-1-16,0 0 5 0,0 0 6 16,0 0-3-16,0 0-7 0,15-12-13 0,-15 12-8 15,0 0-18-15,0 0-15 16,0 0-15-16,0 0-14 0,6-13-18 0,-6 13-8 0,0 0 12 15,4-15-15-15,-4 15-2 16,0 0 5-16,7-14 3 0,-7 14 0 0,0 0 5 16,0 0 0-16,5-18 3 15,-5 18 1-15,0 0-2 0,4-15-2 0,-4 15 2 0,0 0 1 16,0 0-6-16,6-16-3 0,-6 16 4 0,0 0 2 16,0 0 6-16,0 0 10 15,4-13 4-15,-4 13 10 0,0 0-2 0,0 0 4 16,0 0-2-16,0 0 9 0,0 0 4 15,0 0 4-15,0 0 2 0,0 0-3 0,0 0-4 16,0 0-4-16,0 0-2 0,0 0-1 0,0 0-4 16,0 0 0-16,0 0 3 15,-2 52 3-15,2-52-5 0,-4 22 4 0,4-22-1 0,-2 21 1 16,2-21-1-16,-2 25-2 16,2-25-6-16,-2 25 2 0,2-10-8 0,0-15-1 15,-2 28 0-15,2-12-1 16,0-16-6-16,-2 30 0 0,4-16-1 0,-2-14 0 0,0 30-3 15,-2-17 0-15,2-13-1 16,2 23-7-16,-2-23-19 0,0 22-30 0,0-22-53 16,0 16-67-16,0-9-73 0,0-7-136 0,0 0-219 0,-5 19 40 15,5-19-296-15,0 0-198 16</inkml:trace>
  <inkml:trace contextRef="#ctx0" brushRef="#br0" timeOffset="34379.62">5321 7699 2449 0,'19'-9'-90'0,"-19"9"13"0,0 0 12 15,0 0 1-15,17-8 12 0,-17 8 8 16,0 0 5-16,0 0 12 0,0 0 5 0,0 0 1 15,0 0 10-15,0 0 6 16,0 0 13-16,0 0 14 0,0 0 20 0,0 0 7 16,0 0 1-16,0 0 6 0,0 0 2 0,0 0-5 0,0 0-22 15,-49-8-5-15,49 8 1 16,-22 3-8-16,22-3-7 0,-32 1-1 0,12-1-5 16,20 0 8-16,-37 1-11 15,19-1 4-15,0 0-4 0,18 0 5 0,-32 0-11 0,17 0 3 16,15 0 15-16,-24 0-9 15,24 0-24-15,-18 3 7 0,18-3-4 0,0 0 3 16,0 0 0-16,-18 8 4 0,18-8 3 16,0 0-4-16,0 0 3 0,0 0 6 0,0 0-5 15,6 26 2-15,-6-26 6 0,0 0-1 0,2 25 4 16,-2-25 8-16,-2 23 10 16,-2-10 5-16,-2 0 9 0,0 3 1 0,-2 1 3 15,-1-2 9-15,0 2 2 0,-3 2 6 16,1-1 2-16,3-2 3 0,-2 0-2 15,2-1-1-15,0 0 6 0,4 1-3 0,-2 0-4 0,4-2-2 16,0 3-1-16,2-17-5 16,4 31-5-16,2-16-5 0,0 0-4 0,2 0 0 0,4-2-3 15,0 1-3-15,5-1-9 16,2-1 2-16,-2-3 2 0,0-2-2 0,2 0-4 16,0-3-3-16,0-2-6 15,0-1-21-15,1-1-38 0,-20 0-39 0,38-1-49 16,-22-3-36-16,-1-2-57 0,-2 0-135 15,-2-1-457-15,-5 1-143 0</inkml:trace>
  <inkml:trace contextRef="#ctx0" brushRef="#br0" timeOffset="34559.72">5082 8090 2435 0,'0'0'-82'0,"0"0"8"0,0 0 0 0,0 0 0 16,0 0 6-16,25-32 1 16,-25 32-13-16,26-8-31 0,-12 2-50 0,0 0-110 0,-14 6-175 15,26-7 397-15</inkml:trace>
  <inkml:trace contextRef="#ctx0" brushRef="#br0" timeOffset="34919.54">5308 8029 1207 0,'0'0'-17'0,"0"0"8"0,0 0 2 16,0 0 12-16,0 0 13 0,0 0 10 0,22 2 17 15,-22-2 8-15,0 0 2 16,6 17 2-16,-6-17 14 0,6 17-10 0,-3-6 14 15,-3-11-4-15,2 21-3 0,-2-21-6 0,4 25 3 0,-2-14-19 16,-2-11 3-16,2 22-16 16,-2-22 5-16,2 22-13 0,-2-22 1 0,2 18 3 15,-2-18-2-15,2 12 14 16,-2-12 10-16,0 0 17 0,2 15-7 0,-2-15-2 0,0 0-8 16,0 0-4-16,0 0-6 15,0 0-1-15,0 0-9 0,0 0 0 0,2-48-1 16,2 29-7-16,-4 19-6 15,8-31-8-15,-2 13-19 0,-2 3-44 0,4 0-31 16,-2 0-42-16,3 0-54 0,-3 1-120 0,1 1-338 0,-1 2 133 16</inkml:trace>
  <inkml:trace contextRef="#ctx0" brushRef="#br0" timeOffset="35219.53">5537 8019 1727 0,'0'0'-103'0,"0"0"16"0,6 16 7 16,-6-16 22-16,4 19 12 15,-4-19 8-15,3 22 14 0,-1-11 6 0,-2-11 18 16,4 31 14-16,1-16 7 0,-1 0 10 15,-2 1-2-15,2-1 5 0,0 1-5 0,0-4-1 16,-4-12 2-16,6 26-3 0,-4-17-1 16,-2-9-1-16,5 17-2 0,-5-17-1 0,5 18 5 15,-5-18-9-15,0 0 5 0,4 15-4 16,-4-15-29-16,0 0-27 0,0 0-45 16,0 0-82-16,0 0-292 0,0 0 384 0</inkml:trace>
  <inkml:trace contextRef="#ctx0" brushRef="#br0" timeOffset="35589.6">5636 8097 1299 0,'11'-15'-15'0,"-11"15"1"15,7-9 9-15,-7 9 3 0,10-12 12 16,-10 12 1-16,8-10 11 0,-8 10-5 0,12-10-6 15,-12 10 3-15,12-10 6 0,-12 10 4 0,14-8 5 16,-14 8 4-16,16-6 14 0,-16 6-3 0,0 0-4 16,25-2-8-16,-25 2 1 15,0 0 4-15,26 7 4 0,-26-7 5 0,14 13 8 16,-8-6 21-16,-6-7 1 0,13 23 3 16,-8-14 7-16,-5-9 1 0,4 23 9 0,-4-10-7 15,0-13 4-15,-2 23 4 16,2-23 11-16,-9 21 1 0,4-8 9 0,5-13-1 0,-12 14 0 15,12-14-8-15,-14 9-10 0,14-9-15 0,0 0-8 16,0 0-14-16,0 0-21 16,-35-26-25-16,29 13-29 0,2 0-22 0,0-3-25 15,4 16-34-15,-5-31-41 16,5 16-28-16,0 15-38 0,3-26-71 16,-3 26-555-16,6-23-157 0</inkml:trace>
  <inkml:trace contextRef="#ctx0" brushRef="#br0" timeOffset="35969.73">5874 8051 2419 0,'25'-10'-92'0,"-25"10"5"16,0 0 14-16,0 0 2 0,0 0 14 0,23 0-7 15,-23 0 16-15,0 0 3 0,17 5 1 0,-17-5 5 0,11 9 1 16,-11-9 12-16,11 10 1 16,-11-10 9-16,8 11-3 0,-8-11-2 0,8 11 9 15,-8-11 14-15,6 14 14 16,-6-14-6-16,4 13 19 0,-4-13 15 0,0 0-8 0,8 15 12 16,-8-15 5-16,0 0 12 15,0 0 16-15,4 16 5 0,-4-16 14 0,0 0-4 16,0 0-7-16,0 0-16 15,0 0-2-15,0 0-6 0,0 0-5 0,0 0-6 16,0 0-2-16,6-58-7 0,-4 42-9 0,2-5-1 0,0 0-4 16,0-2-8-16,1-2 1 15,3 2-11-15,-1 2-13 0,1 1-18 0,1 0-32 16,-1 3-41-16,2 2-37 16,0 1-61-16,-4 1-117 0,0 3-385 0,-2 3 63 15</inkml:trace>
  <inkml:trace contextRef="#ctx0" brushRef="#br0" timeOffset="36819.79">5624 8160 1929 0,'0'0'-81'0,"0"0"25"0,0 0 14 0,0 0 19 16,0 0 24-16,0 0 19 0,0 0 32 15,0 0 15-15,0 0 8 0,0 0 0 0,0 0-7 16,0 0-8-16,0 0-5 16,0 0-1-16,0 0 3 0,0 0-18 0,-13-28-4 0,13 28 12 15,0 0-15-15,-4-15 3 16,4 15-8-16,0 0 1 0,-2-24 2 0,2 24-5 15,4-17-8-15,-4 17 5 0,6-19-6 0,-6 19-1 0,11-22-5 16,-5 10-11-16,1 0-8 16,-1 1-15-16,3 0-23 0,-1-1-20 0,-8 12-21 15,16-19-29-15,-10 10-41 16,-6 9-109-16,12-17-341 0,-10 10 183 0</inkml:trace>
  <inkml:trace contextRef="#ctx0" brushRef="#br0" timeOffset="48279.88">8564 9050 1700 0,'0'0'-75'0,"0"0"10"0,0 0 8 16,0 0 11-16,0 0 10 0,0 0 11 15,0 0 9-15,0 0 14 0,0 0 13 0,0 0 6 16,0 0 17-16,0 0 7 0,0 0 4 0,0 0 16 16,0 0 6-16,0 0 11 15,0 0-1-15,0 0 19 0,0 0-13 0,0 0 5 0,0 0 3 16,0 0 6-16,0 0-2 16,0 0-2-16,0 0-16 0,0 0-3 0,0 0-7 15,0 0-5-15,24-42-7 16,-24 42-6-16,6-18-9 0,-6 18 3 0,6-26-4 0,-2 11 10 15,1 2-4-15,-1-5-4 16,0-1-4-16,0 2-2 0,0-4 2 0,0 4 2 16,1-2-1-16,2 0 11 0,-3 2 3 0,0 2 2 0,0-1-1 15,-4 16-3-15,4-25-3 16,0 16-4-16,-4 9-6 0,4-19-1 0,-4 19-4 16,5-15-10-16,-5 15 1 15,7-13-4-15,-7 13 1 0,0 0-7 0,6-16 2 0,-6 16 4 16,0 0 1-16,0 0 1 15,0 0 3-15,0 0-1 0,0 0 6 0,0 0 9 16,29 23 1-16,-23-12 0 0,1 3-2 0,-3 1-3 16,1-1-3-16,-1 2-5 15,2 2 0-15,0-1-5 0,-2 0 0 0,2 2-3 0,2 0-3 16,-4 0 1-16,4 0-2 16,-4 0-1-16,2 1 1 0,-1-3-6 0,-3 0 1 15,4-4-2-15,-1 2-7 0,-3-1-11 16,-2-14-30-16,6 21-23 0,-6-21-27 0,4 17-39 15,-4-17-56-15,7 15-56 0,-7-15-117 0,-2 8-624 16,2-8-438-16</inkml:trace>
  <inkml:trace contextRef="#ctx0" brushRef="#br0" timeOffset="48519.81">8677 8993 2973 0,'0'0'-81'0,"0"0"27"0,0 0-10 15,-5-17 19-15,5 17 2 0,0 0 24 0,0 0-8 16,0 0-4-16,0 0 6 16,15-19 9-16,-15 19 4 0,15-6-2 0,-15 6-5 15,16-6 1-15,-16 6-8 0,20-3-6 16,-20 3-36-16,22-3-21 0,-8 3-29 0,-4-1-48 15,-10 1-77-15,21-5-322 0,-8 5 245 0</inkml:trace>
  <inkml:trace contextRef="#ctx0" brushRef="#br0" timeOffset="51229.79">8996 8846 1518 0,'0'0'-73'16,"0"0"25"-16,0 0 11 15,0 0 9-15,0 0 11 0,0 0 8 0,0 0 13 16,0 0 3-16,0 0 5 15,0 0 8-15,6-17 4 0,-6 17 7 0,0 0 3 16,0 0 9-16,0 0 9 0,0 0-3 0,0 0 1 0,0 0 3 16,0 0-2-16,0 0-5 15,0 0-3-15,0 0 3 0,0 0 2 16,0 0-13-16,0 0 7 0,0 0 9 16,4-15-3-16,-4 15 10 0,0 0-6 0,0 0-1 0,0 0 11 15,0 0-7-15,0 0 0 16,0 0-2-16,0 0 4 0,0 0-1 15,0 0 5-15,0 0-14 0,0 0-9 0,0 0 0 0,0 0-4 0,0 0-6 16,0 0 1-16,0 0-2 16,0 0 2-16,0 0-8 0,0 0-2 0,0 0-4 15,0 0 2-15,0 0-4 16,0 0 4-16,0 0 4 0,-44 21 2 0,44-21-2 0,-8 9 5 16,8-9 3-1,-9 14-4-15,9-14 3 0,-7 13-5 0,7-13-1 0,-6 13-2 16,6-13 1-16,-6 15-2 15,6-15-4-15,-4 16 2 0,4-16-2 0,0 0 3 0,-2 21-5 16,2-21 0-16,0 0-2 0,8 19 2 0,-8-19-2 16,10 9 1-16,-10-9-1 15,18 8 3-15,-18-8-6 0,18 7-20 0,-18-7-21 16,22 2-31-16,-22-2-31 0,23 2-27 16,-23-2-31-16,26-2-27 0,-14-1-53 0,-12 3-128 15,20-7-337-15,-10 4 51 16</inkml:trace>
  <inkml:trace contextRef="#ctx0" brushRef="#br0" timeOffset="51599.72">9097 8812 2036 0,'0'0'-38'0,"0"0"20"0,0 0 7 15,0 0 8-15,0 0 25 0,0 0 4 16,0 0 13-16,0 0-4 0,0 0 9 0,0 0-1 16,0 0-7-16,0 0-2 0,0 0-6 0,0 0-3 15,30-15-4-15,-30 15 7 16,0 0-11-16,27-4-43 0,-27 4-36 0,20-2-33 0,-12 0-52 16,-8 2-103-16,17 0-320 15,-17 0 234-15</inkml:trace>
  <inkml:trace contextRef="#ctx0" brushRef="#br0" timeOffset="51799.7">9222 8781 1685 0,'0'0'-13'0,"0"0"11"0,0 0 14 16,-42 13 24-16,42-13 14 0,0 0 18 0,-4 16 2 15,4-16 3-15,-2 16-6 16,2-16-22-16,-4 22 6 0,4-22-7 0,0 23-8 15,0-23-5-15,0 26-5 0,2-13-7 0,-2-13-46 0,2 26-25 16,0-15-36-16,0 0-37 16,0-1-90-16,-2-10-357 0,4 19 231 0</inkml:trace>
  <inkml:trace contextRef="#ctx0" brushRef="#br0" timeOffset="52589.87">9271 8871 1649 0,'0'0'-34'0,"0"0"16"0,0 0 13 15,0 0 18-15,0 0 16 16,0 0 16-16,0 0 4 0,0 0 14 0,0 0-14 16,0 0 3-16,0 0 2 15,0 0-9-15,0 0-10 0,-6 55 8 0,6-55-11 0,4 23-2 16,0-14-2-16,-4-9-3 15,4 21-4-15,-4-21 0 0,6 20 6 0,-6-20-15 16,5 13 5-16,-5-13-9 0,7 11-7 0,-7-11-5 0,0 0-13 16,0 0-11-16,10 8 1 15,-10-8 7-15,0 0-6 0,0 0 4 0,0 0 4 16,13-37-2-16,-9 24 7 16,-4 13-10-16,4-30 18 0,-2 15 25 0,0 0 4 0,-2 15 25 15,2-25 13-15,-2 25 13 16,2-19 6-16,-2 19-2 0,3-16-10 0,-3 16 7 15,0 0 20-15,0 0 18 0,0 0 8 16,0 0 1-16,0 0-19 0,0 0-3 0,0 0-21 16,0 0-3-16,15 54-9 0,-13-40-11 0,2 4-5 15,0-1-26-15,-2-2-47 16,2 0-56-16,0 1-61 0,0 0-58 16,-1-6-83-16,-3-10-608 0,5 22-260 15</inkml:trace>
  <inkml:trace contextRef="#ctx0" brushRef="#br0" timeOffset="52904.86">9432 8976 2556 0,'0'0'-128'0,"0"0"21"0,0 0 6 0,0 0 15 0,0 0 18 15,0 0 8 1,13-8 5-16,-13 8 4 0,0 0 5 0,0 0 7 0,0 0 2 15,0 0 2-15,0 0 5 0,0 0 11 0,0 0-6 16,18 25 3-16,-18-25 7 16,0 0 2-16,0 0 6 0,0 0 19 0,10 10 21 0,-10-10 20 15,0 0-5-15,0 0 3 16,0 0 7-16,0 0 0 0,0 0-14 16,12-31 4-16,-12 31-4 0,4-25-10 15,0 10 7-15,-2-2-15 0,2 1 6 0,1-1-9 0,-1 0-4 16,-4 17-22-16,7-30-27 15,-3 14-25-15,-2 3-35 0,2 4-47 0,-4 9-109 16,6-19-292-16,-6 9 279 0</inkml:trace>
  <inkml:trace contextRef="#ctx0" brushRef="#br0" timeOffset="53169.5">9618 8803 1538 0,'0'0'-30'0,"13"12"13"0,-13-12 15 16,8 11 6-16,-8-11 16 16,9 15 4-16,-9-15-1 0,9 17 14 0,-9-17 13 0,4 19 8 15,-4-19 19-15,2 16 10 16,-2-16 13-16,-2 17 11 0,2-17 4 16,-9 19 5-16,9-19 2 0,-11 16 4 15,11-16 16-15,-14 12-5 0,14-12 0 0,-13 10-12 0,13-10-13 16,0 0-21-16,-24-3-24 15,24 3-30-15,0 0-45 0,-14-21-43 0,14 21-59 16,-2-22-35-16,2 10-28 0,2-1-43 0,-2 13-76 0,4-23-460 16,-2 13-34-16</inkml:trace>
  <inkml:trace contextRef="#ctx0" brushRef="#br0" timeOffset="54779.84">9506 8958 2142 0,'-21'-36'-87'0,"21"36"11"16,0 0 5-16,0 0 17 0,0 0 14 0,0 0 10 16,0 0 4-16,0 0 9 15,0 0 16-15,-4-17 4 0,4 17 9 0,0 0 9 16,0 0 28-16,0 0-15 0,0 0 0 16,0 0 7-16,0 0-8 0,0-21 9 0,0 21-15 15,0 0-3-15,0 0 4 16,10-15-7-16,-10 15-2 0,0 0-15 0,13-11 6 15,-13 11 4-15,11-10-12 0,-11 10 12 16,10-7 5-16,-10 7 4 0,0 0-12 0,17-10-3 16,-17 10 9-16,12-6 3 0,-12 6 15 0,14-6 2 15,-14 6-8-15,0 0-6 16,0 0 9-16,20-4-3 0,-20 4-8 0,0 0 9 16,0 0 0-16,22 11 2 0,-22-11 2 15,8 15 3-15,-8-15 4 0,7 13 11 0,-7-13-9 16,6 17 8-16,-6-17 9 15,4 17 10-15,-4-17 4 0,2 15 6 0,-2-15 0 0,0 0 2 16,-6 25-1-16,6-25-7 0,-4 14-2 0,4-14-7 16,-11 13-3-16,11-13-7 15,-10 9 0-15,10-9-5 0,-11 8 7 0,11-8 0 0,0 0-2 16,-17 4-3-16,17-4-6 16,0 0-5-16,0 0-1 0,0 0-9 0,-28-16-5 15,28 16-10-15,-10-15-12 16,10 15-20-16,-11-17-22 0,11 17-22 0,-6-19-34 0,6 19-39 15,-2-18-34-15,2 18-35 0,2-14-54 0,-2 14-128 16,2-14-489 0,-2 14-237-16</inkml:trace>
  <inkml:trace contextRef="#ctx0" brushRef="#br0" timeOffset="55149.5">9720 8775 2478 0,'0'0'-105'15,"0"0"27"-15,17-3 9 0,-17 3 12 0,0 0 6 0,0 0 13 16,0 0 16 0,21 17 6-16,-21-17 7 0,6 19 10 0,-6-19-10 0,2 23 2 15,-2-10-4-15,0-13 13 16,0 25 17-16,0-25 2 0,-2 27 10 0,2-27-1 0,-4 21 4 15,4-21 9-15,-2 19 3 0,2-19 12 0,0 15 24 16,0-15 20-16,0 0 9 16,0 0-2-16,0 0-3 0,0 0 4 0,0 0-7 0,0 0-5 15,0 0-2-15,0 0-5 16,0 0-12-16,0 0-9 0,8-67-9 16,-4 50-8-16,3 0-8 0,-2-2-2 15,3 0-9-15,2 1-12 0,-2-1-19 0,1 7-17 0,0-4-24 16,1 5-35-16,-1-1-40 15,1 1-45-15,1 3-29 0,-2-2-53 16,-1 5-126-16,-8 5-416 0,14-8-78 0</inkml:trace>
  <inkml:trace contextRef="#ctx0" brushRef="#br0" timeOffset="122902.1">22824 6014 1827 0,'0'0'196'16,"0"0"-83"-16,23-1-34 0,-23 1-10 0,0 0 18 16,0 0 17-16,0 0 2 0,0 0-7 15,0 0-10-15,0 0-3 0,0 0 1 0,0 0 12 16,0 0 13-16,0 0 11 0,0 0 7 15,0 0-4-15,0 0-9 0,0 0-13 0,0 0-11 16,0 0-1-16,0 0-11 0,0 0-6 16,0 0 0-16,0 0 4 0,0 0 2 0,0 0-3 15,24 8-4-15,-24-8-3 0,0 0-2 16,0 0-2-16,8 16 1 0,-8-16-11 16,4 13-1-16,-4-13-2 0,6 18-3 0,-6-18-5 0,8 17-8 15,-2-7-1-15,-6-10-7 16,10 20 0-16,-4-8-5 0,0-1 10 0,1 1 5 15,1-1 5-15,-8-11-33 0,13 19-2 16,-6-11 2-16,-7-8-1 0,12 17 6 0,-12-17 0 16,10 15 3-16,-4-7-6 0,-6-8 3 15,12 11 0-15,-12-11-1 0,8 11 0 16,-8-11-5-16,0 0 5 0,10 13-7 16,-10-13-3-16,0 0 0 0,11 11-7 0,-11-11-16 15,0 0-20-15,9 8-29 0,-9-8-32 0,0 0-45 16,0 0-58-16,8 3-45 15,-8-3-47-15,0 0-96 0,0 0-140 0,0 0-57 0,0 0-304 16,0 0-263-16</inkml:trace>
  <inkml:trace contextRef="#ctx0" brushRef="#br0" timeOffset="123339.83">23107 5947 2618 0,'0'0'-56'0,"0"0"12"0,7-10 19 16,-7 10 10-16,0 0 12 0,0 0 13 15,6-14 4-15,-6 14 10 0,0 0 3 0,0 0-3 16,0 0 14-16,0 0 24 0,0 0 3 0,0 0 10 0,0 0 7 16,0 0 11-16,0 0-9 15,0 0 4-15,-21 55-4 0,15-40-1 0,0 3-8 16,-1 0-6-16,-2 6 4 16,1-2-4-16,0 2-4 0,-3 2 13 0,3 0-7 15,-3 3-7-15,0 2-6 0,1 1-6 16,-2-1-6-16,2 1-4 0,2-1-5 0,-2-1-6 15,1 2 0-15,1-6-4 0,1 2-1 16,3-2-6-16,-2-1 1 0,1 0-7 0,1-2-2 16,2-5-19-16,0 1-25 0,-2-2-28 15,2 1-28-15,2-18-29 0,-2 27-39 0,0-14-29 16,2-1-29-16,0-12-56 0,-4 19-119 16,4-19-465-16,-3 13-205 0</inkml:trace>
  <inkml:trace contextRef="#ctx0" brushRef="#br0" timeOffset="124994.75">22756 6950 2520 0,'0'0'-68'0,"0"0"27"16,0 0 12-16,0 0 17 0,0 0 30 0,0 0 17 15,0 0 18-15,0 0 7 0,0 0 10 16,0 0 10-16,0 0 3 0,0 0 7 0,0 0 9 16,0 0 5-16,0 0 5 0,0 0-7 0,0 0-3 15,0 0-4-15,0 0-4 0,0 0-10 16,0 0-4-16,0 0-7 0,0 0-4 0,0 0-4 16,0 0-5-16,0 0-5 15,0 0-2-15,0 0-6 0,42-2 0 0,-42 2-10 16,26 3 2-16,-26-3-5 0,34 3-1 15,-13-1-3-15,0-1-1 0,2 1-3 0,3 0 4 16,-1 0-8-16,3 3 2 16,-5-5-1-16,5 1-3 0,-3 0-6 0,-2 2 2 15,1-1-2-15,-3-2-3 0,0 2-2 16,0-2-6-16,0 1-14 0,-4-1-10 0,-17 0-16 16,32 3-21-16,-17-3-24 0,-15 0-24 15,28 0-43-15,-16 0-38 0,-2 2-51 16,-10-2-106-16,20 0-629 0,-20 0-428 0</inkml:trace>
  <inkml:trace contextRef="#ctx0" brushRef="#br0" timeOffset="125889.53">22849 7354 2918 0,'4'-19'-53'15,"-4"19"30"-15,0 0 29 0,0 0-15 0,0 0 12 0,0 0 10 16,0 0 14-16,0 0 9 16,0 0 5-16,0 0 19 0,7-13 15 0,-7 13 11 15,0 0 16-15,0 0 11 16,0 0 11-16,0 0 1 0,0 0-2 0,0 0-7 0,0 0-10 15,2 52-8-15,-2-37-8 0,2 1-10 0,0 3-4 16,1-1-7-16,-1 3-10 16,0-3-6-16,0 4-5 0,0-1-5 0,2 0-5 15,-2-1-7-15,0 0 2 0,0 0-8 16,0 0 2-16,0-1 0 0,-2-3-7 16,2 1-6-16,-2-17-10 0,2 26-21 15,-2-26-26-15,2 22-43 0,-2-22-42 0,0 17-46 16,0-10-41-16,0-7-58 0,0 0-68 15,0 0-142-15,0 0-444 0,0 0-332 0</inkml:trace>
  <inkml:trace contextRef="#ctx0" brushRef="#br0" timeOffset="126379.29">22794 7442 2784 0,'0'-27'-70'0,"0"27"20"15,0-23 18-15,0 23 15 0,2-22 17 0,-2 22 25 16,2-22 15-16,-2 22 22 16,4-16 9-16,-2 6 11 0,-2 10-2 0,7-16 3 0,-4 9 2 15,-3 7 2-15,8-13 1 16,-8 13 5-16,8-10-8 0,-1 4-1 0,-7 6-10 16,12-7-3-16,-3 2-11 15,-9 5-9-15,17-4-4 0,-17 4-6 0,20 0-5 0,-6 3-4 16,0-3-6-16,1 4 1 15,0 2-6-15,2 0 0 0,-1-1-4 0,2 3-4 16,1 1 1-16,-2 1-2 0,2 0-3 0,-3 0 1 0,2 4-2 16,-4-1-3-16,4 0 0 15,-6 3 0-15,1-1 1 0,-3 2-5 0,1-1 0 16,-2-1 1-16,-1 4-2 16,-4-3 3-16,2 2-3 0,-2-1 0 0,-2 2 2 0,1-4 0 15,-3 2 1-15,0-17-1 16,0 31 2-16,-3-16 1 0,-1-1-1 0,4-14 6 15,-8 30 3-15,2-18 15 0,-2 0 5 0,-1 2 2 16,0-1 8-16,-3 0 6 0,-1-1-1 16,-2 3 2-16,0-3 1 0,1-1-3 0,-2-1-7 15,2-1-4-15,-3 2-5 16,2-4 1-16,0 0-7 0,-1-2-2 16,0 2-9-16,2-4-30 0,14-3-34 0,-28 7-44 15,13-7-52-15,15 0-64 0,-22-3-50 0,10-1-75 16,12 4-161-16,-20-10-477 15,11 5-415-15</inkml:trace>
  <inkml:trace contextRef="#ctx0" brushRef="#br0" timeOffset="126989.37">22140 7100 2936 0,'0'0'-55'0,"0"0"37"15,0 0 7-15,-6-17 15 0,6 17 11 0,0 0 16 16,0 0 19-16,0 0 17 15,0 0 3-15,0 0 2 0,0 0 1 0,0 0-5 16,0 0 8-16,0 0 0 0,0 0 2 0,0 0 4 16,21-13-2-16,-21 13-11 0,17-2-7 15,-17 2-7-15,23 0-6 0,-23 0-13 16,26 2-19-16,-26-2-23 0,25-2-32 16,-25 2-32-16,27-1-48 0,-11 1-38 0,-4 0-46 0,-12 0-66 15,0 0-127-15,30-3-442 16,-22 2-177-16</inkml:trace>
  <inkml:trace contextRef="#ctx0" brushRef="#br0" timeOffset="127159.59">22095 6951 2649 0,'0'0'99'0,"-10"-10"5"0,10 10-27 15,0 0-21-15,-6-16-14 0,6 16-7 0,0 0 3 16,0 0-10-16,14-21-34 0,-14 21-44 15,24-9-47-15,-9 5-35 0,1 0-37 16,2-2-64-16,-4 3-99 0,4-1-334 0,-4 0 101 0</inkml:trace>
  <inkml:trace contextRef="#ctx0" brushRef="#br0" timeOffset="127989.5">21399 6554 2009 0,'0'0'22'0,"0"0"15"16,11-16-1-16,-11 16 5 16,0 0 5-16,8-13-9 0,-8 13 11 0,0 0 1 15,0 0 11-15,0-19-2 0,0 19 1 16,0 0 4-16,0 0 5 0,-17-16 13 0,17 16 8 16,-17-3 9-16,17 3-2 15,-18-1-4-15,18 1-6 0,-26 0-13 0,26 0-7 16,-32 3-5-16,13 1-8 0,-4-1-2 15,-2 5-9-15,-1-2 1 0,1 3-7 0,-1-1 1 16,0 2 2-16,2 1-2 0,-4 2-2 0,3 0-2 16,3 2-2-16,4 1 0 0,-2-1-6 15,1 3 4-15,5 0-6 0,-2 2 3 0,6 0-5 16,4-1 1-16,0 4-1 16,1-4-2-16,5 1-5 0,0 0 5 0,7 2-7 15,-1 1 4-15,4-2-6 0,3 2 3 16,0-5 0-16,4 2-6 0,4 0 0 0,-2 1-1 15,-1-5-6-15,4-1-3 0,-3-1-5 0,3-4 0 16,-2 2-6-16,2-4 0 16,-6-1-9-16,4-3-10 0,-3 2-2 0,1-4-11 0,0-1-12 15,-18-1-15-15,30-3-3 16,-16-1 2-16,1 1-6 0,-15 3-4 16,21-14 13-16,-12 6 11 0,-9 8 3 15,10-18 7-15,-10 18 8 0,2-20 11 0,-2 20 9 0,-4-22 9 16,4 22 11-16,-6-22 13 15,6 22 11-15,-11-19 11 0,7 10 11 0,4 9 14 16,-11-16 8-16,11 16 5 0,-8-15 2 0,8 15-1 0,-9-12-3 16,9 12 0-16,0 0-7 15,0 0-6-15,-4-16-8 0,4 16-7 0,0 0-16 16,0 0-13-16,13-14-24 16,-13 14-26-16,0 0-43 0,23-7-57 0,-12 4-41 0,-11 3-64 15,14-3-112-15,-14 3-543 16,16-4-281-16</inkml:trace>
  <inkml:trace contextRef="#ctx0" brushRef="#br0" timeOffset="128299.35">21475 6948 2708 0,'0'0'-59'0,"0"0"22"16,15 9 8-16,-15-9 35 0,0 0 25 0,7 16 16 0,-7-16 16 16,4 15 0-16,-4-15 5 15,4 22-3-15,-4-22 8 0,4 26 4 0,-2-12 5 16,3 3 8-16,-5-2 3 16,4 0-6-16,-2 2-3 0,0 0-9 0,0 1-5 0,0-2-9 15,2 0-6-15,-2 2-12 16,3-4-4-16,-3 1-6 0,3 0-14 0,-5-15-16 15,4 24-23-15,-4-24-27 0,4 19-32 0,-4-19-18 0,4 14-44 16,-4-14-36-16,0 0-43 16,2 18-50-16,-2-18-602 0,0 0-237 0</inkml:trace>
  <inkml:trace contextRef="#ctx0" brushRef="#br0" timeOffset="128619.41">21490 7020 2618 0,'-2'-14'22'0,"2"14"46"15,-2-25 8-15,2 25 3 0,-2-20 7 0,2 20 6 0,0-17 10 16,0 17 8-16,0 0-2 0,4-22-5 0,-4 22-12 16,5-13-13-16,-5 13-11 15,8-13-8-15,-8 13-7 0,19-7 4 0,-19 7-13 16,24-2-4-16,-24 2-2 0,33 6-5 16,-14 0-2-16,4 4-2 0,-1 0-4 0,2 4-1 15,2 1 1-15,-2 2-3 16,-1 2-4-16,1 0 0 0,-8 0 1 0,1 0 2 15,-4 0-2-15,0 0-1 0,-5 2 3 0,-2-3 9 0,-2 1 14 16,-4-2 8-16,-2 0 13 16,-2 2-5-16,-4-3 19 15,-5 2-10-15,-2-1-7 0,0-1-10 0,-1-3-6 16,-4 0-6-16,2-3-28 0,-2 2-27 0,1-3-38 0,3-3-41 16,-4-1-49-16,6-1-61 15,-4 0-53-15,4-4-102 0,1 2-163 0,13-2-448 16,-26 0-419-16</inkml:trace>
  <inkml:trace contextRef="#ctx0" brushRef="#br0" timeOffset="133949.32">26821 6467 528 0,'0'0'294'0,"0"0"-121"0,0 0-52 15,0-26-37-15,0 26-14 0,0 0 2 0,0 0 6 16,0 0 12-16,0-21 19 0,0 21 2 0,0 0 5 0,0 0-8 15,0 0-4-15,2-14 2 16,-2 14 1-16,0 0-5 0,0 0-5 0,0 0-11 16,0 0-10-16,0 0-7 15,0 0-8-15,0 0-4 0,-11-15-10 0,11 15-5 0,0 0-4 16,-16-5-5-16,16 5 2 16,0 0-8-16,-25 0-3 0,25 0 3 0,0 0-5 15,-30 1 0-15,30-1-3 16,-23 5 2-16,23-5-4 0,-27 3 1 0,15 1-2 0,12-4 5 15,-27 4 4-15,14-1 7 0,-1 2-7 16,14-5 6-16,-27 13 0 0,16-8-3 16,0 1 6-16,-3 2-2 0,1 2 2 0,4 0 0 15,-5-1-3-15,5 5 3 0,-4-1 4 16,1 3-2-16,1 4-4 0,1-1 0 0,0 1-2 16,-1 3-2-16,4-2-3 15,-2 2-2-15,0 3-3 0,3-4-3 0,-1 3 3 16,0-2-2-16,2-1 3 0,1 4 3 0,2-6 3 15,-1-1 8-15,1 2-1 0,2-2 0 16,0 0-6-16,5-1 0 0,-3-1-2 0,4 0-3 16,-1-2-1-16,4 0 3 15,2-2-1-15,3 1-4 0,-5 0-2 0,6-5-1 0,4 1-1 16,-4-1-3-16,3 0 1 16,-2-2-2-16,0 0 2 0,2-1 1 0,-1-2-2 15,-3-1-4-15,4 1-3 0,-18-4-5 16,25 1-1-16,-25-1-4 0,25 0-4 15,-25 0-5-15,19-1-2 0,-19 1-5 0,18-7-4 0,-18 7-2 16,9-10-2-16,-9 10-1 16,0 0 4-16,2-23-2 0,-2 23 0 0,0 0 7 0,-11-24 4 15,11 24 4-15,-12-18 6 16,12 18 5-16,-14-15 8 0,14 15-3 0,-14-14 2 16,14 14 2-16,-16-12 7 15,16 12 7-15,-11-8 4 0,11 8 9 0,0 0 4 0,-11-12 0 16,11 12 1-16,0 0-2 15,0 0 3-15,0 0-7 0,0 0-2 0,0 0-6 16,0 0-5-16,0 0-12 0,0 0-23 0,0 0-34 16,38-12-40-16,-38 12-50 0,20 0-57 15,-6 3-47-15,-14-3-68 0,21 0-135 0,-10 2-495 16,1-1-360-16</inkml:trace>
  <inkml:trace contextRef="#ctx0" brushRef="#br0" timeOffset="134279.78">26902 7119 2759 0,'0'0'-60'0,"11"8"15"0,-11-8 23 0,0 0 17 16,0 0 2-16,8 10 34 0,-8-10 28 15,0 0 14-15,7 14 3 0,-7-14 0 16,2 16-6-16,-2-16 0 0,5 21-2 0,-5-21 4 16,0 25 4-16,3-7-4 0,-3-3-5 15,0 2-6-15,2 0-6 0,-2 0-5 0,0 1-5 16,0 0 10-16,0-1-5 16,0 0-6-16,0 1-4 0,0-18-9 0,-2 32-6 15,-1-14-7-15,3-18-14 0,-2 24-22 16,2-24-32-16,-3 22-41 0,3-22-44 0,0 18-23 15,0-18-44-15,0 0-56 0,-2 15-99 0,2-15-458 16,0 0-135-16</inkml:trace>
  <inkml:trace contextRef="#ctx0" brushRef="#br0" timeOffset="134579.1">26917 7225 2409 0,'0'0'-33'0,"0"-26"36"0,2 13 26 16,-2 13-2-16,2-25 28 15,-2 25 21-15,3-23 3 0,-1 12 2 0,-2 11-7 16,7-21-11-16,-7 21-7 0,7-19-9 0,-7 19-4 16,8-15-17-16,-8 15 1 0,13-12-6 15,-13 12 0-15,15-5-8 0,-15 5 2 0,0 0-3 16,24 0-2-16,-24 0 0 16,0 0-1-16,18 12 0 0,-18-12 0 0,9 15-5 15,-9-15 9-15,1 15-2 16,-1-15 0-16,0 18 1 0,0-18 2 0,0 0 21 0,-8 27 13 15,2-19 8-15,6-8 5 0,-11 15 0 0,11-15-3 16,-17 14-3-16,17-14-8 16,-17 7-6-16,17-7-11 0,-18 7-38 0,18-7-35 0,-16 0-54 15,16 0-48-15,0 0-56 16,0 0-80-16,-20-12-621 0,20 12-291 0</inkml:trace>
  <inkml:trace contextRef="#ctx0" brushRef="#br0" timeOffset="134999.07">27285 6901 2714 0,'0'0'-65'15,"0"0"-1"-15,0 0 6 16,0 0 7-16,0 0 14 0,0 0 2 0,14 23 11 16,-14-23 3-16,0 0-6 15,22 1 14-15,-22-1-12 0,19 0 6 0,-19 0 1 0,19 2 1 16,-19-2 3-16,21 0 2 16,-21 0-8-16,22 2-19 0,-22-2-11 0,20 2-13 15,-11-2-43-15,-9 0-52 16,0 0-107-16,26 2-209 0,-26-2 361 0</inkml:trace>
  <inkml:trace contextRef="#ctx0" brushRef="#br0" timeOffset="135649.26">26980 7246 1402 0,'0'0'9'0,"0"0"11"0,0 0 16 0,0 0 17 0,0 0 11 15,0 0 24 1,0 0 26-16,0 0 25 0,0 0 9 0,0 0 13 0,0 0 4 15,0 0 1-15,0 0 11 0,0 0-3 0,0 0-4 16,0 0-7-16,0 0-14 0,25 34-7 16,-25-34-11-16,4 19-14 0,1-10-11 0,-5-9-7 15,10 21-7 1,-4-8-10-16,0-1-11 0,1 1-5 0,2-2-8 0,-2 3-4 16,-1 1 10-16,-1-3-9 0,4 1-5 15,-3-1-11-15,4-1-21 0,-10-11-28 0,10 17-37 16,-10-17-36-16,5 14-54 0,-5-14-53 0,12 13-57 15,-12-13-103-15,9 7-163 16,-9-7-413-16,4 7-335 0</inkml:trace>
  <inkml:trace contextRef="#ctx0" brushRef="#br0" timeOffset="136259.53">27236 6777 2667 0,'0'0'-125'0,"0"0"38"16,0 0 32-16,0 0 42 15,0 0 25-15,0 0 21 0,0 0 35 0,0 0 16 16,0 0 17-16,0 0 7 0,0 0 8 0,0 0 3 0,0 0 7 16,0 0 6-16,0 0 2 15,0 0-7-15,0 0-6 0,31-10-6 0,-31 10-15 16,0 0-12-16,27 0-8 16,-27 0-10-16,27 3-11 0,-27-3-22 0,25 0-27 0,-25 0-36 15,25 0-42-15,-25 0-49 16,27 0-45-16,-27 0-46 0,24 0-51 0,-24 0-108 15,20-3-549-15,-13 1-310 0</inkml:trace>
  <inkml:trace contextRef="#ctx0" brushRef="#br0" timeOffset="136939.29">27953 6146 2778 0,'0'0'-49'15,"5"-14"6"-15,-5 14 6 0,0 0 12 0,0 0 19 16,0 0 15-16,0 0 12 16,10-9 2-16,-10 9 20 0,0 0 2 0,0 0 10 0,0 0 15 15,0 0 9-15,0 0 2 16,0 0 7-16,0 0-3 0,25 24 0 0,-25-24-7 16,11 18-6-16,-7-9-7 15,4 3 10-15,0 1-8 0,-3 1-6 0,2 4-6 0,2-6-5 16,-3 5-2-16,3-3-9 15,-3-1-5-15,5 0-3 0,-3 1-7 0,-2-3-15 16,-1 1-22-16,-5-12-25 0,14 17-34 0,-14-17-38 16,9 15-40-16,-5-10-43 0,-4-5-77 15,0 0-106-15,9 10-477 0,-9-10-204 0</inkml:trace>
  <inkml:trace contextRef="#ctx0" brushRef="#br0" timeOffset="137209.26">28265 6182 2581 0,'4'-9'-31'0,"-4"9"10"0,7-14-8 0,-7 14 7 0,0 0-1 15,10-15 17-15,-10 15 3 16,0 0 4-16,6-12 7 0,-6 12 15 0,0 0 20 16,0 0 30-16,0 0 13 15,0 0 15-15,0 0 2 0,-16 50 3 0,11-35-4 0,-1 4 7 16,0 4-13-16,-3 2-13 15,-1 2-7-15,2-3-7 0,-2 7-6 0,-2 0-7 16,2 1-6-16,-4-2-5 0,3 1-2 0,2-1-5 16,-2 1-10-16,1-3-14 0,-3 2-40 15,6-5-46-15,-1 2-53 0,1-1-46 0,2-6-60 16,-4 1-114-16,4-4-537 16,1-1-250-16</inkml:trace>
  <inkml:trace contextRef="#ctx0" brushRef="#br0" timeOffset="138089.24">28388 7186 1516 0,'14'-12'39'16,"-14"12"5"-16,0 0-3 0,0 0-2 0,0 0 5 16,0 0 12-16,0 0-7 15,0 0-2-15,10 29-5 0,-10-29 21 0,-6 21 22 16,6-21 8-16,-6 33 13 0,4-16 12 16,-3 0 0-16,4 5 0 0,-3 0-7 0,0-2 6 15,-1 6-11-15,1-2-3 16,-1 3-23-16,2-2-4 0,-2-1-11 0,0 0-5 15,2-1-6-15,-1-3-4 0,-1 2-8 0,3-4-2 0,0-1-8 16,0 0-8-16,2-17-22 16,-4 27-31-16,2-16-33 0,2-11-37 0,-5 19-33 15,5-19-23-15,0 0-30 16,0 20-7-16,0-20-10 0,0 0-139 0,0 0-346 0,0 0 69 16</inkml:trace>
  <inkml:trace contextRef="#ctx0" brushRef="#br0" timeOffset="138549.32">28449 7184 1954 0,'7'-20'-38'15,"-3"7"23"-15,-4 13 1 0,6-16 2 0,-6 16 17 16,8-17 8-16,-8 17 5 0,11-13 6 16,-11 13-17-16,11-12-1 0,-11 12 2 0,14-7-3 15,-14 7 3-15,0 0 2 16,23-3 2-16,-23 3 6 0,0 0 6 0,24 12-8 15,-24-12 0-15,15 13-1 0,-10-3-4 0,-5-10 2 0,13 23 0 16,-7-14-4-16,-6-9 4 16,2 24-4-16,-2-10 1 0,0-14 4 0,-8 27 20 15,3-17 0-15,-5 4 13 16,10-14-12-16,-18 24 11 0,8-14-8 0,-4-2 11 0,2 0-5 16,0 0-1-16,-1 0 4 15,13-8 3-15,-25 10 3 0,16-5 8 0,9-5 3 16,-19 7-3-16,19-7 2 15,-15 8-1-15,15-8 3 0,0 0 3 0,-20 6 1 0,20-6-5 16,0 0-3-16,-13 7-7 0,13-7-6 0,0 0-6 16,-9 7-3-16,9-7-5 15,0 0 0-15,0 0-5 0,0 0 7 0,0 0 4 16,0 0 5-16,0 0 2 16,14 35 1-16,-14-35 6 0,18 17 1 0,-8-7-2 0,0 2 1 15,6-3-6-15,-2 7-3 16,3-3-3-16,3 1-5 0,-4 2-6 0,-1 0-4 15,2-4-14-15,0 1-22 0,-2 3-36 0,-2-5-39 0,-3 1-43 16,0-1-54-16,-1 1-62 16,-9-12-129-16,9 18-595 0,-7-11-412 0</inkml:trace>
  <inkml:trace contextRef="#ctx0" brushRef="#br0" timeOffset="205849.06">27840 6916 929 0,'0'0'95'0,"0"0"-19"15,0 0-16-15,0 0-16 0,0 0-4 0,0 0-4 0,0 0 6 16,0 0-4-16,0 0 3 16,0 0 0-16,0 0 10 0,0 0-4 0,0 0-5 15,0 0 6-15,0 0 11 16,0 0-8-16,0 0 9 0,0 0-11 0,0 0-6 0,0 0-6 16,0 0-7-16,0 0-1 15,0 0-2-15,0 0-3 0,0 0-5 0,0 0 2 16,0 0 1-16,0 0-5 0,0 0 7 15,0 0-12-15,0 0 1 0,0 0-2 16,48-6-3-16,-48 6-2 0,0 0-6 0,17 4 9 0,-17-4-4 16,0 0 0-16,17 4 1 15,-17-4 5-15,15 4-3 0,-15-4 12 0,0 0-12 16,23 3-7-16,-23-3-2 16,20 2-7-16,-20-2 11 0,13 2-6 0,-13-2 6 0,15 4 0 15,-15-4 0-15,0 0-1 16,25 2 2-16,-25-2 3 0,18 2-6 0,-18-2 2 15,16 1 0-15,-16-1 5 0,0 0-2 0,26 0 0 0,-26 0-9 16,15 3 9-16,-15-3-3 16,0 0 2-16,23 0 0 0,-23 0-1 0,0 0 4 15,22 2-5-15,-22-2 3 16,0 0 0-16,19 0-6 0,-19 0 11 16,0 0-3-16,21 0-7 0,-21 0-4 0,0 0 3 15,20 1 5-15,-20-1 1 0,0 0-8 0,21 2 2 16,-21-2 17-16,0 0-9 0,17 2 1 15,-17-2 0-15,0 0-6 0,0 0 5 16,20 2-4-16,-20-2 11 0,0 0-6 0,0 0-1 0,18 1 4 16,-18-1 5-16,0 0-14 15,0 0 0-15,18 3 12 0,-18-3-12 0,0 0-5 16,18 3 2-16,-18-3 6 16,0 0-12-16,0 0 6 0,18 2 3 0,-18-2 3 15,0 0 2-15,0 0 11 16,17 2-5-16,-17-2-5 0,0 0-5 0,0 0 5 0,17 2-5 15,-17-2-2-15,0 0 7 0,0 0-8 16,0 0 4-16,16 2 2 0,-16-2-7 0,0 0 0 16,0 0 3-16,19 4-1 0,-19-4 4 0,0 0-11 15,0 0 7-15,16 1-4 16,-16-1-10-16,0 0-32 0,7 3-43 0,-7-3-61 0,0 0-140 16,0 0-357-1,0 0 126-15</inkml:trace>
  <inkml:trace contextRef="#ctx0" brushRef="#br0" timeOffset="211178.96">21319 9414 929 0,'0'0'162'0,"0"0"-23"15,0 0-11-15,0 0-39 16,0 0 1-16,4-19-18 0,-4 19 21 0,0 0-3 16,0 0-2-16,0 0 6 0,0 0-7 15,2-17 13-15,-2 17 1 0,0 0-1 0,0 0 4 16,0 0-2-16,0 0 0 0,0 0-3 15,0 0-2-15,3-20 3 0,-3 20-1 16,0 0 8-16,0 0-4 0,0 0 8 0,0 0 2 16,0 0 2-16,0 0 1 0,0 0-5 15,0 0-3-15,0 0-5 0,0 0-3 0,0 0-12 16,0 0-4-16,0 0-13 16,0 0-3-16,0 0-4 0,0 0-4 0,0 0 2 15,0 0 3-15,0 0-2 0,0 0 4 16,0 0-2-16,0 0-1 0,0 0-3 0,0 0-5 15,16 41-1-15,-12-28-8 0,2 1-4 0,-1 1 2 0,2-1-7 16,-3 2 1-16,2 1-23 16,-2 1-7-16,0-2 2 0,3 2 2 0,-3-1-2 15,0 0-1-15,3-1 1 16,-3 1-1-16,0-5 0 0,0 4 2 16,-4-16-4-16,7 24 0 0,-5-12-4 0,-2-12 2 15,6 19-3-15,-6-19 2 0,4 17 1 0,-4-17-1 16,2 15 2-16,-2-15-7 0,4 14-8 0,-4-14-11 0,0 0-22 15,8 15-27-15,-8-15-34 16,0 0-49-16,2 11-73 0,-2-11-48 0,0 0-76 16,0 0-142-16,0 0-93 15,0 0-382-15,0 0-408 0</inkml:trace>
  <inkml:trace contextRef="#ctx0" brushRef="#br0" timeOffset="211738.79">21689 9317 2869 0,'0'0'-113'16,"0"0"34"-16,6-17 11 16,-6 17 31-16,0 0 13 0,0 0 18 0,0 0 17 15,0 0 11-15,0 0 18 16,5-14 9-16,-5 14 4 0,0 0 1 0,0 0 8 0,0 0 1 15,0 0 6-15,0 0 6 0,-27 35 0 0,27-35-3 16,-16 22-1-16,8-7-3 16,0 3 1-16,-3 1-8 0,-2 0-2 0,3 2 0 15,-1-1-6-15,1 3-7 16,-1 0 1-16,0 2-5 0,1-2-2 0,-3 2-2 0,2 0-5 16,1-1 2-16,-1-1-2 15,-1 5 6-15,-1-1-1 0,2-2-2 0,1-4 14 16,0 4 1-16,0-4-8 0,0 0-3 0,2 0-1 0,-1 0 1 15,1 1-3-15,1-3 3 16,-1 3-7-16,1-5 0 0,3 2-3 0,-2-3-4 16,2-2-2-16,0 2-3 15,0-3-4-15,4-13 0 0,-8 21-4 0,8-21-8 0,-4 19-24 16,4-19-37-16,-4 17-47 16,4-17-53-16,-2 14-54 0,2-14-62 0,0 0-130 15,-2 12-166-15,2-12-297 16,0 0-219-16</inkml:trace>
  <inkml:trace contextRef="#ctx0" brushRef="#br0" timeOffset="212609.06">21740 9669 2556 0,'0'0'-57'0,"0"0"45"0,6-14 6 16,-6 14 24-16,0 0 13 16,0 0 11-16,0 0 1 0,0 0-3 0,4-14 3 15,-4 14 2-15,0 0 12 16,0 0 6-16,0 0 10 0,0 0 7 0,0 0 1 0,0 0 2 15,-18 40 1-15,18-40-3 0,-11 25-2 0,5-14-4 16,1 4-7-16,-3-2-3 16,4 3-11-16,-3-1-2 0,3 0-7 0,0 3-4 15,0-4-3-15,4-14-3 0,-2 31-4 16,4-16-16-16,-2-15-29 0,8 28-28 0,-4-16-59 16,5 0-59-16,1-1-52 15,-10-11-102-15,18 15-622 0,-8-9-350 0</inkml:trace>
  <inkml:trace contextRef="#ctx0" brushRef="#br0" timeOffset="212948.73">21968 9697 2906 0,'0'0'0'15,"2"-15"20"-15,-2 15 16 16,0 0 11-16,0 0 16 0,-4-24 11 0,4 24 4 0,0 0-3 15,-10-10-3-15,10 10-5 0,0 0-12 0,0 0-2 16,0 0-5-16,0 0-3 16,0 0-7-16,0 0-3 0,-34 23-3 0,34-23-3 15,-4 15-3-15,4-15-1 0,-2 20-1 16,2-20-4-16,-2 20 0 0,2-20-1 0,2 23-3 16,-2-23 0-16,4 27 0 15,-2-12 1-15,-2-15-2 0,2 28 1 0,-2-14 1 16,0-14 9-16,2 26-1 0,-2-12 6 0,0-14-1 0,-4 24 1 15,4-24-3-15,-8 22-1 16,3-13 0-16,5-9-8 0,-10 15-20 0,10-15-38 16,-13 14-44-16,13-14-55 15,-11 10-54-15,11-10-48 0,0 0-47 0,-14 4-155 0,14-4-426 16,0 0-228-16</inkml:trace>
  <inkml:trace contextRef="#ctx0" brushRef="#br0" timeOffset="213209.1">22121 9674 2618 0,'0'0'-38'15,"15"-9"20"-15,-15 9 9 16,12-6 15-16,-12 6 31 0,0 0 12 0,0 0 16 0,28 6 9 16,-28-6-7-16,12 16-4 15,-2-7 5-15,-10-9 2 0,10 25 4 0,-6-12 2 16,0 2-2-16,-4-15-1 0,2 33-6 0,-2-16-8 0,-2 0-5 15,0 0-4-15,-4 2-5 16,2-4-5-16,-2 1-4 0,-1-1-2 0,-2-1-4 16,1-1-11-16,-2-3-16 0,-1 3-41 15,2-2-46-15,-1-2-51 0,10-9-45 16,-17 18-59-16,8-11-107 0,3 0-502 16,6-7-190-16</inkml:trace>
  <inkml:trace contextRef="#ctx0" brushRef="#br0" timeOffset="213628.96">22418 9987 2632 0,'0'0'10'0,"21"-2"16"0,-21 2-3 16,20-2 9-16,-20 2 6 0,22-3 2 0,-22 3-2 15,23-2 5-15,-23 2-14 16,26-4-2-16,-14 2-11 0,-12 2-4 0,24-1-10 16,-24 1-9-16,22-4-16 0,-22 4-20 15,18-5-13-15,-18 5-25 0,17-3-6 0,-17 3-12 16,10-6-9-16,-10 6-12 16,0 0-4-16,5-7-3 0,-5 7 11 0,0 0 16 15,0 0 32-15,0 0 37 0,0 0 21 16,-28-27 34-16,28 27 29 0,-12-10 36 0,12 10 34 15,-12-9 28-15,12 9 23 0,-10-10 15 0,10 10 9 16,0 0 1-16,-14-12 1 16,14 12-4-16,0 0-7 0,-11-9-13 0,11 9-12 0,0 0-21 15,0 0-14-15,0 0-16 16,0 0-11-16,0 0-18 0,0 0-17 0,0 0-23 16,25-23-36-16,-17 22-41 0,-8 1-40 15,26-3-42-15,-13 3-62 0,-1-2-47 16,6 1-55-16,-6-1-130 0,6 2-571 0,-2-2-435 0</inkml:trace>
  <inkml:trace contextRef="#ctx0" brushRef="#br0" timeOffset="214539.03">23499 9399 2909 0,'0'0'-122'0,"0"0"15"16,0 0 16-16,-4-14 11 0,4 14 15 0,0 0 17 16,0 0 20-16,0 0 14 0,-8-13 27 15,8 13 25-15,0 0 24 0,-18-8 19 0,18 8 8 16,0 0 20-16,-19-6 6 0,19 6-5 0,-16-1-3 15,16 1-14-15,-24-2-11 16,24 2-7-16,-23 2-12 0,23-2-2 0,-28 1-10 0,14 4-4 16,-1-3-5-16,-2 7-4 15,-1-4-4-15,2 3-4 0,-1 2-6 0,-2 1 3 16,2 0-3-16,0 3-1 16,0 1-4-16,1 0 1 0,-2 4 1 0,3-1-4 0,-1 3-4 15,0 0-1-15,4-2 1 16,-5 5-1-16,4 0-3 0,3-2 1 0,-1 1-2 15,3 0 3-15,1 0-4 0,3-4 0 0,2-1 2 0,2 2 0 16,0-1 0-16,4 0 1 16,3-4 0-16,1 1-5 0,5 0 1 0,-1-2-3 15,6 1 1-15,0-4 1 16,4 1-6-16,1 0-8 0,1-5-2 0,0-1-1 0,2 0-5 16,-1-2 2-16,-1-1-5 15,-4-2-1-15,4 2-5 0,-3-6 0 0,-2 3 5 16,0-4 0-16,-1 1 0 0,-18 3 2 0,29-9 3 15,-18 3 0-15,-3-2 1 16,-8 8-1-16,9-13 0 0,-9 13 5 0,4-17-3 16,-4 17 3-16,0 0 9 0,0 0-1 15,-11-28 12-15,11 28 8 0,-10-12 10 0,10 12 3 16,0 0 1-16,-9-14-1 16,9 14-1-16,0 0 4 0,0 0-2 0,-7-16 1 0,7 16 0 15,0 0-6-15,0 0-3 16,0 0-6-16,18-13-11 0,-18 13-19 0,19-7-20 15,-19 7-31-15,21-4-42 0,-21 4-44 0,23-1-45 0,-23 1-42 16,24-4-115-16,-14 4-534 16,-10 0-254-16</inkml:trace>
  <inkml:trace contextRef="#ctx0" brushRef="#br0" timeOffset="-214557.73">23789 9599 2639 0,'0'0'-64'0,"0"0"42"16,0 0 16-16,0 0 25 0,-15-12 20 0,15 12 4 16,0 0 7-16,0 0 8 15,0 0 3-15,-31 23 4 0,22-11-3 0,-2-1-2 0,3 2 1 16,0 2 6-16,-1 1-4 0,2 1-6 0,3 0-4 15,-2 1-6-15,2 2-4 16,2-1 9-16,0 3-4 0,2-3-14 0,2-2-31 16,2-1-56-16,2 1-65 0,5 1-60 15,-4-5-89-15,5 0-176 0,0-3-325 0,2-1-59 16</inkml:trace>
  <inkml:trace contextRef="#ctx0" brushRef="#br0" timeOffset="-213857.76">23600 10146 2273 0,'0'0'-22'16,"0"0"25"-16,0 0 17 0,14-7 25 0,-14 7 24 0,0 0 27 15,0 0 19-15,0 0 4 0,0 0 3 0,0 0 0 16,0 0-12-16,8 25-9 16,-8-25-9-16,0 0-4 0,-2 27-7 0,2-27-6 0,-2 25-10 15,2-12-4-15,0-13-10 16,-2 27-1-16,2-12-6 0,0-15-4 0,0 29-6 16,0-29-4-16,0 25-12 15,0-25-18-15,0 21-34 0,0-21-43 16,2 19-41-16,-2-19-39 0,2 13-35 0,-2-13-49 0,0 0-83 0,0 9-522 15,0-9-189-15</inkml:trace>
  <inkml:trace contextRef="#ctx0" brushRef="#br0" timeOffset="-213587.67">23616 10264 2476 0,'0'-14'-30'16,"0"14"53"-16,2-21 32 0,-2 21 23 0,0-19 21 0,0 19 25 15,0-19 6-15,0 19 2 16,2-15-8-16,-2 15-15 0,0 0-14 0,8-19-9 15,-8 19-12-15,13-10-8 0,-13 10-4 0,17-4-7 16,-17 4-8-16,0 0-3 0,29 6-5 16,-29-6-1-16,22 13-9 0,-12-4 1 0,-2 0-5 15,1 2 1-15,-2 1 2 16,-7-12 7-16,6 24 4 0,-4-12 3 0,-2-12-1 16,-4 22 2-16,4-22-5 0,-15 27-3 15,4-18-5-15,-1 3-1 0,-4-2-4 0,2-3-5 16,-3 0-14-16,2 2-32 0,0-4-33 0,-1 1-38 15,16-6-48-15,-24 6-45 16,14-4-27-16,1-1-50 0,9-1-149 0,0 0-502 0,-17-11-316 16</inkml:trace>
  <inkml:trace contextRef="#ctx0" brushRef="#br0" timeOffset="-213107.75">24087 9587 2759 0,'2'-23'-67'0,"-2"23"24"0,0 0 24 16,0 0 26-16,0 0 26 15,-10-21 29-15,10 21 13 0,0 0 7 0,-17-3 1 16,17 3-4-16,0 0-6 16,0 0-8-16,-26 2-2 0,26-2 1 0,0 0-8 0,-16 11-8 15,16-11 0-15,-8 11-4 16,8-11-2-16,-4 15-9 0,4-15-3 0,-3 20-3 15,3-20-1-15,3 23-5 0,1-8 1 0,-4-15-5 0,8 28 0 16,-6-15-5-16,2 1-2 16,0 0 3-16,-4-14-1 0,6 29-2 0,-3-15-4 15,-3-14 15-15,2 25 2 16,-2-12 0-16,0-13 0 0,-7 23 0 0,7-23 1 0,-8 23-1 16,2-11 1-16,-2-3-5 15,8-9-1-15,-20 17-6 0,10-10-19 0,10-7-40 16,-19 12-43-16,19-12-64 0,-13 7-67 0,13-7-132 15,-15 3-601-15,15-3-385 0</inkml:trace>
  <inkml:trace contextRef="#ctx0" brushRef="#br0" timeOffset="-212867.72">24208 9600 2848 0,'28'7'-97'0,"-28"-7"13"16,14 9 14-16,-5-2 6 0,0 5 18 16,-3-1 11-16,0 4 18 0,1 1 17 0,-3-1 8 15,-2 2 10-15,0 2-3 16,-4 0 8-16,0 1-1 0,0-2 4 0,-5 4 11 0,-1-2 2 16,-1 1-16-16,-4 0-3 15,3-2-44-15,-2-1-41 0,-2-2-45 16,2 2-73-16,0-1-148 0,1-3-288 0,2-3 163 0</inkml:trace>
  <inkml:trace contextRef="#ctx0" brushRef="#br0" timeOffset="-212507.84">24743 9277 1917 0,'0'0'31'0,"0"0"3"16,7-14-4-16,-7 14 24 15,0 0 39-15,0 0 24 0,0 0 1 0,0 0 3 16,0 0-12-16,0 0-7 0,0 0-2 0,-19 66-5 15,13-38-2-15,2-2-4 16,-3 3-8-16,1 5-5 0,1 2-7 0,2 1-8 16,-2-1-5-16,3 0-9 0,-2 0 1 15,4-4-8-15,-2 1-3 0,0-1-6 0,2-1 1 16,0-3-6-16,0-2-8 16,0-6-19-16,2 1-29 0,0-2-49 0,0-2-54 0,2-2-69 15,-4-15-100-15,8 24-602 16,-3-16-292-16</inkml:trace>
  <inkml:trace contextRef="#ctx0" brushRef="#br0" timeOffset="-212067.95">24566 9339 2686 0,'0'0'-90'16,"4"-17"15"-16,-4 17 10 0,9-15 9 0,-9 15 30 0,12-14 5 16,-12 14 9-16,15-9 12 15,-15 9 9-15,20-10 18 0,-20 10-1 0,22-3 0 16,-6 1 21-16,-16 2 12 16,31 0 8-16,-12 2 10 0,-19-2-3 0,39 3-5 15,-21 1-6-15,5 4-2 0,1-2-7 16,2 2-10-16,-4 1 2 0,2 0-1 0,1 2-7 15,-3 2-5-15,1 2-4 0,-2 0 1 0,0 0-8 0,1 5-3 16,-4 0 0-16,0-1-1 16,-3 2-4-16,-3 2 1 0,-2 0 0 0,-1 0 4 15,-2-1-5-15,-3 3 0 16,-2 1 3-16,-2-6 2 0,0 3 7 0,-3 2 12 16,-5-5 3-16,0 4-2 0,-3-3 1 15,-1-2-3-15,-5-1 2 0,-4 4-6 0,-4-4-5 16,2 0 0-16,0-3-3 0,0 0-1 0,-1 0-5 15,4-3-7-15,-1 0-9 16,-1-1-31-16,6-3-40 0,2-4-43 16,3 3-43-16,11-7-47 0,-20 6-56 0,20-6-122 15,-13 1-453-15,13-1-162 0</inkml:trace>
  <inkml:trace contextRef="#ctx0" brushRef="#br0" timeOffset="-211757.63">25372 9540 2440 0,'0'0'-64'0,"0"0"32"0,0 0 24 0,0 0 34 16,0 0 32-16,0 0 57 0,0 0 5 0,0 0 12 15,-50 24 0-15,39-12-4 16,3 2-9-16,0 0-5 0,-3 1-10 16,4 1-9-16,-2 1-8 0,3 0-12 0,3 0-1 15,-4 3-12-15,3-4-10 0,2 2-2 0,0-1-14 16,2 0-25-16,0-17-43 16,4 29-52-16,0-16-47 0,3-2-48 0,-2 1-43 0,2-5-85 15,-7-7-596-15,15 13-287 16</inkml:trace>
  <inkml:trace contextRef="#ctx0" brushRef="#br0" timeOffset="-211457.84">25458 9697 2740 0,'2'-15'-27'0,"-2"15"37"16,0 0 18-16,0 0 31 0,-10-23 20 15,10 23 14-15,0 0 1 0,-9-11-5 16,9 11-2-16,0 0-9 0,0 0-6 0,-15-7-7 0,15 7-8 15,0 0-3-15,0 0-5 16,0 0-3-16,0 0-6 0,0 0-5 0,-16 26 0 0,16-26-7 16,0 0-8-16,4 29-7 15,-4-29-3-15,3 23-2 0,1-10-7 0,-4-13 1 16,5 29 3-16,-3-14 0 16,0 0-2-16,-2-15 1 0,0 28 12 0,0-10 1 15,0-18 1-15,-4 27-6 0,2-17 2 16,2-10-3-16,-7 23 1 0,7-23-6 0,-9 20-12 15,2-12-40-15,7-8-54 0,-14 12-57 0,8-7-63 0,6-5-120 16,-9 4-601-16,9-4-359 16</inkml:trace>
  <inkml:trace contextRef="#ctx0" brushRef="#br0" timeOffset="-211227.94">25569 9619 2812 0,'0'0'-72'0,"27"4"20"0,-27-4 3 0,9 14 42 16,-9-14 18-16,16 22 22 15,-13-7 23-15,1 1 6 16,2 1 10-16,-3 2 11 0,-3 2 11 0,0 0-1 16,0 1 3-16,-1 2-6 0,-5-3-14 0,2 2-4 0,-1 0 7 15,-2-1-8-15,-2 3-18 16,0-2-35-16,-4-2-45 0,-1 1-53 0,4-2-57 15,0-1-50-15,-4-2-60 0,2-2-118 0,5-3-451 0,-5-1-138 16</inkml:trace>
  <inkml:trace contextRef="#ctx0" brushRef="#br0" timeOffset="-207097.71">26118 9809 2376 0,'0'0'-71'0,"0"0"23"15,0 0 14-15,0 0 9 0,0 0 21 0,0 0 4 16,0 0 18-16,0 0 20 16,0 0-3-16,0 0 15 0,0 0-12 0,0 0 14 15,42 9 16-15,-42-9 19 16,22 1 13-16,-22-1 7 0,21 0-3 0,-21 0-9 0,27 0-5 16,-27 0-9-16,27 0-11 15,-16 3-6-15,-11-3-8 0,23 0-5 0,-23 0-13 16,27 1-18-16,-27-1-22 0,21 3-53 0,-21-3-45 0,21 1-55 15,-12-1-41 1,-9 0-97-16,16 0-524 0,-16 0-143 0</inkml:trace>
  <inkml:trace contextRef="#ctx0" brushRef="#br0" timeOffset="-206827.86">26286 9724 2560 0,'-5'-15'39'0,"5"15"22"0,0 0-1 0,-4-21 4 16,4 21 7-16,0 0-2 16,0 0 4-16,-3-15-5 0,3 15-4 0,0 0 20 15,0 0 14-15,0 0 9 16,0 0 5-16,0 0-2 0,0 0-7 0,-4 53-2 0,2-37-17 16,0 3-9-16,0-1-7 15,0 4-4-15,1 3-11 0,-1-3-9 0,0 1 1 16,-1 3-21-16,1 2-26 0,0-2-21 0,2 1-29 0,-3-2-20 15,3-2-26-15,-2-3-26 16,4 1-33-16,-2 0-29 0,0-3-54 0,0-18-110 16,0 26-559-16,0-15-301 15</inkml:trace>
  <inkml:trace contextRef="#ctx0" brushRef="#br0" timeOffset="-206147.93">27290 9255 2624 0,'2'-18'-80'16,"-2"18"32"-16,0 0 22 0,-5-25 31 0,5 25 5 15,-6-13 16-15,6 13 14 0,-14-12 8 16,14 12 8-16,-15-9 10 0,15 9 12 0,-21-6 5 15,21 6 6-15,-23-1 2 0,23 1 11 0,-28 1-1 16,8 3 4-16,1 1-7 16,-2 5-4-16,-2-1-10 0,-2 5-4 0,2 3-10 0,-4 4-7 15,5 1-6-15,-7 7-9 16,2 3-4-16,6-6-4 0,0 8-6 0,0 0 1 16,3-2-5-16,1-1 16 15,5 1-7-15,1 1-3 0,0-3-6 0,3 2-1 0,4-5-2 16,2 0-4-16,4-4 3 0,0 2-8 0,2-1 1 15,2-2-7-15,5-2 0 16,0 0-7-16,1-4-5 0,5 0-2 0,1-3-1 0,0-1-3 16,4-5-8-16,-3-1-9 15,0-1-11-15,2-1-9 0,-1-2-10 16,-2-2-7-16,-18 0-7 0,39-7-7 16,-26 3-6-16,2-4 5 0,1 0 2 0,-7-1 5 0,3-1 15 15,-12 10 10-15,11-20 17 16,-11 20 6-16,4-21 16 0,-4 21 8 0,-2-19 6 15,2 19 9-15,0 0 8 0,-7-24 5 0,7 24 1 16,0 0 5-16,-4-18 0 0,4 18-2 16,0 0-1-16,0 0-5 0,0-18 0 15,0 18-3-15,0 0-9 0,15-7-20 16,-15 7-44-16,21-2-58 0,-21 2-58 0,25-2-58 16,-14 0-118-16,1 2-612 0,-12 0-375 15</inkml:trace>
  <inkml:trace contextRef="#ctx0" brushRef="#br0" timeOffset="-205897.84">27371 9801 2826 0,'0'0'-64'0,"7"17"35"15,-7-17 1-15,6 15 25 0,-6-15 16 16,4 19 11-16,-4-19 11 0,3 21 8 0,-3-8 3 15,0-13-4-15,7 27 19 0,-9-8 0 0,4-2 1 16,-4 2-1-16,2 0-3 0,0 1-8 16,0-20-3-16,0 35-8 0,-5-18-9 0,5 1-26 15,-1-3-46-15,1-15-40 16,-2 27-22-16,2-27-40 0,0 21-23 0,-2-12-29 16,2-9-79-16,0 0-464 0,-4 12-12 15</inkml:trace>
  <inkml:trace contextRef="#ctx0" brushRef="#br0" timeOffset="-205587.86">27404 9913 2189 0,'3'-28'16'0,"1"4"60"0,1 5 11 0,-1 3 15 16,-2 0 3-16,3 3 2 15,0-1 5-15,-5 14-2 0,10-19-8 16,-5 10-11-16,-5 9-4 0,16-12-13 16,-16 12-4-16,18-7-4 0,-18 7-6 0,20-1-7 15,-20 1-5-15,0 0 1 0,25 8-3 16,-25-8-5-16,9 14 0 0,-9-14-4 15,2 14-1-15,-2-14-5 0,0 0 0 0,-13 26-6 0,13-26-1 16,-19 17-2-16,9-8-1 16,-2 1 0-16,1-3-3 0,0 5 2 0,-3-3 0 15,3 1 4-15,2 0 1 0,0 1 1 16,0 0-4-16,9-11 4 0,-7 22-4 0,3-11 0 16,4-11 0-16,0 23-5 15,0-23-2-15,6 24-1 0,-1-12-2 0,2 0-4 0,4 0-3 16,-4-2-18-16,6 1-23 0,1-2-33 0,-3 0-38 15,5-2-45-15,-1 1-42 16,2 0-46-16,0-4-93 0,-1-1-616 0,2-1-378 0</inkml:trace>
  <inkml:trace contextRef="#ctx0" brushRef="#br0" timeOffset="-204468.02">27865 9250 2845 0,'0'0'-74'0,"0"0"32"16,0 0 23-16,0 0 7 0,0 0 25 0,0 0 21 16,0 0 27-16,0 0 19 0,0 0 2 15,-41 31 9-15,33-12 3 0,0 3 2 0,0 1-2 16,1 3-2-16,0 0 2 16,-1 0-9-16,3 3-8 0,1 0-9 0,3 0-7 15,-1 1-6-15,4 1-5 0,-1-3-11 16,5 2-11-16,1-1-19 0,4-5-32 15,0 7-32-15,-2-8-29 0,9 2-47 0,-3-7-43 0,0 0-44 16,-3-6-109-16,5-2-580 16,-2-2-297-16</inkml:trace>
  <inkml:trace contextRef="#ctx0" brushRef="#br0" timeOffset="-203657.8">28404 9250 2829 0,'4'-21'7'0,"-4"21"10"16,6-14-1-16,-6 14 14 0,0 0 15 0,0 0 28 15,0 0 10-15,0 0 4 0,0 0-1 16,0 0-6-16,29 39 5 0,-23-16 1 0,-1 3 9 15,-1 3-5-15,2 4 0 0,-4 5-11 0,0 0-6 16,0-1-8-16,-2 2-7 16,0-1-5-16,-2-3-6 0,0 2-5 0,-4 0-13 0,2-4-26 15,-3-1-40-15,-2-4-41 16,2-2-52-16,0 0-63 0,1-4-84 0,-2-1-185 16,0-4-467-16,-1-1-335 15</inkml:trace>
  <inkml:trace contextRef="#ctx0" brushRef="#br0" timeOffset="-202087.71">28868 9273 2733 0,'0'0'-106'0,"-4"-18"20"0,4 18 15 16,0 0 27-16,0 0 15 0,0 0 28 0,0 0 13 15,0 0 3-15,0 0 14 0,0 0 16 0,0 0 23 16,0 0 27-16,0 0 14 16,0 0 13-16,0 0 8 0,0 0-7 0,0 0-6 0,-2 62-6 15,0-41-1-15,0 6-16 16,0 5-6-16,0-2-8 0,2 2-4 0,-2 2-4 16,4-1-10-16,-2-1-4 15,0 1-8-15,2-2-4 0,0-1-4 0,0-1-7 0,-2-1-9 16,0-5-29-16,2-2-40 0,-2-2-53 0,2-1-61 15,-2-4-56-15,0-2-71 16,0-12-158-16,0 19-460 0,0-19-291 0</inkml:trace>
  <inkml:trace contextRef="#ctx0" brushRef="#br0" timeOffset="-201677.99">28858 9332 2636 0,'4'-29'-1'0,"-2"4"40"15,0 5 4-15,0 1-7 0,3 2-2 0,-1 1-2 16,2 0-2-16,-2 2 3 0,5-2-7 16,-3 3 1-16,3 2-6 0,1 1-2 0,-10 10-5 0,22-13 0 15,-10 9 10-15,-12 4 6 16,23-2 6-16,-23 2 3 0,24 11 1 0,-14 0 1 16,0 2-4-16,0 3-4 15,-6 2-5-15,2 0-3 0,-6 2 0 0,0 1-2 16,-2-1-1-16,-2 3-2 0,-4 0 0 0,-3-3-6 0,0-2 8 15,-4 1-8-15,2-1-1 16,-2-3 2-16,1 1-9 0,2-5 9 0,-2-2-2 16,4 1-7-16,-3-2 2 15,13-8 0-15,-17 13-1 0,17-13 3 0,-15 9-3 0,15-9 0 16,-10 10 4-16,10-10-3 16,-6 15 12-16,6-15 11 0,0 0 9 15,4 30 6-15,0-16 3 0,0 3-2 16,5 1 0-16,-1 1-2 0,2 1-6 0,4 1-1 0,-2 0-6 15,2 0-4-15,4 0-3 0,-4 0-2 0,4-1 0 16,-4-4-9-16,1 0-28 16,0-1-50-16,0-4-53 0,-1 3-68 0,-1-5-55 0,0-2-124 15,0-1-596-15,-3 0-395 16</inkml:trace>
  <inkml:trace contextRef="#ctx0" brushRef="#br0" timeOffset="-201447.62">29432 9339 2912 0,'0'0'2'0,"0"-18"42"0,0 18-6 0,0 0 0 0,0 0 8 16,-9-15 2-16,9 15 6 16,0 0 10-16,0 0-4 0,0 0 4 0,-28 29-3 15,20-15 0-15,4 5-6 16,-5 4-1-16,5 0-6 0,0 4-3 0,1 1-7 15,1 0-6-15,2-1-19 0,2 2-49 0,3 0-51 0,-1-1-55 16,3-3-41-16,1-1-52 16,-2-2-117-16,5-3-490 0,1-2-180 0</inkml:trace>
  <inkml:trace contextRef="#ctx0" brushRef="#br0" timeOffset="-201147.61">29656 9482 2599 0,'0'0'53'0,"-4"-15"25"0,4 15 6 0,0 0 4 16,-14-13 9-16,14 13 16 15,0 0 9-15,-18-6-5 0,18 6-12 16,0 0-11-16,0 0-2 0,-30 7-16 0,30-7-4 16,-11 14-9-16,11-14-4 0,-6 17-7 0,6-17-4 15,0 27-7-15,2-12-3 16,2 2-7-16,1 2-6 0,-1 0-2 0,2 2 0 0,1 1 0 15,-1 0-9-15,3-1 0 0,-5-2 1 16,0 0-2-16,-2-2 1 0,2 1 9 16,-4-2 4-16,0-16 1 0,-4 33-3 0,0-20-1 15,0 2 0-15,-3-3-9 0,-1-1-30 16,8-11-40-16,-17 17-55 0,8-11-51 0,5 0-60 16,4-6-90-16,0 0-147 15,-14 6-483-15,14-6-361 0</inkml:trace>
  <inkml:trace contextRef="#ctx0" brushRef="#br0" timeOffset="-200958.04">29821 9576 2935 0,'15'-5'-3'0,"-15"5"33"0,0 0 25 16,0 0 29-16,0 0 26 16,26 12 16-16,-26-12 1 0,4 21-11 0,-2-9-10 15,0 3-14-15,-2 2-8 16,0 2-13-16,0-19-5 0,-6 34-9 0,1-14-21 15,-4 2-43-15,-1-1-53 0,-2 2-65 0,-2-1-57 16,-2 2-56-16,-5 1-112 0,-3-2-593 16,-2-1-366-16</inkml:trace>
  <inkml:trace contextRef="#ctx0" brushRef="#br0" timeOffset="-195878.05">28115 9545 800 0,'12'-13'87'0,"-12"13"-26"0,0 0-9 15,0 0-2-15,10-10 3 16,-10 10-3-16,0 0 4 0,0 0 9 0,0 0 9 16,0 0 0-16,0 0 15 15,13-12 2-15,-13 12-2 0,0 0-8 0,0 0 0 0,0 0-3 16,0 0-10-16,0 0 3 16,0 0-8-16,0 0 4 0,0 0-3 0,0 0 0 15,0 0 3-15,0 0-7 16,0 0 1-16,0 0 1 0,0 0-4 0,0 0-7 0,0 0 0 15,0 0-2-15,-43 19-8 0,43-19-5 0,-14 11-1 16,14-11-4-16,-14 7 1 16,14-7-8-16,-15 8-2 0,15-8 2 0,-11 9-5 15,11-9 2-15,0 0-9 0,-17 10 3 16,17-10 1-16,0 0-4 0,-10 9 3 0,10-9-5 16,0 0 2-16,0 0-3 15,-10 10-3-15,10-10 6 0,0 0-2 0,0 0 5 0,0 0-5 16,0 0-8-16,0 0 3 0,0 0-1 15,0 0-3-15,13 25 5 0,-13-25-5 16,0 0 1-16,14 9-2 0,-14-9 1 0,0 0 2 16,10 8-1-16,-10-8 2 0,0 0 1 15,13 10-3-15,-13-10-2 0,0 0 4 0,13 7-1 16,-13-7-2-16,0 0 5 16,10 9-6-16,-10-9 1 0,0 0 0 0,11 10-2 15,-11-10-3-15,0 0 5 0,8 11 1 16,-8-11 0-16,0 0 3 0,0 0 4 15,0 0-2-15,2 18 3 0,-2-18 10 0,0 0 7 0,0 0-1 16,0 0-1-16,-17 17 0 16,17-17-3-16,-10 7 8 0,10-7-11 0,0 0-3 0,-17 8-1 15,17-8-5-15,0 0 0 16,-17 8-9-16,17-8-13 0,0 0-27 0,-18 5-21 16,18-5-24-16,0 0-27 15,-15 4-18-15,15-4-35 0,-12 0-58 0,12 0-169 0,0 0-283 16,0 0 85-16</inkml:trace>
  <inkml:trace contextRef="#ctx0" brushRef="#br0" timeOffset="-188993.16">22466 11984 1230 0,'0'0'162'16,"0"0"-51"-16,0 0-34 16,0 0-2-16,0 0-17 0,0 0 10 15,0 0 17-15,0 0-1 0,0 0 21 16,0 0-1-16,0 0 7 0,0 0 7 0,0 0 0 16,0 0 3-16,0 0 5 0,0 0 2 15,0 0-10-15,0 0-3 0,0 0-9 0,0 0-4 16,0 0-6-16,0 0-5 0,0 0-4 0,0 0-3 0,0 0-5 15,0 0-5-15,0 0-5 16,0 0-6-16,55 10-3 0,-55-10-3 16,17 4-8-16,-17-4-7 0,22 1-4 15,-22-1 0-15,18 2-9 0,-18-2-2 0,24 2-1 0,-24-2-2 16,16 0-2-16,-16 0-3 16,17 2-8-16,-17-2-9 0,0 0-22 0,22 0-31 15,-22 0-36-15,0 0-55 16,14 2-49-16,-14-2-66 0,0 0-128 0,12-4-595 0,-12 4-438 15</inkml:trace>
  <inkml:trace contextRef="#ctx0" brushRef="#br0" timeOffset="-188747.65">22515 11890 2995 0,'-8'-17'-43'0,"8"17"56"0,0 0 1 0,0 0 6 16,0 0 9-16,0 0 16 15,0 0 24-15,0 0 2 0,18-19 0 0,-18 19-10 0,0 0-3 16,19-3-7-16,-19 3-4 16,16-5-7-16,-16 5-13 0,0 0-11 0,20-5-45 15,-20 5-47-15,18-2-56 16,-10 2-54-16,-8 0-91 0,0 0-603 0,25-4-246 15</inkml:trace>
  <inkml:trace contextRef="#ctx0" brushRef="#br0" timeOffset="-187918.14">23610 11514 2626 0,'0'0'-70'15,"0"0"20"-15,8-13 2 16,-8 13 13-16,0 0 20 0,0 0 30 0,0 0 31 0,0 0 9 16,0 0 7-16,0 0 4 15,0 0 3-15,-32-11-5 0,32 11 7 16,-21 3-5-16,21-3-2 0,-26 1 1 0,26-1-4 0,-30 2 6 0,30-2-5 15,-24 1-2-15,24-1-4 16,-24 3-3-16,24-3-7 0,-21 1-3 0,21-1-2 16,-20 3 2-16,20-3-4 15,0 0 5-15,-20 0 3 0,20 0 1 0,0 0 1 0,0 0 3 16,-20 4-1-16,20-4 0 16,0 0 3-16,0 0-1 0,0 0 3 0,-14 6 2 15,14-6-4-15,0 0 0 16,0 0-6-16,0 0-2 0,2 21-2 0,-2-21-3 0,0 0-6 15,4 23 0-15,-4-23-3 0,4 20 2 0,-4-20-6 16,2 23 0-16,2-10-4 16,-2 3-2-16,3-1-1 0,-2 2-2 0,-1-2-3 0,0 2 0 15,0 0-3-15,0 1 0 16,0 1-3-16,0-2-1 0,0 2-2 16,0-2 1-16,0 2-2 0,0 2 1 15,0-2-1-15,0 0 0 0,0 0 0 16,0 0 2-16,1-1-5 0,-3 1 1 0,2-1 1 0,-2 0 2 0,0-1-2 15,2 2 4-15,-2-19 4 16,0 32 4-16,2-17-3 0,-2 1 2 0,3-1-6 16,-3-15 6-16,0 26-2 0,2-13 3 15,-2-13-6-15,0 22 6 0,0-22 0 0,2 19 0 16,-2-19 3-16,0 17 3 16,0-17 8-16,2 17 1 0,-2-17-6 0,4 15 2 15,-4-15 5-15,2 16-7 0,-2-16 8 16,6 13-4-16,-6-13 4 0,11 13-26 0,-11-13 0 15,12 12 8-15,-3-5-7 0,-9-7 0 16,23 10 0-16,-9-4-2 0,2-2-1 16,1-1-14-16,2 1-21 0,-2 1-27 0,3-4-37 0,0 1-55 15,-1-2-66-15,0 1-56 16,-4-2-92-16,0 1-176 0,0 0-44 0,-15 0-375 16,23-2-390-16</inkml:trace>
  <inkml:trace contextRef="#ctx0" brushRef="#br0" timeOffset="-184267.85">24327 11508 2929 0,'0'0'-50'0,"6"-15"23"16,-6 15 8-16,6-12-4 16,-6 12-3-16,0 0 20 0,7-13 9 0,-7 13 16 15,0 0 6-15,0 0 11 16,0 0 5-16,0 0 5 0,0 0 13 0,0 0 12 0,-5-23 4 16,5 23 9-16,0 0-3 15,0 0-4-15,0 0-4 0,-18-6-11 0,18 6-4 16,0 0-5-16,0 0-5 0,-25 4-5 0,25-4-6 0,0 0 3 15,-27 10 3-15,27-10-3 16,-25 11 1-16,13-4 3 0,-2 1 3 0,2 2 3 16,0 1-4-16,-5 3-3 15,4-1-1-15,-2 3-1 0,3-1 1 16,-2 2-6-16,2-1-1 0,0 1-5 0,3 2 1 16,0 0-4-16,5 0-2 0,-2 1 0 0,4 2-3 15,2-4 1-15,2 3-3 16,2 0-1-16,2-1 0 0,3 2-6 0,2-1 1 0,3-2-2 15,1-3 5-15,2 1-4 0,4-3 2 16,1 0 4-16,0-3-4 0,2-3-3 16,1-1-1-16,1 0-5 0,0-4-4 0,-5-1-7 0,2-2-8 15,-4 0-8-15,-1-2-5 16,1-1-10-16,-4-4-6 0,1 1-6 0,-6 1 2 16,3-3 0-16,-7 2-1 15,-1-4 3-15,-5 10 3 0,1-14 4 0,-1 14 4 16,0 0 11-16,-10-22 7 0,10 22 6 0,-11-9 9 0,4 4 9 15,7 5 6-15,-13-8 0 16,13 8 3-16,-14-6 5 0,14 6 4 0,0 0 3 16,0 0 4-16,0 0-4 0,-11-11 0 15,11 11-3-15,0 0 2 0,0 0-7 0,0 0-22 16,0 0-35-16,0 0-51 16,49-4-70-16,-36 2-53 0,1 2-73 0,0-2-137 15,-14 2-147-15,22 0-284 0,-10 2-196 16</inkml:trace>
  <inkml:trace contextRef="#ctx0" brushRef="#br0" timeOffset="-183917.8">24731 11872 2478 0,'0'0'-52'0,"0"0"54"0,0 0 19 16,0 0 26-16,-4 29 13 16,4-29 4-16,0 0 5 0,-2 28 26 15,2-28-3-15,-2 22 10 0,2-22 9 16,0 27 0-16,0-14 0 0,0-13 0 0,0 33-8 0,0-18-9 15,2 3-7-15,-2-18-13 0,2 30-8 0,-2-16 1 16,2 0-14-16,-2-14-12 16,2 25-19-16,-2-25-26 0,0 23-36 0,0-23-35 0,2 18-39 15,-2-18-40-15,2 14-33 16,1-8-34-16,-3-6-64 0,0 0-612 0,0 0-277 16</inkml:trace>
  <inkml:trace contextRef="#ctx0" brushRef="#br0" timeOffset="-183658.19">24714 12050 2649 0,'-1'-24'-56'0,"2"7"57"16,2 2 19-16,-3 15 6 0,6-25 13 0,-2 15 6 16,-4 10 8-16,12-15 5 0,-12 15 9 15,16-14 7-15,-8 9 8 0,-8 5 7 0,23-6 13 16,-23 6 9-16,24 2 8 16,-24-2 7-16,26 6-6 0,-12 2-9 0,0 0-4 15,-1 0-7-15,-2 4-11 16,-3 0-5-16,-1 1-11 0,-1-2-8 0,-2 4-6 0,-4-15 0 15,0 25-9-15,0-25-9 0,-8 26 4 0,-1-13-9 16,-1 0-6-16,-3-4-14 16,0 1-17-16,-1-1-22 0,-4-1-30 0,5 0-37 0,-5-3-44 15,3-1-39-15,15-4-35 16,-25 6-32-16,13-5-39 0,12-1-98 0,-16-1-562 16,16 1-356-16</inkml:trace>
  <inkml:trace contextRef="#ctx0" brushRef="#br0" timeOffset="-183357.99">25055 11622 2774 0,'0'0'-81'0,"0"0"49"0,0 0 13 16,0 0 44-16,-18-9 32 16,18 9 23-16,0 0 15 0,-23 9 15 0,23-9 2 15,-14 15-6-15,5-6-7 0,1 1-5 16,4 3-10-16,-1-1-8 0,-1 1-8 0,2 1-5 16,4-1-8-16,-2 1-6 15,2-14-9-15,4 27-17 0,-2-13-27 0,4 0-32 16,-1-3-52-16,1 1-55 0,3-3-44 0,-3 1-57 0,0-5-119 15,2-1-497-15,-8-4-215 16</inkml:trace>
  <inkml:trace contextRef="#ctx0" brushRef="#br0" timeOffset="-183037.75">25210 11645 2545 0,'0'0'-19'0,"0"0"59"0,0 0 6 15,-7-18 5-15,7 18 10 0,0 0 12 0,0 0 24 16,-22 0 12-16,22 0 6 16,0 0-9-16,0 0-6 0,0 0-8 0,-38 14-4 0,38-14-7 15,-10 8-8 1,10-8-2-16,-8 9-9 0,8-9-3 0,-4 15-7 0,4-15-7 16,0 0-6-16,6 24-1 15,-6-24-4-15,11 24-2 0,-7-15-3 0,-1 5 14 0,-3-14 11 16,9 21 7-16,-7-10 1 0,-2-11 5 0,1 23-4 15,-1-23 8-15,0 23-17 16,0-23-7-16,-5 23 3 0,-4-12-8 0,9-11-7 0,-16 21-20 16,8-13-33-16,2 0-40 15,6-8-54-15,-16 11-58 0,10-7-53 0,6-4-72 16,-11 3-153-16,11-3-142 16,0 0-284-16,0 0-243 0</inkml:trace>
  <inkml:trace contextRef="#ctx0" brushRef="#br0" timeOffset="-182828.24">25297 11624 2759 0,'0'0'22'0,"0"0"17"0,33 9-1 0,-33-9-1 16,15 18 14-16,-7-7 17 0,2 2 4 15,-7 2-3-15,5 2-7 0,-5 1-1 0,1 0-6 16,-2 1-1-16,0 1-6 0,-2-1-4 0,-2 0-8 15,-2 0-4-15,1 0-17 16,-7 2-35-16,4-4-48 0,-1 1-58 0,-1-3-61 0,2-4-90 16,-3 3-603-16,3-3-246 15</inkml:trace>
  <inkml:trace contextRef="#ctx0" brushRef="#br0" timeOffset="-182078.16">26845 11186 2586 0,'0'0'-30'0,"0"0"36"15,0 0 7-15,-16-19-1 0,16 19 7 16,0 0 18-16,-27 1 28 0,27-1 26 0,-29 9 6 16,14-2 3-16,-2 0 4 15,-2 5 1-15,0 3 0 0,-3 0 9 0,5 2 4 16,-6 6 4-16,2 0-5 0,4 2-10 0,-2 1-10 0,4 3-8 15,-1 2-8-15,5-3-6 16,-1 2-10-16,4-2-7 0,3-2-5 0,3 3-2 16,-2-1-6-16,4-1-2 15,0 0-7-15,4-3 2 0,2 1-2 0,-1 0-1 0,5-2-3 16,0-2-2-16,-1-2 2 16,5-2-5-16,-1-2 4 0,1-1-8 15,1-5-10-15,0 1-2 0,0-3-15 16,1-1-13-16,-16-6-16 0,26 4-18 0,-12-7-12 0,-14 3-6 15,21-7-7-15,-21 7 4 0,19-15 3 0,-15 5 4 16,-4 10 5-16,8-20 6 16,-8 20 3-16,0-22 7 0,0 22 3 0,0-21 7 0,0 21 17 15,-7-19 10-15,7 19 19 16,-3-15 16-16,3 15 11 0,0 0 9 0,-8-21 5 16,8 21-3-16,0 0-2 15,0 0-4-15,0 0-4 0,0 0-3 0,10-19-5 0,-10 19-4 16,0 0-11-16,19-2-17 0,-19 2-28 0,0 0-29 15,25 0-31-15,-25 0-46 16,0 0-43-16,31 4-42 0,-20-2-57 0,0-2-129 0,-11 0-544 16,18 1-378-16</inkml:trace>
  <inkml:trace contextRef="#ctx0" brushRef="#br0" timeOffset="-181208.22">27002 11868 2862 0,'0'0'-50'0,"0"0"44"0,0 0 13 15,0 0 33 1,0 0 21-16,0 0 17 0,0 0 22 0,20 4 13 0,-20-4 10 16,0 0 7-16,0 18 0 15,0-18-3-15,0 21 2 0,0-21-13 0,0 29-8 16,0-12-9-16,2 2-13 0,-2 0-6 0,3 0-9 0,-3 2-6 15,0 1-10-15,1-4-4 16,-1 3-5-16,2 0-11 0,-2 1-8 0,0-6-11 16,0 4-20-16,0-20-25 15,2 26-28-15,-2-26-26 0,0 25-22 0,0-25-32 0,-2 17-30 16,2-17-25-16,0 0-6 16,-3 15-1-16,3-15 7 0,0 0 7 0,0 0 14 15,0 0 17-15,0 0 8 16,-22-38 16-16,19 21 15 0,-3-8 16 0,3-2 17 0,-1 2 15 15,3-5 38-15,-1 3 18 0,2 1 29 16,2 0 17-16,-2 3 16 0,3 0-3 16,2 3 9-16,1 2 7 0,-1 0-5 0,2 3 6 15,-1 0 5-15,2 2 2 0,0 3 1 16,3 1-12-16,-11 9 10 0,18-14 1 0,-9 10 10 16,-9 4-1-16,0 0 1 15,25-2-2-15,-25 2-3 0,0 0-6 0,11 16-4 0,-11-16-11 16,4 15 3-16,-4-15-4 0,0 0-1 0,-6 29 4 15,6-29 0-15,-7 18 2 16,3-6 1-16,4-12 0 0,-12 21-1 0,6-11 0 16,6-10-5-16,-11 21 2 15,8-12-4-15,3-9-3 0,-8 21-5 0,8-21-1 0,-3 21-5 16,3-21-5-16,0 20-4 16,0-20-5-16,7 19-3 0,-1-6-7 0,-1-2-13 15,4-2-19-15,0 1-22 16,2-1-19-16,-2 0-16 0,-9-9-27 0,25 17-22 0,-11-10-33 15,1 0-14-15,3 1-17 0,-2-1-22 16,0-1-17-16,1-2-61 0,-1 0-614 16,0 0-289-16</inkml:trace>
  <inkml:trace contextRef="#ctx0" brushRef="#br0" timeOffset="-180857.93">27366 11343 2695 0,'0'0'-59'0,"0"0"40"15,-11-8 35-15,11 8 31 0,0 0 42 16,0 0 14-16,0 0 7 0,-28 28-3 16,20-16-7-16,2 3 2 0,1 2-6 15,1 2 0-15,1 1-8 0,-2 2-6 16,5 0-5-16,-2-1-8 0,4 7-10 0,1-4-5 0,-1 0-2 16,3 3-8-16,2-2-5 15,-1-2-10-15,0 2-22 0,-1-4-42 0,5 0-46 16,-2-4-57-16,1 0-58 0,1-5-59 0,-1-1-140 0,1-2-511 15,2-3-293-15</inkml:trace>
  <inkml:trace contextRef="#ctx0" brushRef="#br0" timeOffset="-180518.11">27699 11490 2723 0,'0'0'-25'15,"-12"-9"38"-15,12 9 18 0,-18-6 28 0,18 6 22 16,-18-2 17-16,18 2 7 16,0 0 0-16,-29 4-5 0,29-4-10 0,-18 5-10 15,18-5 2-15,-15 11-2 0,15-11-12 16,-9 12-8-16,9-12-4 0,-7 20-5 0,7-20-6 16,-2 19-7-16,2-19-3 15,2 23-3-15,-2-23-5 0,7 24-3 0,-3-8-6 16,-2-3 3-16,1 0-1 0,1 3-4 0,-4-16 0 0,7 28 2 15,-5-12 11-15,-2-1 10 16,0-15 4-16,0 28 5 0,0-28 1 0,-6 29 0 16,3-16-5-16,3-13 0 15,-9 21-7-15,0-9-3 0,9-12-24 0,-13 13-40 0,13-13-52 16,-13 11-68-16,9-7-71 16,4-4-79-16,0 0-151 0,-14 0-118 0,14 0-286 15,0 0-202-15</inkml:trace>
  <inkml:trace contextRef="#ctx0" brushRef="#br0" timeOffset="-180308.07">27838 11487 2496 0,'19'-2'-23'0,"-19"2"49"0,0 0 13 16,16 11 29-16,-16-11 19 15,11 18 7-15,-7-3 5 0,0 0 15 0,-1 0-4 16,-1 4-4-16,0 0 3 0,-2 2 5 0,0 0-8 0,-2 2-2 15,-3 0-12-15,-2 0-8 16,2-1-10-16,-4-1-8 0,-1 0-24 0,-2-2-44 16,1-1-54-16,0 0-64 15,-3-2-61-15,3-5-81 0,0 0-134 0,-2-1-510 0,4-4-300 16</inkml:trace>
  <inkml:trace contextRef="#ctx0" brushRef="#br0" timeOffset="-179627.9">28161 11151 2645 0,'0'0'-64'0,"0"0"33"0,0 0 20 0,0 0 16 15,0 0 22-15,0 0 22 0,0 0 17 16,0 0 7-16,0 0 1 0,0 0-11 16,0 0-1-16,0 0-10 0,0 0-4 0,0 0 2 15,0 0 0-15,0 0-2 0,0 0-2 16,0 0-7-16,0 0-2 0,47 12-4 0,-47-12-4 16,19 2-7-16,-19-2 0 0,17 3 0 15,-17-3-3-15,0 0-5 0,23 0 6 0,-23 0 9 16,15 4 7-16,-7-4 5 0,-8 0 3 15,0 0 1-15,0 0 1 0,19 6 5 16,-19-6 2-16,0 0 2 0,0 0-5 16,14 16-1-16,-14-16-8 0,5 13 0 0,-5-13-8 15,5 16 2-15,-5-16 0 0,4 26-3 16,0-10-5-16,-2 4 0 0,0-1-2 16,3 2 2-16,-3 4-5 0,1 1 0 0,-1 1-5 0,3 0 0 15,0 1-2-15,-2 1-2 16,2 1 0-16,-1 1-4 0,1-1 3 0,-1 6 1 15,-2-4 3-15,-2 1 13 0,0-1 5 16,-2 3 7-16,2-3 3 0,-2-1 4 0,0-1-1 16,-3-1 2-16,-1-1-1 15,1-3-3-15,-3 0-4 0,0-2-5 0,-3-2-2 16,0-4-6-16,4 2-6 0,-5-4-30 16,2-3-46-16,-1-1-61 0,1 0-76 0,-1-1-68 15,1-1-134-15,-1 1-195 0,3-4-11 16,0-1-268-16,8-5-227 0</inkml:trace>
  <inkml:trace contextRef="#ctx0" brushRef="#br0" timeOffset="-178867.75">28510 12381 2624 0,'0'0'-15'16,"0"0"24"-16,0 0 3 0,0 0 10 0,0 0 9 0,0 0 3 16,-25-14-2-16,25 14-1 15,0 0 1-15,0 0-5 0,0 0-3 0,0 0 11 0,0 0 5 16,0 0-5-16,0 0 4 16,27-28 0-16,-27 28-1 0,0 0 8 0,19-4 3 15,-19 4 9-15,0 0-6 0,24 4-2 16,-24-4-4-16,0 0-2 0,19 5 8 0,-19-5 8 15,0 0 5-15,13 13 5 16,-13-13 1-16,0 0 0 0,0 19-2 0,0-19 5 16,0 0 6-16,-12 23 1 0,12-23 8 15,-9 23-1-15,0-12 0 0,2-1 22 0,7-10-19 16,-13 22 12-16,7-9-13 0,6-13-9 0,-8 16-8 16,8-16-1-16,-6 18-34 15,6-18-4-15,-2 19-8 0,2-19-8 0,6 21-19 16,-6-21-18-16,8 17-29 0,0-7-28 15,0-3-24-15,2 1-18 0,1-1-31 0,0 1-28 16,2-3-25-16,1-1-16 0,-3 0-5 16,3-2 4-16,-1 2 9 0,-13-4 13 0,21-2 12 15,-21 2 19-15,19-4 28 0,-19 4 24 16,15-5 30-16,-15 5 25 0,0 0 21 16,19-10 45-16,-12 6 39 0,-7 4 35 0,12-4 31 15,-12 4 22-15,0 0 21 0,8-5 23 16,-8 5 13-16,0 0 2 0,0 0-5 0,0 0 3 15,0 0-18-15,0 0-9 0,0 0-13 16,0 0-17-16,-11 49-12 0,11-49 0 16,-7 21-27-16,5-9-5 0,2-12-16 0,-7 24-6 15,2-12-5-15,5-12-11 0,-4 22-11 16,4-22-21-16,-4 18-23 0,2-8-29 16,2-10-32-16,-2 14-44 0,2-14-49 0,-5 10-52 15,5-10-29-15,0 0-36 0,0 0-61 16,0 0-102-16,0 0-69 0,0 0-368 0,0 0-243 15</inkml:trace>
  <inkml:trace contextRef="#ctx0" brushRef="#br0" timeOffset="-178656.11">28691 12633 2550 0,'0'0'-41'0,"0"0"44"16,0 0 32-16,0-22 8 16,0 22 16-16,0 0 28 0,0 0 22 0,0 0 14 15,10-13 1-15,-10 13 0 0,0 0-7 0,0 0 0 0,0 0-5 16,0 0 2-16,34 19-2 15,-34-19-6-15,19 14-11 0,-8-6-8 0,-1 3-13 16,1-1-5-16,-1-1-12 16,1 1-11-16,0 2-17 0,1-2-22 0,-2 1-24 15,-1 0-38-15,2-1-49 0,-1 0-58 16,1 1-43-16,-3-3-30 0,3 1-39 0,-2-4-69 16,-4 1-557-16,-5-6-285 0</inkml:trace>
  <inkml:trace contextRef="#ctx0" brushRef="#br0" timeOffset="-178314.15">29032 12518 2608 0,'0'0'-64'0,"0"0"53"16,0 0 31-16,8-11 26 0,-8 11 26 15,0 0 18-15,0 0 7 0,0 0 4 0,12-9 8 16,-12 9-2-16,0 0 1 0,0 0 1 0,0 0 6 16,0 0-2-16,0 0 2 15,0 0-10-15,7 41-9 0,-7-41-12 0,2 23-6 0,0-9-11 16,2 1-9-16,-4 3-11 0,0-18-11 0,5 30-26 15,-3-14-28-15,2-3-30 16,-4-13-32-16,4 25-33 0,-2-14-37 0,3 3-36 0,-1-3-31 16,-4-11-68-16,4 17-117 15,-4-17-459-15,4 13-217 0</inkml:trace>
  <inkml:trace contextRef="#ctx0" brushRef="#br0" timeOffset="-176248.09">29923 10631 2482 0,'0'0'-102'0,"0"0"17"0,0 0 10 0,16-9 27 16,-16 9 7 0,0 0 11-16,0 0 13 0,0 0 15 0,0 0 10 0,0 0 14 15,0 0 24-15,0 0 10 16,0 0 12-16,0 0 15 0,0 0 7 0,0 0 0 0,0 0 8 16,0 0 8-16,0 0-4 15,0 0-7-15,0 0-3 0,0 0-5 0,-46-6-17 16,46 6-5-16,-23 2-7 0,23-2-8 15,-26 2-4-15,26-2 2 0,-27 6-11 16,14-5-3-16,13-1-5 0,-23 4-4 0,23-4-1 0,-24 4-5 16,24-4 3-16,-18 7-4 15,18-7-7-15,-18 7 2 0,18-7-3 16,-14 7 2-16,14-7-1 0,-11 8-6 16,11-8 3-16,0 0 1 0,-10 13-4 15,10-13 0-15,-7 13 2 0,7-13 0 0,0 0-3 16,-2 21 4-16,2-21-5 0,0 0 0 0,2 25 0 15,-2-25 2-15,7 22 2 0,-5-9-4 16,2-1 0-16,2 2 0 0,-2 2 1 0,1-2 0 16,1 4-3-16,0-3 3 0,0 2-2 15,-1 2-2-15,2 0 3 0,-3 2-3 16,0 2-2-16,2 0 5 0,-4-2-3 16,2 3 1-16,-2 2 2 0,2-2-2 0,-4 0 0 15,0 0 3-15,2 2-2 0,-2 1 2 16,0 0-1-16,-2 1-2 0,4-1 3 0,-2 2-2 15,0-1-3-15,0 1 4 0,0 0 0 16,3-1 0-16,-1 1-3 0,0-3 1 16,-2 3 0-16,3-1 3 0,-6 0-5 15,6-2 3-15,-3 0 0 0,-3 3-1 0,1-2 1 16,2-3 2-16,0 5-1 0,-2-4-3 16,2 1-2-16,-3 1 6 0,3 0-3 0,0-3-1 15,-2 3 2-15,2 0 0 16,0-3-2-16,0 4 5 0,2-8-5 0,-2 3 3 0,0 2-3 15,-2-5-3-15,2 3 6 0,-2-1-3 0,0 2-2 16,0-3 6-16,0-2-3 0,0 2-2 16,0 0 2-16,-2 0-1 0,2 0-1 0,0 0 2 15,-2 0-4-15,2-1 1 16,-1 2 2-16,1 0-2 0,0-4 1 0,2 3-1 16,-3-2 0-16,3 2 1 15,0-4-1-15,0 2 4 0,0-19-1 0,0 38 0 0,3-19-2 16,-1 1 2-16,0-2-3 0,-2 1 4 0,0-1-2 15,0 0 0-15,0 0 3 16,3-3-2-16,-3-15 1 0,0 31 2 0,2-17-3 0,-2-14 3 16,4 28 0-16,-2-17-2 15,2 2 2-15,-4-13 5 0,12 23-9 0,-5-13 2 16,4-1-7-16,-1 1-13 16,5-1-20-16,0-3-25 0,2 1-34 0,1-1-45 0,2-2-41 15,1 0-57-15,0-2-139 16,0-2-469-16,1-2-191 0</inkml:trace>
  <inkml:trace contextRef="#ctx0" brushRef="#br0" timeOffset="-175458.11">30369 10610 2420 0,'0'0'-72'0,"0"0"34"0,0 0 39 0,0 0-2 15,0 0 24-15,0 0 26 16,0 0 30-16,0 0 11 0,0 0 5 0,0 0 11 16,2 52 3-16,-2-52 6 15,2 23 7-15,0-11 4 0,-2-12 1 0,2 31-4 0,0-13-6 16,1 1-10-16,-1-1-6 16,0 0-8-16,0 1-14 0,1-2-4 0,-1 2-7 15,0-4-9-15,0 3-9 16,-2-18-5-16,4 28-3 0,-4-16-9 0,0-12-12 0,2 22-27 15,-2-22-41-15,2 20-41 0,-2-20-54 0,2 16-55 16,-2-16-57-16,0 0-119 16,7 14-603-16,-7-14-427 0</inkml:trace>
  <inkml:trace contextRef="#ctx0" brushRef="#br0" timeOffset="-175017.88">30359 10650 2767 0,'-4'-23'-178'0,"4"23"45"0,-5-20 24 16,5 20 19-16,-4-17 22 15,4 17 27-15,0 0 14 0,-3-23 34 0,3 23 5 16,0 0 6-16,0 0 8 0,5-21 18 16,-5 21-7-16,0 0 9 0,11-13 5 0,-11 13-7 15,0 0 8-15,16-5-4 16,-16 5-7-16,0 0 1 0,26 0-4 0,-26 0 6 15,23 4 2-15,-23-4 6 0,26 7 8 0,-12-4 2 0,-14-3-4 16,30 9 13-16,-17-2-8 16,2-3-2-16,-3 5 0 0,3-2-8 0,-3 2-2 15,0 1-5-15,0 1-3 16,-2 1-2-16,1 3-2 0,0-1-2 0,-3-1 2 16,1 2 3-16,-3 0-3 0,-2 3 1 15,0-3 1-15,-2 2 4 0,0 0 3 0,-2-17 5 16,-4 32 6-16,2-15 5 0,-4-2 3 0,0 1 2 15,-3-3-3-15,1 0-2 16,-3-1-9-16,-2 1-3 0,1-3-5 0,-2 0-3 0,0-1-9 16,0-3 0-16,1-1-4 15,-2 1-3-15,15-6-9 0,-21 8-20 0,21-8-32 16,-24 2-38-16,24-2-44 16,-20 0-51-16,20 0-48 0,-16-7-68 0,16 7-113 0,-10-13-202 15,10 13-239-15,-6-13-173 16</inkml:trace>
  <inkml:trace contextRef="#ctx0" brushRef="#br0" timeOffset="-174507.85">30966 10633 2409 0,'0'0'-74'0,"0"0"37"0,-23-15 12 16,23 15 20-16,0 0 11 15,0 0 11-15,0 0 22 0,-23 0 22 0,23 0 18 0,0 0-2 16,0 0 6-16,-26 13 8 0,26-13 8 0,-12 14 9 15,6-5-1-15,6-9-5 16,-16 24-8-16,12-10-9 0,-2 1-10 0,2 1-7 16,-1 1-10-16,3 2-3 15,2-2-5-15,-2 2-8 0,4 0-3 0,-2-2-12 0,2 1-12 16,1-3-35-16,-3-15-29 16,4 26-47-16,2-12-46 0,-2-3-46 0,-4-11-48 15,10 15-129-15,-6-12-451 16,-4-3-139-16</inkml:trace>
  <inkml:trace contextRef="#ctx0" brushRef="#br0" timeOffset="-174188.14">31044 10755 2397 0,'2'-16'-56'0,"-2"16"23"0,0 0 20 0,0 0 19 16,0 0 28-16,0 0 21 0,-19-14 22 0,19 14 16 0,0 0 5 15,0 0 3-15,-29 3 1 16,29-3-12-16,0 0-7 0,0 0-7 0,-25 12-8 16,25-12-7-16,-11 9-3 15,11-9-8-15,-7 16-5 0,7-16-5 0,-4 15-2 0,4-15-4 16,0 21-9-16,0-21 4 16,2 21-6-16,-2-21-3 0,2 27-1 0,0-16 1 15,-2-11-8-15,2 25 4 0,-2-25-3 0,3 22-1 16,-3-22 6-16,-3 22 6 0,3-22 10 15,-4 21-2-15,-2-12 0 0,6-9-6 0,-10 13-3 16,10-13-12-16,-13 10-36 16,13-10-56-16,-13 7-49 0,13-7-59 0,0 0-42 15,-15 6-60-15,15-6-605 16,0 0-276-16</inkml:trace>
  <inkml:trace contextRef="#ctx0" brushRef="#br0" timeOffset="-173967.95">31080 10755 2654 0,'18'-6'-68'0,"-18"6"29"0,0 0 22 0,0 0 14 16,20 12 24-16,-20-12 24 0,13 17 11 16,-7-5 13-16,-1 1 10 0,1 2 2 0,-1 0-4 15,-3 2-4-15,-2-17-5 16,0 35-9-16,-2-19-2 0,-1 2-8 0,-3 2-8 15,-1-4-30-15,1 0-56 0,-2 0-70 0,-1 0-59 0,1-3-114 16,0 0-541-16,-2 1-155 16</inkml:trace>
  <inkml:trace contextRef="#ctx0" brushRef="#br0" timeOffset="-173077.89">30458 11971 2434 0,'0'0'-5'0,"0"0"42"16,0 0 27-16,0 0 15 16,0 0 11-16,0 0 12 0,0 0 5 0,0 0 5 0,0 0-10 15,14 28-2-15,-14-28-5 16,-2 31 4-16,2-15 0 0,-2 3 0 0,0 1 3 16,0 2-3-16,2-2-7 15,-2 1-5-15,0 0-10 0,0 0-5 0,0 0-10 0,0-2-8 16,0 0-9-16,0-4-17 0,2-15-33 0,-4 30-33 15,4-17-38-15,0-13-46 16,-2 20-41-16,2-20-44 0,0 0-17 0,-5 13-31 0,5-13-56 16,0 0-581-16,0 0-269 15</inkml:trace>
  <inkml:trace contextRef="#ctx0" brushRef="#br0" timeOffset="-172718.17">30464 11959 2629 0,'4'-23'-66'16,"0"6"29"-16,2 5 23 0,0-1 25 0,-6 13 1 15,10-17 18-15,-10 17 10 0,8-15 6 0,-8 15-4 16,11-9 4-16,-11 9 2 16,15-8-2-16,-15 8-1 0,15-6-2 0,-15 6 1 0,0 0 5 15,0 0-1-15,26 6 2 16,-26-6-2-16,10 11 0 0,-10-11 0 0,4 16-6 16,-4-16-4-16,0 21 4 15,0-21-2-15,-6 24-2 0,0-11 5 0,6-13-2 0,-16 25-2 16,8-13 6-16,-2-3 4 0,1 3 3 0,0-2 4 15,9-10 3-15,-17 16-2 16,11-8-2-16,6-8 1 0,-12 15 2 0,12-15 10 16,-9 16 5-16,9-16 2 15,-5 20-2-15,5-20-2 0,5 23-7 0,-5-23-5 0,9 27-4 16,-3-14-6-16,2 2-3 16,-2-1-10-16,5 2-2 0,0-2-4 0,2 4-5 15,-1-1-12-15,0-2-21 0,4 0-29 0,-4-3-45 0,-1-2-51 16,2 2-58-16,-3-5-55 15,-10-7-69-15,17 13-140 0,-9-10-128 0,-8-3-270 16,0 0-203-16</inkml:trace>
  <inkml:trace contextRef="#ctx0" brushRef="#br0" timeOffset="-172038.24">30846 11872 2532 0,'0'0'-63'0,"0"0"37"16,0 0 35-16,0 0 44 0,0 0 17 0,0 0 28 16,0 0 19-16,0 0 11 0,-35 29-2 15,27-19 6-15,8-10-1 0,-12 19-3 0,5-5-2 16,2-1-5-16,3 2-9 0,-2 3-7 0,2-3-10 15,0 2-12-15,2-17-8 16,0 35-8-16,2-19-9 0,-2 0-9 0,4 2-15 0,-2-4-21 16,-2-14-33-16,7 29-35 15,-4-20-41-15,-3-9-40 0,12 22-55 0,-6-13-43 16,-6-9-74-16,13 9-123 16,-5-3-453-16,1-4-256 0</inkml:trace>
  <inkml:trace contextRef="#ctx0" brushRef="#br0" timeOffset="-171728.26">31046 11976 2683 0,'2'-13'-37'15,"-2"13"31"-15,0 0 12 16,0 0 24-16,-10-17 21 0,10 17 39 0,0 0 17 16,-19-7 2-16,19 7-5 15,0 0 2-15,0 0-13 0,-28 1-7 0,28-1-1 0,0 0-7 16,-18 10-1-16,18-10-10 0,-9 12-8 0,9-12-3 15,-7 16-7-15,7-16-7 16,-4 20-2-16,4-20-7 0,0 22 2 0,0-22-9 16,-2 26-2-16,2-12 2 0,0-14 6 15,2 29 8-15,-2-14 7 0,0 0 0 0,0-15 1 16,-2 32-7-16,2-16-1 16,0-16-6-16,-4 27-5 0,0-14 0 0,4-13-6 15,-6 20-4-15,1-10-19 0,5-10-40 0,-10 16-51 0,10-16-64 16,-11 9-56-1,11-9-58-15,0 0-109 0,-13 3-127 0,13-3-379 0,0 0-253 16</inkml:trace>
  <inkml:trace contextRef="#ctx0" brushRef="#br0" timeOffset="-171518.07">31066 12014 2620 0,'0'0'-39'0,"0"0"61"16,0 0 27-16,0 0 36 15,0 0 23-15,25 16 23 0,-25-16 12 0,5 19-2 16,-5-19-5-16,2 20-11 0,-2-7-11 0,0-13-13 16,-2 26-8-16,-3-11-13 0,0 1-7 15,5-16-10-15,-10 26-16 0,2-15-31 0,0 1-47 16,-1-1-52-16,9-11-75 16,-13 19-55-16,5-13-76 0,8-6-154 0,-15 9-439 15,9-6-249-15</inkml:trace>
  <inkml:trace contextRef="#ctx0" brushRef="#br0" timeOffset="-170667.85">31256 10433 2578 0,'0'0'-58'0,"-13"-13"44"15,13 13 19-15,0 0 22 16,0 0 19-16,0 0 16 0,0 0 3 0,0 0 1 0,0 0-7 16,0 0-6-16,0 0-4 15,0 0-9-15,0 0-5 0,0 0-7 0,0 0-4 16,0 0 0-16,35-6-8 16,-35 6-3-16,0 0-3 0,0 0 4 0,29 12-8 0,-29-12 1 15,17 7-5-15,-17-7-2 16,15 8 1-16,-15-8 2 0,14 8 0 0,-14-8-2 15,16 7 0-15,-16-7 2 0,10 11 1 0,-10-11 6 16,10 14 0-16,-10-14 8 0,8 15 6 16,-8-15 10-16,10 21-5 0,-6-8 6 0,0 1 2 15,-2 1-5-15,2 4-2 16,-2-2-3-16,0 4 1 0,3 2-6 0,-1 2-1 16,-2 1-2-16,0 3-1 15,0-1-1-15,0 3-4 0,0 1 3 0,1 0-5 0,-3 3 2 16,2 1-4-16,0 1-2 0,0 2 3 0,-2 1-2 15,0 0 3-15,2 2 0 16,-2 0-2-16,-2 0 0 0,2 0-3 0,-2 2 1 0,2 0 0 16,0-2 0-16,0 1-2 15,0 0 0-15,2 0-1 0,0 4 2 0,0-4-1 16,1 8-1-16,1 1 1 16,2-2 0-16,-2-2-2 0,0-3 2 0,2-5 1 0,-2 2-1 15,2-1 0-15,0-1 3 16,-4 0-1-16,2-2 2 0,-2-1 2 0,0-3 10 15,-2-2 0-15,0-1 4 0,-2-1 2 0,-2-2 3 16,0 3-8-16,-2-1-3 16,-4-5-5-16,4 2-2 0,-4 0-24 0,-1-2-38 0,-2 2-53 15,1-5-64-15,1-1-74 16,-3 0-178-16,-4-2-499 0,4-2-321 0</inkml:trace>
  <inkml:trace contextRef="#ctx0" brushRef="#br0" timeOffset="-169728.15">29995 13137 3009 0,'0'0'70'16,"0"0"15"-16,0 0 9 0,10-10 12 0,-10 10 6 15,0 0 6-15,0 0 8 0,0 0-15 0,0 0-12 0,27 25-11 16,-27-25-9-16,12 14-9 15,-12-14-6-15,12 10-6 0,-12-10-6 0,12 12-10 16,-12-12-12-16,18 6-11 16,-18-6-17-16,19 4-20 0,-19-4-16 0,23-3-15 0,-23 3-9 15,27-3-3-15,-11-1 9 16,-16 4 12-16,27-7 9 0,-13 2 10 0,-14 5 10 16,26-3 11-16,-26 3 10 15,24-2 8-15,-24 2 3 0,24 2-2 0,-24-2 1 0,26 3 0 16,-11 2-1-16,-15-5 6 0,28 5 0 0,-14-1 1 15,1 0 1-15,0 0 2 16,-15-4-3-16,29 5-3 0,-16-3-2 0,-13-2 0 16,25 2-3-16,-25-2-2 0,26 0-3 15,-26 0 0-15,25-4-8 0,-12 0-5 0,-13 4 2 16,27-7-4-16,-15 3-3 16,-12 4 1-16,24-6-1 0,-24 6 0 0,26-1 0 15,-26 1 0-15,25 0 5 16,-9 1 3-16,-16-1 1 0,26 10 3 0,-10-7 6 0,-2 3 0 15,1 0 3-15,2 0-1 0,0-2 1 0,-1 1-1 16,2-1-4-16,-1-2-4 16,0 1-5-16,-17-3-9 0,35 2-8 0,-15-4 0 0,1 2-1 15,0-3-1-15,-2 1-1 16,1-2 4-16,0 3 1 0,0-2 4 0,-4 2 6 16,-16 1 4-16,37-3 9 15,-21 6 8-15,2-2 1 0,-2 2 0 0,-16-3-2 16,34 5 4-16,-19-1-8 0,1 2-5 0,2-2-4 0,1 1-7 15,-2 0-10-15,0 0-8 16,-1 1-10-16,0-3-3 0,0-1-2 0,-1 0-4 16,0-2-2-16,0-2 1 0,1 0 5 15,2-1 2-15,-4 0 8 0,-14 3 11 0,32-11 13 16,-17 4 4-16,2 0 10 16,-2 4-1-16,-15 3 0 0,26-9 2 0,-16 5-7 15,0 0-8-15,1 0-23 0,-11 4-37 16,0 0-46-16,23-6-54 0,-23 6-66 0,0 0-123 15,0 0-184-15,0 0-316 0,0 0-198 0</inkml:trace>
  <inkml:trace contextRef="#ctx0" brushRef="#br0" timeOffset="-169004.81">30432 13730 2633 0,'0'0'66'0,"0"0"52"0,0 0 43 0,0 0 36 15,0 0 12-15,0 0 4 0,0 0-13 0,0 0 26 16,0 0-14-16,-25 9-20 16,25-9-12-16,0 0-19 0,-4 19-33 0,4-19-6 0,-2 21 0 15,2-21-14-15,0 22-5 16,0-22-7-16,2 29-8 0,0-13-8 0,-2 0-9 16,4 2-7-16,-2 0-6 0,1 2-5 15,-1-3-4-15,0 2-9 0,2 0-4 0,0-2-4 16,2 0-3-16,-1-2-3 0,-1 0-3 0,3-1-1 15,-3 0-1-15,-4-14-4 16,6 18-1-16,-6-18-1 0,10 16-1 0,-10-16-4 0,10 8-3 16,-10-8-2-16,0 0-3 15,0 0-4-15,0 0-7 0,31-25-4 0,-23 11-3 16,3-6-3-16,0-3 2 16,1-6-5-16,-2 0 5 0,0 5 2 0,0-1 4 0,-2 2 0 15,-2 0 3-15,3 1 1 16,-2 2 1-16,-1 1-1 0,-2 2 4 0,2 0 0 15,-1-1 3-15,-1 3 2 0,-2-2 1 0,-2 17 9 0,6-29 0 16,-6 18 3-16,0 11-2 16,4-21-1-16,-4 21 0 0,4-19-4 15,-4 19-1-15,0 0-2 0,3-19 1 16,-3 19-3-16,0 0 1 0,0 0 1 0,0 0-1 0,0 0 1 16,0 0 0-16,0 0 4 15,0 0-3-15,0 0 0 0,0 0 0 0,0 0-2 16,0 0 0-16,0 0 3 0,-7 61-3 0,5-46-1 0,4 4-1 15,-2-19 0 1,0 40 0-16,0-21-1 0,2 6-3 0,0 0 0 0,3 2-1 16,2-3-2-16,-1 4 0 15,0-2-6-15,2-1 0 0,1-1-6 0,0 1-9 0,-1-3-25 16,3-2-21-16,-3-1-42 16,0-5-66-16,5 2-88 0,-6-3-102 0,1-1-197 15,-2 0-45-15,2-2 16 0,-8-10-395 0,14 24-456 0</inkml:trace>
  <inkml:trace contextRef="#ctx0" brushRef="#br0" timeOffset="-135828.23">4476 13243 522 0,'0'0'75'0,"0"0"-6"0,0 0-29 0,0 0-1 16,0 0-17-16,0 0-9 15,0 0 1-15,0 0-1 0,0 0-5 0,0 0-3 16,0 0 4-16,0-21-2 0,0 21-1 0,0 0-3 15,0 0-10-15,0 0-2 0,0 0-15 16,2-11-12-16,-2 11-27 0,0 0-52 0,0 0-82 16,0 0 62-16</inkml:trace>
  <inkml:trace contextRef="#ctx0" brushRef="#br0" timeOffset="-121228.24">12544 14327 1859 0,'-2'-19'277'15,"2"19"-26"-15,0 0-79 0,0 0-5 0,0 0-11 16,-2-19-11-16,2 19 6 0,0 0-15 16,0 0 6-16,0 0 2 0,0 0 4 0,-5-20-2 15,5 20 1-15,0 0-5 16,0 0-3-16,0 0 4 0,0 0-23 0,0 0-3 0,0 0-9 16,0 0-10-16,0 0-2 15,0 0-17-15,0 0-9 0,0 0 0 0,0 0-4 16,0 0 0-16,0 0-9 0,0 0 2 0,0 0-9 0,0 0-2 15,0 0-3-15,32 35-6 16,-26-23-6-16,4-1-2 0,-3 1-2 0,2-1-4 16,1 2-3-16,0-1 1 15,-1 2-8-15,1-4 4 0,2 3-5 0,-3-4-3 0,-2 0-3 16,2 1-7-16,-9-10-9 16,13 14-12-16,-13-14-20 0,11 15-22 15,-5-11-18-15,-2 3-23 0,-4-7-34 0,6 7-44 0,-6-7-50 0,0 0-33 16,0 0-28-16,0 0-92 15,0 0-117-15,0 0-66 0,0 0-346 0,0 0-310 16</inkml:trace>
  <inkml:trace contextRef="#ctx0" brushRef="#br0" timeOffset="-120918.31">12805 14179 2730 0,'7'-15'-57'0,"-7"15"44"0,0 0 20 15,0 0 28-15,0 0 25 16,0 0 20-16,0 0 20 0,0 0 15 0,-21 53 8 16,17-36 4-16,-2 3 1 0,1 5-1 15,-4-1 0-15,2 3 3 0,0-1-4 0,1 3-3 16,0 3-14-16,-2 1-2 16,1 1-9-16,-1 0-6 0,-3 0-9 0,5 0-12 15,-5 3-12-15,5-6-1 0,-3 5-8 16,2-4-3-16,1-4-3 0,1 1-8 0,0 0-9 15,-1-4-11-15,-2 1-5 0,4 0-17 16,0-4-19-16,2-2-20 0,-2 0-26 0,3-3-24 16,-1 1-30-16,0-3-35 0,2-15-30 15,-2 26-29-15,4-14-25 0,-2-12-63 16,2 19-120-16,0-10-499 0,3-1-332 0</inkml:trace>
  <inkml:trace contextRef="#ctx0" brushRef="#br0" timeOffset="-120438.08">12923 15040 2849 0,'8'-9'-20'0,"-8"9"42"0,0 0 23 0,0 0 21 15,0 0 13-15,0 0 16 16,0 0 17-16,0 0 7 0,0 0 5 0,0 0 0 0,-36 35-1 16,25-25 1-16,2 4 1 15,-4 1-2-15,-3 2-3 0,5 2-2 0,-10 3-29 16,6 4-4-16,-5-3-12 16,1 2-1-16,0-1-7 0,0 1-9 0,2 2-6 0,0-3-5 15,-1 1-2-15,7-2-9 16,-2-1-9-16,-1-2-7 0,3 1-13 0,2-2-17 15,-2 0-27-15,2-3-28 0,1-3-33 16,2-1-42-16,4 1-37 0,2-13-28 0,0 19-24 16,0-19-31-16,2 11-105 0,-2-11-127 15,8 6-392-15,-8-6-258 0</inkml:trace>
  <inkml:trace contextRef="#ctx0" brushRef="#br0" timeOffset="-120158.14">12803 15486 2680 0,'15'-1'-28'0,"-15"1"36"15,0 0 27-15,0 0 37 0,0 0 9 0,14 26 9 0,-14-26 6 16,0 21 6-16,3-8-1 16,-1 3 1-16,-2-16 1 0,-2 36 4 15,2-20-1-15,0 5 2 0,0-4-3 0,0 5-7 0,0-3-8 16,2-2-8-16,-2 0-15 0,0 2-4 15,0-2-12-15,0-17-2 0,0 29-18 0,-2-16-19 16,2-13-25-16,2 21-17 16,-2-21-25-16,0 16-27 0,0-16-23 0,0 0-30 15,0 0-23-15,0 0-21 0,0 0-11 16,0 0-24-16,0 0-19 0,0 0-44 16,0 0-563-16,4-61-182 0</inkml:trace>
  <inkml:trace contextRef="#ctx0" brushRef="#br0" timeOffset="-119748.36">12846 15422 2403 0,'6'-14'-82'0,"-2"2"29"16,-4 12 32-16,12-16 17 0,-12 16 46 0,15-12 24 16,-15 12 24-16,14-7 19 15,-14 7 15-15,20-3 8 0,-20 3-9 0,18 0-9 0,-18 0-9 16,21 6 0-16,-21-6-9 16,13 13-3-16,-13-13-6 0,14 18-5 0,-10-9-7 15,-4-9-3-15,3 23-5 0,-3-23-4 0,-3 25-2 0,3-25 0 16,-4 23-7-16,-6-12-2 15,4 2-5-15,6-13-4 0,-9 18-4 16,-1-9-5-16,10-9-1 0,-15 14-5 16,15-14 0-16,-13 11 1 0,13-11 1 15,-16 10 4-15,16-10 3 0,-11 7 3 0,11-7-2 16,0 0 5-16,-14 8 0 0,14-8-3 0,0 0-2 16,0 0 3-16,-4 13 4 15,4-13 1-15,0 0 3 0,0 0 6 0,16 20-3 0,-16-20-13 16,17 16 19-16,-5-7-10 0,-1-2 7 0,2 3-8 15,1-2 11-15,-1 3-8 16,3-2-1-16,-3 2-5 0,4 2-2 0,-4-3-9 0,3-1 3 16,-3 1-4-16,-2-1-10 15,3 3-2-15,-1-3-2 0,-3 1-9 0,0-1-15 16,1 1-20-16,1 0-20 16,-5-3-25-16,1 1-29 0,-1-2-32 0,0 1-46 0,2-2-54 15,-4 2-50-15,-5-7-88 0,10 11-157 0,-10-11-61 16,0 0-355-16,12 2-366 15</inkml:trace>
  <inkml:trace contextRef="#ctx0" brushRef="#br0" timeOffset="-119428.08">13735 15054 2840 0,'15'-11'-11'16,"-15"11"71"-16,14-11 29 16,-14 11 27-16,11-7 13 0,-11 7 7 0,19-9-6 15,-19 9-5-15,15-11-14 16,-3 7-10-16,-12 4-15 0,21-11-11 0,-9 6-11 0,1-1-13 15,-13 6-16-15,23-12-14 0,-14 7-16 0,-9 5-18 16,16-12-24-16,-16 12-35 16,13-10-34-16,-13 10-43 0,12-13-26 0,-12 13-26 15,0-11-33-15,0 11-60 0,0 0-585 16,-14-21-246-16</inkml:trace>
  <inkml:trace contextRef="#ctx0" brushRef="#br0" timeOffset="-119278.11">13806 14826 2620 0,'-21'-8'-36'0,"5"4"60"0,16 4 23 0,-23-6 30 16,12 0 24-16,4 3 24 0,7 3 27 0,0 0 14 15,-20-7 2-15,20 7-6 16,0 0-16-16,0 0-18 0,0 0-10 0,0 0-13 16,0 0-13-16,0 0-12 0,0 0-17 15,25-26-25-15,-25 26-40 0,21-9-53 0,-11 2-66 16,4 1-69-16,0 1-51 16,-4-3-122-16,-1 3-157 0,3-3-360 0,-6 1-246 15</inkml:trace>
  <inkml:trace contextRef="#ctx0" brushRef="#br0" timeOffset="-114200.78">15416 13790 2714 0,'0'0'3'0,"0"0"32"0,8-11 32 16,-8 11 25-16,4-8 11 16,-4 8 12-16,3-8-5 0,-3 8-5 0,0 0-6 15,0 0-5-15,0 0 0 0,0 0 7 16,0 0 2-16,0 0 7 0,0 0 8 16,-9-29-8-16,9 29-1 0,0 0-4 0,0 0-4 15,-18-7-2-15,18 7-7 0,0 0-1 0,-23 0-10 16,23 0-8-16,0 0-14 0,-30 4 3 0,30-4 0 15,-27 6-12-15,12-2-6 16,1 2-5-16,-5-1-3 0,6 2 2 0,-4 1-10 16,2 2 20-16,-3 1-1 0,2 2 9 15,-1 3-12-15,2-1 0 0,1 0-5 0,1 4 6 16,0 0-5-16,3 0 3 0,0 2-1 16,-1-2-5-16,6 3 0 0,1 1-4 0,0-5-4 15,2 3-4-15,0 0-3 0,2-2 0 16,2 0-6-16,0 1 1 0,2 0-1 0,2 0-1 15,2 0-4-15,1-2-3 0,2-2 2 16,1 1-3-16,1-1-2 0,0-5-2 0,0 1-7 16,1-3-8-16,2-2-4 0,0 0-7 0,-1-4 0 15,0 2 5-15,-15-5-14 16,29 1 8-16,-15 1-2 0,-14-2 0 0,25-3 8 0,-25 3 2 16,25-5-2-16,-25 5 5 15,19-7-6-15,-19 7-5 0,13-10-1 0,-13 10-3 16,0 0 2-16,4-19-5 0,-4 19 5 15,-4-11-6-15,4 11 6 0,0 0 1 0,-16-15 4 16,16 15 4-16,-12-7-3 16,12 7 4-16,-12-7 0 0,12 7 5 0,-12-6-2 15,12 6 3-15,-10-3 1 0,10 3 7 0,0 0 8 16,0 0 6-16,0 0 1 0,0 0 0 16,0 0 5-16,0 0-7 0,0 0 3 15,0 0 2-15,0 0-4 0,0 0 0 0,0 0-14 16,30-13-11-16,-30 13-30 0,21 0-28 15,-10 0-38-15,-11 0-39 0,22-3-54 0,-11 3-45 16,-11 0-55-16,22-2-115 0,-22 2-129 16,18 2-19-16,-9 1-319 0,-9-3-253 0</inkml:trace>
  <inkml:trace contextRef="#ctx0" brushRef="#br0" timeOffset="-113916.9">15618 14190 2708 0,'0'0'10'0,"0"0"59"0,0 0 36 16,0 0 36-16,0 0 19 0,0 0 4 16,0 0 8-16,0 0-7 0,15 31-9 0,-15-31-2 15,3 16-17-15,-3-16-7 0,0 24-12 0,0-24-8 0,0 22-18 16,0-22-7-16,0 24-12 15,0-11-7-15,0-13-12 0,0 23-3 0,0-23-11 16,0 20-18-16,0-10-26 16,0-10-24-16,2 17-33 0,-2-17-36 0,0 14-48 0,0-14-53 15,0 13-43-15,0-13-64 16,0 0-143-16,2 10-105 0,-2-10-331 0,0 0-256 16</inkml:trace>
  <inkml:trace contextRef="#ctx0" brushRef="#br0" timeOffset="-113205.25">16355 13701 2646 0,'0'-21'-56'0,"0"21"31"0,0 0 25 15,-8-25 18-15,8 25 20 0,-14-12 12 0,14 12 18 16,-16-7 16-16,16 7 21 0,-21-4 2 16,21 4 13-16,-26 2 15 0,26-2 5 15,-32 9 8-15,16-3-1 0,-4 4 0 0,1 0-9 16,3 6-1-16,-4-3-14 0,4 7-10 16,-4 5-2-16,4-1-34 0,1 3-6 15,0 1-8-15,4 3-6 0,1-1-4 16,2 1-1-16,0-2-5 0,4-1-1 0,2 0-8 15,0 1 0-15,2 0-2 0,2-3-4 0,0 2-3 16,6-6 3-16,-2 3 0 0,2-4-11 16,2-1-4-16,3-1-1 0,0-3-2 0,4-1 1 15,-1-3-8-15,0-4-13 0,0 2-6 16,2-6-3-16,-4 1-3 0,1-4 4 0,-15-1-3 16,28 0-6-16,-18-1 3 15,2-4-1-15,-12 5-3 0,18-10-9 0,-10-1-7 16,-1 0-2-16,-3 1 0 0,-2-1 4 0,-2 11 10 15,0-21 7-15,0 21 9 0,-6-17 6 16,6 17 7-16,-11-15 8 0,11 15 9 0,-10-10 11 16,10 10 8-16,0 0 1 0,0 0 9 15,-18-9 0-15,18 9-2 0,0 0 0 0,0 0-4 16,0 0 2-16,0 0-11 16,0 0 0-16,0 0-5 0,0 0-3 0,0 0-6 0,0 0 2 15,0 0-23-15,0 0-11 16,55 15-16-16,-44-13-22 0,0-2-30 0,-11 0-34 15,20 2-34-15,-6-2-46 0,-2 2-51 16,-12-2-79-16,24 1-148 0,-14 1-89 0,-10-2-386 16,21 4-379-16</inkml:trace>
  <inkml:trace contextRef="#ctx0" brushRef="#br0" timeOffset="-112878.12">16533 14207 2986 0,'0'0'9'0,"21"-8"27"0,-21 8 13 0,0 0 13 16,0 0-2-16,15-5 11 0,-15 5 4 16,0 0 3-16,0 0-5 0,23-4-5 15,-23 4-5-15,17 0-8 0,-17 0 3 0,0 0 3 16,25 4-3-16,-25-4 5 0,20 2-1 16,-20-2 8-16,14 8 11 0,-14-8 17 15,11 10 2-15,-11-10-5 0,8 11 4 16,-8-11 5-16,0 0-26 0,4 20 2 0,-4-20 6 15,0 17 3-15,0-17 15 0,-2 20 6 0,2-20 4 16,-4 21-1-16,4-21-8 0,-4 19-10 16,4-19-10-16,-5 19-9 0,5-19-11 0,-2 15-4 15,2-15-15-15,0 0-24 0,0 0-26 16,5 23-27-16,1-17-33 0,-6-6-34 16,11 7-45-16,-3-5-53 0,-8-2-58 15,19 8-38-15,-9-6-90 0,4-1-150 0,-2 1-44 16,-12-2-433-16,24 2-495 0</inkml:trace>
  <inkml:trace contextRef="#ctx0" brushRef="#br0" timeOffset="-111908.08">14802 14717 3124 0,'0'0'-32'0,"0"0"54"16,0 0 43-16,20-5 39 15,-20 5 33-15,0 0 27 0,25-1 13 0,-25 1 8 0,24 0 1 16,-24 0-6-16,24-2-26 16,-24 2 3-16,27 2-9 0,-10-2-2 0,-17 0-12 15,31 1-15-15,-11-1-15 0,-2 0-5 16,2 0-15-16,1 3-10 0,-1-3-9 15,4 0-5-15,2 2-8 0,1-4 9 0,5 4-5 0,0-4-8 16,0 2-2-16,1 0-3 16,1 2-10-16,0-1-3 0,2-1-4 0,1 2-2 0,2 2-4 15,1-2 0-15,0-1-3 16,-3 2-2-16,4-2-4 0,0 2 1 0,2 0-4 16,-1-1-4-16,5 0-2 0,-3 1-1 15,0 2 1-15,5-1-4 0,-2 0 1 0,-3 0-4 16,2-1-1-16,-1 1-5 0,-1-3-7 0,-1 2-5 15,-1-2-6-15,3 3-13 16,-5-2-4-16,-4 0-10 0,0 0-2 0,-3-2 0 0,1 2 9 16,-2-1 1-16,0 4 5 15,0-4 6-15,0 3 2 0,-2-1 4 0,-2 3 4 16,0 0 9-16,0-3-6 0,-1 1 6 16,1-1 3-16,0 2 2 0,-3-1 1 0,3 0 0 15,-4 2 2-15,2-3-2 0,-1-1 8 0,3 3-2 16,-2-4 0-16,-3 1 0 0,5 3 3 15,-6-4-1-15,0-1-1 0,1 2-1 0,-4-2 8 16,2 2-9-16,-21-2-5 16,36 0-21-16,-23 0-10 0,2 0-17 0,-15 0-19 0,21-2-27 15,-21 2-39-15,15 0-50 16,-15 0-42-16,0 0-67 0,6 5-136 0,-6-5-123 16,0 0-389-16,0 0-384 15</inkml:trace>
  <inkml:trace contextRef="#ctx0" brushRef="#br0" timeOffset="-111338.29">15216 15499 2885 0,'10'-13'-49'0,"-10"13"64"0,0 0 23 0,11-7 38 15,-11 7 25-15,0 0 22 0,0 0 13 0,0 0 17 16,24 0 6-16,-24 0 8 15,0 0 2-15,0 0 9 0,14 13-3 0,-14-13-32 0,9 11-2 16,-9-11-8-16,9 19-7 16,-5-7-9-16,0 1-5 0,0 2-8 0,-4-15-6 15,6 31-3-15,-4-16-8 16,-2 0-6-16,0-15-10 0,3 31-8 0,-5-15-4 0,2-16-11 16,2 23-5-16,-2-23-7 15,3 22-11-15,-3-22-17 0,0 20-18 0,0-20-28 0,2 18-20 16,-2-12-28-16,0-6-40 0,5 11-46 0,-5-11-52 15,2 11-51-15,-2-11-68 16,0 0-150-16,0 0-76 0,0 0-7 0,0 0-320 16,0 0-276-16</inkml:trace>
  <inkml:trace contextRef="#ctx0" brushRef="#br0" timeOffset="-95188.28">15709 15698 1112 0,'0'0'198'0,"0"0"-65"0,0 0-21 0,0 0-15 15,0 0-19-15,0 0-3 0,0 0-11 0,0 0-4 16,0 0 1-16,0 0-2 15,0 0 13-15,0 0 4 0,0 0 3 0,0 0 6 16,0 0 12-16,0 0 10 0,0 0 10 16,0 0 4-16,0 0-5 0,0 0 0 0,0 0-5 15,0 0-5-15,0 0-7 16,0 0-4-16,0 0-3 0,0 0-2 0,0 0-9 16,0 0 1-16,0 0-9 0,0 0-4 15,0 0-5-15,0 0-4 0,0 0-8 0,0 0-4 16,0 0-5-16,0 0-3 0,0 0-1 0,0 0 1 15,0 0 1-15,0 0 3 16,0 0 1-16,34 5 4 0,-34-5-3 16,0 0 3-16,0 0-4 0,23 0 2 0,-23 0 3 15,0 0 0-15,24 2-3 0,-24-2 6 0,16 0-13 16,-16 0 1-16,0 0 1 16,26 2-9-16,-26-2-6 0,0 0-5 0,24 0 1 0,-24 0 1 15,14 2-7-15,-14-2-2 16,0 0 2-16,19 2-9 0,-19-2-9 0,0 0-11 15,0 0-18-15,20 2-14 0,-20-2-26 0,0 0-29 0,0 0-41 16,0 0-48-16,16 5-43 16,-16-5-69-16,0 0-138 0,0 0-138 0,0 0-350 15,0 0-335-15</inkml:trace>
  <inkml:trace contextRef="#ctx0" brushRef="#br0" timeOffset="-94838.27">15844 15570 2848 0,'0'0'-10'0,"0"0"28"15,5-19 18-15,-5 19 34 0,0 0 13 16,0 0 27-16,0 0 17 0,0 0 13 15,0 0 2-15,0 0 3 0,0 0-5 0,0 0-2 0,0 0-3 16,0 0 0-16,0 0-13 16,9 47-3-16,-9-47-14 0,4 23-2 0,-4-10-12 15,0-13-18-15,4 24-6 16,-4-24-11-16,2 25 1 0,0-13-10 0,-2-12-12 0,4 23-16 16,-4-23-13-16,3 26-17 15,-1-17-12-15,0 4-18 0,0 1-18 0,-2-3-18 16,2 0-22-16,0 2-28 0,-2-13-30 0,4 22-37 0,0-11-31 15,1-1-34-15,-3-1-85 16,-2-9-126-16,7 17-459 0,-5-11-335 0</inkml:trace>
  <inkml:trace contextRef="#ctx0" brushRef="#br0" timeOffset="-94188.43">16543 15339 2793 0,'0'0'-88'0,"4"-17"19"16,-4 17 14-16,0 0 21 0,-6-24 14 0,6 24 13 16,-6-18 29-16,6 18 1 15,-13-15 12-15,13 15 22 0,-17-11 18 0,17 11 16 0,-21-6 11 16,21 6 14-16,-26 0 14 16,26 0 12-16,-29 6 9 0,14 1 2 0,0-1-1 15,-2 6-1-15,2-1-2 0,-1 3 3 0,0 0-16 0,4 2-3 16,0-1-11-16,-1 4 4 15,2-2-39-15,3 2-5 0,-1-1-9 0,3 0-9 16,2 0-7-16,2 1-3 16,0 0-9-16,2-19-3 0,6 36-4 0,-2-19-4 0,2 0-9 15,1 0 0 1,3 1-8-16,3-1-2 0,0-6-3 0,-1 3-1 0,2-6-8 16,0 3 0-16,1-3-1 15,2-3-2-15,-2-1-9 0,-1 0-1 0,2-1-7 16,-16-3-1-16,24 2-1 0,-24-2 0 0,24 0-6 0,-24 0 0 15,21-3-3-15,-21 3 3 16,17-5-9-16,-8 2-7 0,-9 3-2 0,10-11 2 16,-10 11-3-16,4-10 1 0,-4 10 3 15,0 0 8-15,0 0 6 0,0 0 9 0,-14-21 13 16,14 21 9-16,0 0 9 16,0 0 9-16,-22-8 1 0,22 8-1 0,0 0-2 0,0 0 0 15,0 0-9-15,-15-6 6 16,15 6-9-16,0 0-5 0,0 0-7 0,0 0-4 15,0 0-10-15,0 0-13 0,0 0-17 0,26-9-23 0,-26 9-29 16,15-4-36-16,-15 4-43 16,14-3-32-16,-14 3-27 0,16-3-64 0,-16 3-118 15,12-1-564-15,-12 1-444 16</inkml:trace>
  <inkml:trace contextRef="#ctx0" brushRef="#br0" timeOffset="-93958.41">16672 15620 2979 0,'0'0'-16'16,"0"0"65"-16,0 0 32 15,13 9 26-15,-13-9 17 0,0 0 7 0,0 0 2 0,2 22-5 16,-2-22-3-16,0 20-7 16,0-20-13-16,2 21-8 0,0-8-13 0,-2-13-7 15,0 25-11-15,0-25-6 0,3 24-18 0,-3-24-20 16,0 25-25-16,0-25-35 0,0 20-42 15,0-20-41-15,2 19-55 0,-2-10-30 0,0-9-40 16,2 14-97-16,-2-14-134 16,2 11-386-16,-2-11-218 0</inkml:trace>
  <inkml:trace contextRef="#ctx0" brushRef="#br0" timeOffset="-93338.43">17030 15304 2508 0,'0'-17'-32'0,"0"17"49"16,0 0 8-16,-6-20 7 0,6 20 9 15,-11-11 8-15,11 11-6 0,-12-12 27 0,12 12 20 16,-20-7 19-16,20 7 7 16,-20-4 9-16,20 4 12 0,-24 1 13 0,24-1 6 0,-23 7 0 15,10 2-5-15,0 0-6 16,3 1-10-16,2 1-10 0,-4 3-13 0,4-1-5 16,2 2-12-16,0 2-7 15,2 1-6-15,2-2-11 0,-3 4-7 0,5 2-6 0,0-2-3 16,2 0-8-16,3 4-7 0,-1 0-1 0,0-1-1 15,2-2-13-15,2 2 0 16,1-4-1-16,0 0-1 0,1 0-2 0,3-2-3 16,1-2-4-16,0-3-6 0,-2 0-2 15,2-3-6-15,2 0 3 0,-4-3-6 0,3 0-3 16,0-2 2-16,-15-4-6 16,27 5 0-16,-13-2-1 0,-14-3-4 0,24-3 2 0,-13 2-8 15,-11 1 2-15,19-4-6 0,-10 0-1 16,-9 4-6-16,12-12-8 0,-6 6 3 15,-6 6-6-15,3-15 2 0,-3 15 3 0,0-14 2 0,0 14 7 16,-7-15 10-16,7 15 10 16,-8-15 9-16,8 15 11 0,0 0-3 0,-10-15 9 15,10 15 5-15,0 0 8 16,0 0 6-16,-7-17 3 0,7 17 4 0,0 0-9 0,0 0-3 16,0 0-5-1,0 0-3-15,0 0-1 0,0 0-19 0,13-21-12 0,-7 20-23 16,-6 1-27-16,0 0-33 0,13-5-44 0,-13 5-51 0,0 0-48 15,17-4-28-15,-17 4-84 16,0 0-118-16,14 0-83 0,-14 0-334 0,0 0-254 16</inkml:trace>
  <inkml:trace contextRef="#ctx0" brushRef="#br0" timeOffset="-93028.33">17238 15579 2584 0,'0'0'-22'16,"20"-7"75"-16,-20 7 33 0,0 0 17 15,0 0 15-15,18-4 4 0,-18 4 2 0,0 0-5 16,14-4-3-16,-14 4-12 16,0 0-5-16,22-2-7 0,-22 2-8 0,0 0-8 0,17-3-4 15,-17 3-1-15,0 0 2 16,0 0 4-16,0 0-1 0,16 7 7 16,-16-7 1-16,0 0 3 0,0 0 3 15,-4 23-4-15,4-23 12 0,0 0-4 0,-10 23 5 0,10-23-25 16,-9 17-2-16,9-17-2 0,-4 18-11 0,4-18-1 15,-2 16-8-15,2-16-5 16,0 0-9-16,2 23-4 0,-2-23-11 16,0 0-18-16,11 17-17 0,-7-13-20 0,-4-4-18 15,12 8-29-15,-12-8-34 0,14 2-40 0,-14-2-40 16,16-2-36-16,-16 2-36 16,17-4-80-16,-17 4-118 0,15-4-75 0,-7 0-363 0,-8 4-288 15</inkml:trace>
  <inkml:trace contextRef="#ctx0" brushRef="#br0" timeOffset="-92608.15">17547 15204 2742 0,'0'0'-40'0,"0"0"45"0,0 0 30 0,6-15 32 0,-6 15 19 16,0 0 19-16,0 0 16 15,0 0 6-15,0 0 7 0,0 0 1 0,0 0 7 16,0 0 3-16,0 0-3 16,0 0-6-16,0 0-5 0,0 0-1 0,24 29-7 0,-24-29-2 15,4 23-23-15,-2-8 3 0,2 0 0 0,0 1 3 16,-2 2-5-16,2 1-8 15,1 0-9-15,-1 0-10 0,0 4-5 0,0-4-8 0,1 4-6 16,-1 2-3-16,0 0-8 16,1-3-5-16,-1 1-7 0,-2 2 0 0,2-2-4 15,0 0-5-15,-2-3-10 16,0 1-6-16,2-4-10 0,-4-2-12 0,4 2-16 0,-1-2-12 16,0-4-22-16,-1 1-20 15,-2-12-19-15,2 16-25 0,-2-16-25 0,4 12-42 16,-4-12-32-16,0 0-35 0,0 0-53 0,0 0-108 0,0 0-102 15,0 0-421-15,16-27-378 16</inkml:trace>
  <inkml:trace contextRef="#ctx0" brushRef="#br0" timeOffset="-92338.2">17807 15334 2833 0,'0'0'-27'0,"6"-8"79"0,-6 8 61 16,0 0 35-16,0 0 20 0,0 0 1 15,0 0-1-15,0 0-1 0,0 0-9 0,21 24 8 16,-21-24-11-16,5 22-9 16,-1-7-22-16,-2-1-2 0,3 0-10 0,-3 1-5 0,2 0-7 15,0 2-13-15,-2 0-8 16,2-2-7-16,-2 0-11 0,2-2-6 0,-4-13-10 16,4 25-19-16,2-13-13 15,-6-12-19-15,4 17-16 0,-2-7-18 0,-2-10-18 0,2 12-19 16,-2-12-20-16,4 11-38 0,-4-11-39 0,0 0-46 15,0 0-25-15,0 0-18 16,0 0-55-16,0 0-76 0,0 0-60 0,0 0-434 0,0 0-262 16</inkml:trace>
  <inkml:trace contextRef="#ctx0" brushRef="#br0" timeOffset="-92168.16">17735 15502 2676 0,'0'0'-24'0,"0"0"63"15,0 0 39-15,-15-12 47 0,15 12 32 0,0 0 20 16,0 0 7-16,-6-11-3 15,6 11-15-15,0 0-16 0,0 0-16 0,0 0-14 16,0 0-13-16,0 0-17 0,0 0-26 16,27-12-37-16,-27 12-29 0,0 0-38 0,26-5-43 15,-16 1-50-15,-10 4-45 16,22-6-43-16,-22 6-73 0,21-7-126 16,-11 6-510-16,3 0-342 0</inkml:trace>
  <inkml:trace contextRef="#ctx0" brushRef="#br0" timeOffset="-91108.27">17109 14898 2683 0,'0'0'-114'16,"0"0"29"-16,0 0 33 15,0 0 20-15,0 0 34 0,0 0 36 0,0 0 28 0,0 0 30 16,0 0 28-16,0 0 16 16,0 0 3-16,0 0 10 0,0 0 3 0,0 0 5 15,0 0-1-15,0 0 5 16,0 0-10-16,0 0 0 0,8-19 3 0,-8 19-38 0,0 0-6 16,0 0-10-16,0 0-4 15,19-6-11-15,-19 6-10 0,0 0-8 0,0 0-2 16,23-3-17-16,-23 3-7 0,0 0-3 0,22 0-2 0,-22 0-9 15,0 0-3-15,25 0-5 16,-25 0-1-16,17-2 3 0,-17 2-7 0,19 2 1 16,-19-2-2-16,18 0-1 15,-18 0-4-15,22 0-1 0,-22 0 0 0,21 0-3 0,-21 0 2 16,22-2-1-16,-22 2 7 16,20 0-8-16,-20 0 2 0,22 0 9 0,-22 0 6 15,21 0 15-15,-21 0-5 0,21-2 8 0,-21 2-1 0,19 2-3 16,-19-2-3-16,20 0-6 15,-20 0-3-15,0 0-1 0,22-2-3 0,-22 2-2 16,0 0-5-16,20 0 0 0,-20 0-4 16,0 0-4-16,0 0-6 0,21 2 3 0,-21-2-10 15,0 0-2-15,0 0-7 16,16 2-6-16,-16-2-16 0,0 0-9 0,14 3-10 16,-14-3-16-16,0 0-12 0,0 0-23 15,0 0-37-15,12 0-41 0,-12 0-51 0,0 0-48 16,0 0-103-16,0 0-154 0,4 13-31 0,-4-13-384 15,0 0-384-15</inkml:trace>
  <inkml:trace contextRef="#ctx0" brushRef="#br0" timeOffset="-89458.29">21047 14301 1075 0,'0'0'385'0,"0"0"-18"15,0-15-66-15,0 15-65 0,0 0-29 0,0 0-20 0,0 0-16 16,0 0-11-16,0 0 0 0,0 0-3 0,0 0-8 15,0 0-5-15,0 0-7 16,0 0-2-16,0 0-2 0,0 0-5 0,0 0 4 16,0 0 6-16,0 0 13 0,0 0-9 15,0 0-11-15,0 0-23 0,0 0-4 0,0 0-11 16,32 40-12-16,-23-27-12 16,2-2-9-16,-3 2-9 0,3 1-13 0,-3-1-14 0,2-1-9 15,0-1-19-15,0 1-20 0,-2-1-16 0,-2 0-24 16,1-4-27-16,-1 0-37 15,1-2-49-15,-7-5-51 0,10 16-41 0,-5-12-79 0,-5-4-151 16,8 5-81-16,-8-5-361 16,8 6-357-16</inkml:trace>
  <inkml:trace contextRef="#ctx0" brushRef="#br0" timeOffset="-89133.95">21412 14273 2711 0,'0'0'-87'0,"0"0"43"15,0 0 38-15,0 0 22 0,0 0 15 0,0 0 16 16,0 0 14-16,0 0 16 0,0 0 13 16,0 0 0-16,0 0-3 0,-19 42 4 0,10-27-3 15,1 0 11-15,2 2 4 0,-2 3 5 0,0 2-2 16,0 1 1-16,0 0-4 15,0-1-5-15,1 5-5 0,-2 0-7 0,3-1-8 16,0 1-7-16,-1 2-8 0,3-3-6 16,-2 1-8-16,2-1-3 0,2 4-8 0,-2-6-6 15,2-1-15-15,-3 2-17 0,3-3-26 16,-1-4-27-16,3-2-33 0,-2 2-36 0,2-18-39 16,-4 27-37-16,4-14-30 15,-2-1-57-15,2-12-107 0,-2 20-532 0,2-8-329 16</inkml:trace>
  <inkml:trace contextRef="#ctx0" brushRef="#br0" timeOffset="-88638.28">21560 14934 2717 0,'0'0'-97'0,"0"0"27"15,0 0 29-15,0 0 31 0,0 0 22 0,0 0 31 16,0 0 24-16,0 0 22 0,0 0 7 0,0 0 9 0,0 0 3 15,-14 48 5-15,14-48 4 16,-5 19 4-16,5-19 0 0,-4 22-1 16,-1-7 4-16,3-2-9 0,-2 2-9 15,4-15-8-15,-6 33-6 0,4-16-1 0,0 1-17 0,0-4-10 16,2-14-8-16,-5 34-4 16,3-18-3-16,0 1-6 0,-2-3-6 0,4-14-2 15,-4 27-3-15,4-14-1 0,0-13-6 0,-4 21-5 16,4-21-3-16,-3 21 1 0,3-21-5 15,-2 15-1-15,2-15-1 0,-4 13-3 16,4-13 0-16,0 0-10 0,-2 19-12 16,2-19-6-16,0 0-12 0,0 18-18 0,0-18-10 15,0 0-9-15,0 0-12 0,-3 20-7 16,3-20-12-16,0 0-15 0,0 0-26 0,0 19-16 16,0-19-25-16,0 0-29 15,0 10-59-15,0-10-105 0,0 0-502 0,0 0-243 0</inkml:trace>
  <inkml:trace contextRef="#ctx0" brushRef="#br0" timeOffset="-88188.37">21710 15302 2618 0,'0'0'12'0,"0"0"68"0,0 0 27 16,0 0 11-16,0 0 15 0,0 0-1 0,0 0 5 15,0 0 5-15,0 0 1 16,0 0-1-16,0 0-1 0,0 47-3 0,0-47-2 16,-6 27 4-16,4-14 0 0,-2 5-3 15,1-3-23-15,1 3-4 0,-2 1-8 0,2 1-2 16,0-1-12-16,0 1-7 16,2 2-10-16,-4 0-7 0,2-1-10 0,0-2-4 0,0 2-10 15,0-1-9-15,-1-4-4 0,0 2-14 0,1-2-14 16,2-16-17-16,-2 25-15 15,0-13-17-15,2-2-18 0,0-10-25 16,0 14-30-16,0-14-37 0,0 0-37 0,0 0-34 16,0 0-25-16,0 0-29 0,0 0-68 0,0 0-88 15,0 0-529-15,-4-41-414 16</inkml:trace>
  <inkml:trace contextRef="#ctx0" brushRef="#br0" timeOffset="-87848.55">21630 15427 3000 0,'0'0'-38'16,"4"-19"38"-16,-4 19 17 0,7-19 24 0,-3 10 11 15,-4 9 23-15,16-19 10 0,-6 11 4 16,2 2 1-16,-12 6-2 0,25-12 2 16,-10 8-4-16,-15 4 1 0,31-2-5 15,-11 2 2-15,-1 2-2 0,0 2 7 0,0 2 3 16,0 0 5-16,2 1-1 16,-1 5-4-16,-2-2-9 0,1 3-1 0,-1 0-14 15,-2 3-5-15,0 1-10 0,-4-1-3 0,-2 0 2 0,1 2-3 16,-5-1-8-16,-1-1-6 15,-3 1 8-15,-2 1 0 0,0-18 1 0,-7 33 2 0,1-15 2 16,-5-1-25-16,-1 0 2 16,-6-1-8-16,2 1 1 0,-3-2-5 0,-2-2-3 15,2 1 2-15,-3-2-1 0,2-2 2 16,-2 0-1-16,1-1-1 0,4-1 2 0,0 0-5 16,3 2 0-16,-2-4-15 15,4 1-12-15,-1-1-20 0,2-3-25 0,3 3-31 16,8-6-43-16,-17 8-47 0,17-8-52 0,-10 7-37 0,10-7-107 15,-12 6-133-15,12-6-38 16,-6 8-348-16,6-8-287 0</inkml:trace>
  <inkml:trace contextRef="#ctx0" brushRef="#br0" timeOffset="-87348.23">22305 15044 2768 0,'0'0'7'15,"0"0"56"-15,0 0 20 0,0 0 17 0,0 0 7 0,0 0 0 16,0 0-5-16,0 0-8 16,28 3-10-16,-28-3-15 0,19 0-12 0,-19 0-9 0,21 3 1 15,-8-3-10-15,-1 1 4 16,3 4 4-16,0-3 0 0,2 1 5 0,-3-1-3 16,0 1-6-16,0-3-3 15,-1 5-12-15,0-3-16 0,-3-2-19 0,-10 0-20 0,19 6-35 16,-19-6-30-16,0 0-35 0,22 5-20 0,-16-3-46 15,-6-2-48-15,0 0-135 16,0 0-499-16,0 0-238 0</inkml:trace>
  <inkml:trace contextRef="#ctx0" brushRef="#br0" timeOffset="-87098.3">22384 14958 2550 0,'0'0'-14'16,"0"0"62"-16,0 0 42 0,-14-11 7 0,14 11 4 16,0 0-2-16,0 0-2 0,0 0 0 0,0 0-4 15,0 0-3-15,0 0-15 16,28-15 2-16,-28 15 2 0,0 0-1 0,24-2 4 0,-24 2 0 16,23 2-4-16,-23-2-10 15,21 3-6-15,-21-3-20 0,23 5-23 0,-23-5-30 16,24 5-39-16,-14-3-45 0,-10-2-47 0,19 3-35 0,-8 1-35 15,-11-4-91-15,17 4-633 16,-9-2-350-16</inkml:trace>
  <inkml:trace contextRef="#ctx0" brushRef="#br0" timeOffset="-86068.25">23418 14990 2746 0,'0'0'-79'0,"0"0"42"0,0 0 52 0,0 0 25 15,0 0 37-15,0 0 22 16,0 0 12-16,0 0 6 0,0 0-11 0,0 0-10 16,45 11-13-16,-45-11-9 0,0 0-10 15,26 0-5-15,-26 0-6 0,18 0 3 0,-18 0 5 16,24 0 14-16,-24 0 13 16,25 0 13-16,-25 0 7 0,26 0 2 15,-26 0-2-15,26 0-4 0,-12 1-32 0,-14-1-8 0,27 0-8 0,-27 0-8 16,28 0-11-16,-14 0-9 15,-14 0-10-15,32 0-10 0,-16-1-7 0,-16 1-4 16,33 0-3-16,-16-3 1 16,-17 3-1-16,34 0 2 0,-17 0-2 0,2 0 4 0,-19 0 5 15,34 0 4-15,-20 0 2 16,-14 0 3-16,30 0 3 0,-30 0-1 0,28 3 1 16,-15-2-5-16,-13-1 2 0,25 2-4 15,-25-2 1-15,25 1-5 0,-25-1 1 0,22 4-4 16,-10-1-1-16,-12-3-5 0,21 1-5 0,-21-1 0 15,24 4-1-15,-24-4 3 16,22 2-3-16,-8 0 4 0,-14-2-4 0,23 2 7 0,-23-2-6 16,21 2 4-1,-21-2-2-15,21 2 3 0,-21-2 1 0,22 0-3 0,-22 0 3 16,22 4 4-16,-22-4 6 16,22 0 5-16,-22 0 5 0,24 1 3 0,-24-1 4 0,25 3 2 15,-25-3 1-15,25 0-3 0,-10 0-1 0,-15 0-5 16,25 1-1-16,-25-1-2 15,27 0-1-15,-27 0-1 0,21 2-2 0,-21-2-4 16,24 0 1-16,-11 2-4 0,-13-2-2 16,23-2-1-16,-23 2-1 0,25 0-1 0,-25 0-1 15,26 0 1-15,-26 0 0 16,27-3 0-16,-14 3 0 0,-13 0 1 0,27-3 6 16,-27 3-5-16,28-1 1 0,-15-1 0 15,-13 2 3-15,23 0-1 0,-23 0 0 0,20 0-4 16,-20 0-2-16,0 0-4 0,23 0-10 15,-23 0-11-15,10 0-17 0,-10 0-20 0,0 0-31 16,0 0-42-16,17 0-58 0,-17 0-55 0,0 0-102 16,0 0-158-16,0 0-43 15,0 0-288-15,0 0-183 0</inkml:trace>
  <inkml:trace contextRef="#ctx0" brushRef="#br0" timeOffset="-79438.57">23727 14457 2470 0,'0'0'-50'0,"0"0"52"15,0 0 28-15,24-23 29 16,-24 23 14-16,0 0 20 0,0 0 23 0,0 0 15 0,0 0 7 16,8-13 9-16,-8 13-1 15,0 0-1-15,0 0-3 0,0 0-2 0,0 0-1 16,11-8-2-16,-11 8-12 16,0 0-7-16,0 0-6 0,0 0-16 0,0 0-11 0,0 0-9 15,0 0-8-15,24 0-3 16,-24 0-12-16,0 0-6 0,0 0-6 0,22 8-6 15,-22-8-14-15,18 4-12 0,-18-4-18 0,19 3-20 0,-19-3-28 16,16 2-32-16,-16-2-50 16,0 0-55-16,24 4-48 0,-18-4-65 0,-6 0-137 15,0 0-131-15,18 0-315 16,-18 0-266-16</inkml:trace>
  <inkml:trace contextRef="#ctx0" brushRef="#br0" timeOffset="-78688.5">24515 14095 2590 0,'0'0'-93'0,"-10"-26"57"0,10 26 10 16,0 0 23-16,-20-4 26 0,20 4 18 0,0 0 25 15,-23-3 24-15,23 3 9 0,-21 0 12 16,21 0 9-16,-23 4 8 0,23-4 5 0,-26 9 6 16,14-2-2-16,-1 1-4 15,0 1-8-15,-2 3-9 0,3 0-12 0,-3 4-10 16,2 2-9-16,-1-2-6 16,1 3-12-16,0 0-9 0,-2 2-1 0,4 0-2 0,-3 2-4 15,1-2 0-15,3 2-1 0,-1-2-8 0,0 1-5 16,3 1-3-16,-1 0-1 15,3-2-4-15,2 0-4 0,-2-3 0 0,4 0-6 0,0 0-2 16,2-1-2-16,0-17-3 16,4 32-6-16,-2-20-7 0,4 1-4 0,-6-13-6 15,13 19-3-15,-7-12-4 16,-6-7-6-16,17 13-3 0,-17-13-4 0,19 7-4 0,-19-7-7 16,20 5 1-16,-20-5 1 15,18-4 4-15,-18 4 6 0,0 0 1 0,29-3 10 16,-29 3 2-16,14-5 8 0,-14 5 8 0,0 0 2 0,16-10 2 15,-16 10-1-15,0 0 2 16,6-15-1-16,-6 15-2 0,0 0 3 0,0 0 4 16,0 0-2-16,0 0 4 15,-9-30-1-15,9 30 6 0,0 0 4 0,0 0 3 0,0 0 7 16,-9-16 6-16,9 16 4 16,0 0-1-16,0 0 0 0,0 0-1 0,0 0-2 15,0 0-1-15,0 0-4 0,10-13-1 0,-10 13 0 16,0 0-9-16,20-4 5 0,-20 4-10 15,18-2-17-15,-18 2-24 0,22 0-33 0,-22 0-41 16,23-2-47-16,-23 2-52 16,28 0-50-16,-16-3-63 0,0 2-133 0,2 0-120 15,-14 1-330-15,23-3-276 0</inkml:trace>
  <inkml:trace contextRef="#ctx0" brushRef="#br0" timeOffset="-78298.41">24579 14566 2718 0,'0'0'-50'0,"23"-19"17"16,-23 19 28-16,0 0 15 0,0 0 29 0,0 0 5 15,0 0 2-15,0 0-3 0,0 0-3 0,12-8-3 16,-12 8 5-16,0 0 0 0,0 0 13 15,0 0 14-15,0 0 10 0,0 0 1 0,18 15 5 16,-18-15 1-16,0 0-1 16,0 0 1-16,4 13 1 0,-4-13 1 0,0 0 4 15,0 0-3-15,0 0 3 0,-15 26-3 16,15-26-4-16,-13 11-3 0,13-11-5 0,-11 14 3 16,11-14 6-16,-12 12-4 15,12-12-6-15,-11 15-7 0,11-15-3 0,-6 14 15 16,6-14-16-16,0 0-3 0,-2 20-9 0,2-20-6 0,0 0-19 15,15 15-8-15,-15-15-21 16,16 8-10-16,-16-8-14 0,17 3-22 0,-17-3-28 16,22 0-44-16,-22 0-56 15,21 0-58-15,-10-3-73 0,-11 3-164 0,19-4-122 0,-13 0-354 16,-6 4-370-16</inkml:trace>
  <inkml:trace contextRef="#ctx0" brushRef="#br0" timeOffset="-76483.45">23755 15654 1310 0,'0'0'513'0,"2"-20"-88"16,-2 20-110-16,0 0-74 15,0 0-43-15,0 0-35 0,0 0-15 0,7-16-2 16,-7 16 9-16,0 0 6 0,0 0 0 16,0 0 2-16,0 0 2 0,0 0-30 0,0 0 6 15,0 0 5-15,0 0 2 16,0 0 1-16,0 0-7 0,0 0-12 0,0 0-11 16,28 25-12-16,-28-25-14 0,0 0-8 15,2 20-9-15,-2-20-5 0,2 20-4 0,-2-20-3 16,0 24-4-16,0-10-3 0,0-14-3 15,2 26-3-15,0-11-2 0,-2-15-6 0,0 27-2 16,2-14-5-16,-2-13-4 0,2 25-4 0,-2-11-3 16,0-14-4-16,2 22-8 15,-2-22-12-15,4 20-13 0,-4-20-15 0,2 16-22 0,-2-16-19 16,4 16-19-16,-2-9-18 16,-2-7-16-16,5 12-23 0,-5-12-25 0,2 9-29 15,-2-9-36-15,7 11-30 0,-7-11-27 0,4 11-80 16,-4-11-133-16,6 8-62 0,-6-8-405 15,8 8-418-15</inkml:trace>
  <inkml:trace contextRef="#ctx0" brushRef="#br0" timeOffset="-75928.42">24018 15844 2833 0,'0'0'-77'0,"0"0"51"0,0 0 47 15,0 0 27-15,0 0 25 0,0 0 20 16,0 0 11-16,0 0 13 0,0 0 7 0,0 0 14 0,0 0 8 16,0 0 8-16,0 0-3 15,0 0 1-15,44 3-2 0,-44-3 0 0,0 0-14 16,0 0-13-16,27 1-10 16,-27-1-16-16,20 0-5 0,-20 0-17 0,20 4-4 0,-20-4-16 15,24 2-8-15,-24-2-18 0,23 2-21 0,-23-2-15 16,24 3-12-16,-14-1-12 15,0 0-19-15,3 1-14 0,-13-3-14 0,17 1-17 16,-17-1-18-16,15 4-21 0,-15-4-22 16,13 2-17-16,-13-2-25 0,0 0-24 0,0 0-34 15,0 0-82-15,0 0-640 16,0 0-429-16</inkml:trace>
  <inkml:trace contextRef="#ctx0" brushRef="#br0" timeOffset="-75618.56">24155 15809 2941 0,'0'0'-90'15,"0"0"32"-15,0 0 7 0,13-8 14 0,-13 8 31 16,0 0 22-16,0 0 37 15,0 0 32-15,0 0 27 0,0 0 17 0,0 0 22 0,0 0 7 16,0 0 6-16,8 40-4 16,-8-40-2-16,-2 18-20 0,2-18-14 0,-2 22-14 15,2-22-8-15,0 21-17 16,0-21-7-16,-4 23-20 0,4-23-16 0,0 20-32 16,0-20-32-16,-2 17-36 0,2-17-41 15,-4 18-48-15,4-18-46 0,-3 13-48 0,3-13-94 16,-4 12-151-16,4-12-437 0,-10 7-327 15</inkml:trace>
  <inkml:trace contextRef="#ctx0" brushRef="#br0" timeOffset="-68778.7">24855 15612 984 0,'3'-19'75'16,"-3"19"47"-16,2-20-19 15,-2 20-2-15,0-19-4 0,0 19 26 0,0 0 2 0,-2-27-1 16,2 27 28 0,-3-16 28-16,3 16 25 0,-7-17 12 0,7 17 5 0,-6-15 0 15,6 15-11-15,-8-16-12 16,8 16-12-16,-10-11-15 0,10 11 17 0,-12-15-17 0,12 15-21 16,-15-8-13-16,15 8-19 15,-20-7-11-15,20 7-9 0,-29-4-16 0,12 4-8 16,17 0-13-16,-40 0-6 0,22 0 3 0,-5 4-15 0,1-1 3 15,-2 2-11-15,-1 2-1 16,2 1 2-16,0 0-6 0,-1 5-4 0,0-4-2 16,3 2 1-16,3 1 2 15,-2 1-8-15,4 1 4 0,-2 1-4 0,6 2 3 0,1-2 5 16,3 2 5-16,1-1 7 16,5 2-18-16,0 0 7 0,2-18 1 0,7 38 3 15,1-19 0-15,1 0-2 0,5-1-5 0,3 4-3 16,0-7-5-16,7 4-2 0,-1-6-4 15,4 1-2-15,0-5-6 0,-1 1-1 0,2-3-5 16,-3 0-7-16,-1-6-8 16,-2 1-7-16,0-2-1 0,1-2-8 15,-2-2-5-15,-4-3-4 0,2 3-2 0,-4-4-3 16,-1-3-2-16,-3 1 2 0,-2-1 2 0,-9 11 7 16,11-18 2-16,-11 18 0 15,5-19 4-15,-5 19 7 0,0 0 0 0,-7-20 5 0,7 20 4 16,0 0 9-16,-16-14 2 0,16 14 8 0,0 0 9 15,-12-5 7-15,12 5 3 16,0 0 1-16,0 0 1 0,0 0 0 0,0 0-7 0,0 0-9 16,0 0-16-16,0 0-18 15,42 26-34-15,-32-22-43 0,4-1-73 0,-2 5-76 16,-2-4-99-16,4 2-186 16,-3 1-57-16,-6-3 14 0,-5-4-263 15,15 14-185-15</inkml:trace>
  <inkml:trace contextRef="#ctx0" brushRef="#br0" timeOffset="-68538.31">25028 15934 2682 0,'14'9'79'0,"-14"-9"41"0,13 6 22 0,-13-6 18 16,11 9 5-16,-11-9-4 15,11 8-3-15,-11-8-10 0,8 14-13 0,-8-14-9 0,8 13-7 16,-8-13-16-16,4 15-6 0,-4-15-10 0,7 19-6 15,-7-19-6-15,4 20-12 16,1-11-10-16,-5-9-10 0,4 17-12 0,-4-17-21 0,4 16-33 16,-4-16-38-16,2 14-43 15,-2-14-49-15,0 0-47 0,8 19-35 0,-8-12-42 16,0-7-85-16,4 7-109 16,-4-7-426-16,0 0-280 0</inkml:trace>
  <inkml:trace contextRef="#ctx0" brushRef="#br0" timeOffset="-67878.55">25462 15577 2708 0,'8'-18'-38'0,"-8"18"36"16,5-16 33-16,-5 16 21 15,0 0 14-15,-3-23 11 0,3 23 15 0,0 0 5 16,-10-17 10-16,10 17 1 0,-18-9 2 16,18 9 3-16,-18-6 5 0,6 3 1 0,12 3-4 15,-25 0 9-15,25 0-6 16,-26 1 2-16,26-1-9 0,-27 10-7 0,13-4-9 16,1 1-11-16,2 2-3 0,1 3 4 15,-3-1-10-15,4 2-7 0,2 1-2 0,3 1-4 16,-1 0-5-16,1 3-12 0,4-18-1 0,0 35-20 15,2-20-2-15,2 5 0 16,4-1-5-16,3 2 0 0,0-3-8 0,0-2 0 0,1 3 5 16,3-5-8-16,1-1-1 15,-1-1-7-15,3-1 0 0,-2-3-2 0,2-4-10 16,-4 2-5-16,3-2-5 0,-3-3-5 16,2-1-5-16,-16 0-6 0,23-4-7 0,-13 3-2 15,1-5-9-15,-1 2-1 0,-10 4-8 0,11-14-1 16,-9 7-2-16,-2 7-3 15,2-19 4-15,-2 9 11 0,0 10 16 0,-6-17 22 0,6 17 11 16,-7-16 16-16,7 16 9 16,-10-10 6-16,10 10 2 0,-6-9 2 15,6 9 4-15,0 0 0 0,-4-9-5 16,4 9-4-16,0 0-13 0,0 0-18 0,0 0-22 0,23-8-35 16,-23 8-43-16,14-3-61 15,-2 1-38-15,-12 2-34 0,16-2-96 0,-16 2-121 16,18-2-468-16,-18 2-334 0</inkml:trace>
  <inkml:trace contextRef="#ctx0" brushRef="#br0" timeOffset="-67578.48">25690 15766 2736 0,'0'0'-62'0,"0"0"64"0,17 9 29 0,-17-9 23 15,0 0 17-15,0 0 13 0,15 5 3 0,-15-5 2 16,0 0 3-16,19 1 0 0,-19-1 2 15,0 0-1-15,22 2-9 0,-22-2 0 0,0 0 0 16,20 3 0-16,-20-3 0 16,13 3 3-16,-13-3 2 0,0 0 1 0,9 13-1 15,-9-13-3-15,0 0 1 0,0 21-2 16,0-21 0-16,0 0 0 0,-11 28 1 0,11-28 20 16,-9 16-10-16,9-16-16 15,-5 19-10-15,5-19-10 0,0 16-11 0,0-16-27 16,5 15-18-16,-1-7-29 0,6-5-34 0,-10-3-41 0,19 7-38 15,-7-4-35-15,1-1-40 16,2-1-34-16,-3-1-51 0,-12 0-88 16,25-1-110-16,-14 1-441 0,3-2-352 15</inkml:trace>
  <inkml:trace contextRef="#ctx0" brushRef="#br0" timeOffset="-67228.3">26107 15534 2807 0,'6'-19'-74'16,"-6"19"43"-16,0 0 36 0,0 0 34 15,13-6 35-15,-13 6 32 0,0 0 25 0,0 0 12 16,0 0 4-16,18 32 5 0,-17-20-5 0,3 3-5 0,0 3-1 15,0-2 4-15,4 7-6 16,-4-1-14-16,1 1 0 0,1 0 17 0,-3 1-14 16,1 0-17-16,3 0-11 15,-2-2-12-15,-1-1-13 0,0-2-13 0,-2 1 3 0,3-4-20 16,-3 2-18-16,0-1-2 16,1-4-31-16,-1 2-25 0,1-3-35 0,-3-3-35 15,0-9-38-15,4 19-38 0,-2-12-30 0,2 1-36 16,-4-8-14-16,7 10-36 0,-7-10-64 15,0 0-90-15,9 4-464 0,-9-4-307 0</inkml:trace>
  <inkml:trace contextRef="#ctx0" brushRef="#br0" timeOffset="-66988.56">26438 15618 2714 0,'0'0'-31'0,"6"-10"43"0,-6 10 49 0,0 0 51 16,0 0 34-16,0 0 22 0,0 0 11 0,0 0 3 0,0 0-9 15,17 33-14-15,-17-33-7 16,4 22-11-16,-4-5-12 0,0-17 14 0,2 31-9 16,2-16-21-16,-4 0-14 15,0-15-6-15,2 26-18 0,-2-26 1 0,0 24-27 0,0-11-29 16,0-13-27-16,0 18-26 16,0-11-34-16,0-7-36 0,0 0-39 0,0 0-38 15,-6 23-32-15,6-23-22 0,-8 4-35 0,8-4-79 0,0 0-115 16,-23-5-458-16,23 5-321 15</inkml:trace>
  <inkml:trace contextRef="#ctx0" brushRef="#br0" timeOffset="-66838.24">26245 15791 2645 0,'-24'-2'-85'0,"24"2"52"16,0 0 36-16,-20 4 41 0,20-4 31 0,0 0 24 16,-12 9 16-16,12-9 14 15,0 0 0-15,0 0-8 0,0 0-19 0,0 0-11 16,0 0-22-16,0 0-30 0,47 7-32 0,-47-7-50 0,30-3-49 15,-13-1-50-15,0 1-59 16,1-1-134-16,-5 2-506 0,2 0-177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8T18:21:52.3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4369 4363 1163 0,'0'0'131'0,"0"0"-36"0,0 0-46 15,0 0-1-15,0 0-2 16,0 0 22-16,0 0 2 0,-6-48 13 0,6 48 18 16,8-13 12-16,-8 13 2 0,6-14 1 15,-6 14 1-15,10-15 5 0,-10 15-2 0,13-14-10 16,-13 14-10-16,17-17-11 16,-8 9-14-16,-1-1-6 0,-8 9-8 0,24-15-5 15,-14 7-5-15,2 1-6 0,2-1-6 0,-2 3-4 16,3-1 0-16,-15 6-4 0,26-7-1 15,-16 3-1-15,-10 4-6 0,24-2 0 0,-24 2 2 16,22 0 0-16,-22 0-3 16,17 7-5-16,-6-1 2 0,-11-6-4 0,15 11 1 15,-9-3-2-15,-6-8 1 0,10 15-1 16,-10-15 4-16,5 20 0 0,-5-20 6 0,0 16 5 16,0-16 0-16,-9 17 4 0,9-17 1 0,-16 19-7 0,7-12 3 15,-2 2-4 1,-1-1 5-16,12-8 5 0,-23 9 1 0,10-5 4 0,13-4 4 15,-23 4 2-15,23-4 1 16,-24-2-6-16,24 2-4 0,-19-6-1 0,19 6-4 0,-21-13-4 16,14 6-4-1,7 7-4-15,-16-16-5 0,10 8-2 0,6 8-15 0,-14-12-18 16,14 12-19-16,-8-14-21 0,8 14-32 16,0 0-36-16,-4-18-51 0,4 18-42 0,0 0-76 15,0 0-158-15,10-21-446 0,-10 21-287 0</inkml:trace>
  <inkml:trace contextRef="#ctx0" brushRef="#br0" timeOffset="1729.48">4664 4328 2584 0,'0'0'-125'0,"0"0"19"0,0 0 15 0,0 0 13 16,0 0 19-16,0 0 10 15,0 0 19-15,0 0 6 0,0 0 8 0,0 0 9 16,0 0-2-16,0 0 6 15,0 0-2-15,0 0 6 0,0 0 4 0,0 0-5 16,0 0 0-16,0 0-6 16,52-1 4-16,-52 1 1 0,25 0 1 0,-10 0 3 0,-15 0 3 15,38 0 12 1,-15 0-1-16,2 1 7 0,5-1 9 0,2 3 8 0,0-2 13 16,1 1-3-16,4 0 7 0,-3 2-11 0,0-1 9 15,4 1-8-15,-1 2-8 16,-5-2-3-16,6 2-4 0,-5 0-6 0,-2-3-9 0,-2 3-5 15,4-1 4-15,-9-1 3 0,2 2 0 16,-5-2-6-16,1 0 0 0,-4 0 0 0,2 0 7 16,-6-3-5-16,-14-1-2 15,26 6 5-15,-16-4-1 0,-10-2 12 0,21 3-8 16,-21-3-5-16,18 4 10 0,-18-4-2 0,0 0 3 16,20 5-6-16,-20-5 7 0,0 0-5 15,16 1 5-15,-16-1-1 0,0 0-2 0,0 0-1 16,16 3 0-16,-16-3-7 15,0 0 1-15,0 0-6 0,0 0 2 0,0 0-7 0,17 3 3 16,-17-3 0-16,0 0-3 16,0 0 2-16,0 0-1 0,0 0-2 0,0 0-1 15,0 0 2-15,0 0-1 16,0 0 1-16,0 0 0 0,0 0 3 0,0 0-5 0,0 0 3 16,0 0-7-16,0 0 8 0,0 0-6 0,0 0 5 15,22-6-9-15,-22 6 3 16,0 0 1-16,0 0-3 0,0 0-1 0,0 0-1 15,0 0-2-15,6-15 3 0,-6 15-1 16,0 0-2-16,0 0 3 0,8-15-5 0,-8 15 2 16,4-12 3-16,-4 12 3 15,0 0-1-15,10-19 2 0,-10 19-2 0,6-15-2 0,-6 15-2 16,8-17 2-16,-8 17-4 0,8-17 0 0,-4 5 3 16,-4 12-2-16,13-23 1 15,-8 12 2-15,-5 11 6 0,8-16 1 16,-8 16 1-16,9-18 4 0,-9 18-4 0,8-14 2 15,-8 14-2-15,6-11-4 0,-6 11-3 0,0 0-1 16,6-14-4-16,-6 14 3 16,0 0-3-16,0 0-7 0,0 0 3 0,0 0 3 15,0 0-3-15,0 0 4 0,0 0-2 16,16 31 1-16,-16-31-1 0,6 19 2 0,-6-19 0 16,4 17 0-16,-4-17 4 0,6 17 0 15,-6-17-8-15,4 16 3 0,-4-16 2 16,5 13 3-16,-5-13-7 0,0 0 5 0,6 16-8 0,-6-16 3 15,0 0 3-15,9 11 3 16,-9-11-2-16,0 0-1 0,14 4-1 0,-14-4 2 16,0 0 0-16,0 0 5 15,30-12-4-15,-30 12 5 0,19-13-4 0,-9 6 10 0,2-4-2 16,-4 0-2-16,2 1 2 0,1 1 0 16,0-1 0-16,-1 0-1 0,1 3 4 15,-11 7-6-15,16-13-4 0,-16 13 3 0,16-12-1 0,-16 12-2 16,14-5 4-1,-14 5 0-15,0 0-2 0,0 0 4 0,28 8-2 0,-28-8 1 16,10 10-3-16,-10-10 4 16,11 14-5-16,-11-14 2 0,10 13-3 0,-10-13 4 0,12 14 0 15,-12-14 1-15,8 11-5 16,-8-11 3-16,8 12-5 0,-8-12 2 0,8 9 2 16,-8-9 0-16,0 0 0 0,18 10 3 0,-18-10-12 15,14 2 5-15,-14-2-12 0,0 0 2 16,28-4-1-16,-28 4-1 0,23-9 5 0,-11 1-1 15,4-2 0-15,-4 1 3 16,5-3-1-16,0-2 2 0,0 6 2 16,1-4 4-16,-4 0 3 0,-2 3 5 0,4-1 3 15,-4 3 4-15,-1-1 1 0,1 0-3 0,-12 8 2 16,22-10 0-16,-14 4-3 0,-8 6-1 0,19-4-3 16,-19 4 0-16,0 0 0 15,23 11-2-15,-14-2 5 0,-9-9-3 0,12 22-3 0,-5-11 2 16,0 2-2-1,-1-1 1-15,0 1-1 0,0-2 3 0,0 3-7 0,3-3 2 16,-2 1-1-16,-7-12 2 16,12 19-5-16,-6-12-2 0,-6-7-6 0,15 14-1 0,-15-14-4 15,17 8-2-15,-17-8-4 16,17 4 2-16,-17-4-1 0,0 0 2 0,26-8 0 16,-26 8 7-16,18-15 4 0,-7 5 4 0,-2 2 2 0,1-1 4 15,1-2-4 1,-11 11 2-16,16-16 0 0,-6 10 4 0,-10 6 4 0,14-11 5 15,-14 11-3-15,12-11 0 16,-12 11 4-16,12-8-2 0,-12 8 1 0,0 0-2 0,12-7 2 16,-12 7-2-16,0 0-4 15,0 0 1-15,0 0-1 0,0 0 0 0,0 0-1 16,23 0-2-16,-23 0 0 0,0 0 0 0,0 0 0 16,20 7-3-16,-20-7 3 15,0 0-4-15,18 5 4 0,-18-5-1 0,16 6-3 0,-16-6 2 16,18 4-2-16,-18-4 3 15,24 7-3-15,-7-5 6 0,1 3-4 0,2-2 0 16,5 3 1-16,3-2-2 16,2-1 2-16,-1 3 3 0,3-2 6 0,2 0-1 15,2 2 7-15,-3-2 11 0,-1 1 1 16,4 1-2-16,0 1 0 0,0 0-2 0,0-2-6 16,0 1 0-16,-4-1 1 0,0 1-3 0,-3 0-2 0,1-2 3 15,-2 2-3-15,1-3 4 16,-4 1 0-16,0-1 0 0,-1 1 3 0,-5-2-6 15,0 0-2-15,0 2 0 16,-4-2-3-16,0 2-4 0,-15-4 0 0,28 4-3 16,-28-4-5-16,23 1-11 0,-23-1-12 15,19 3-19-15,-19-3-23 0,17 1-34 0,-17-1-36 16,0 0-41-16,18 4-27 0,-18-4-49 0,0 0-103 16,14-1-511-16,-14 1-217 15</inkml:trace>
  <inkml:trace contextRef="#ctx0" brushRef="#br0" timeOffset="2409.84">7427 4409 2496 0,'0'0'-120'0,"0"0"17"15,0 0 6-15,10-12 11 16,-10 12 14-16,0 0 10 0,0 0 11 0,0 0 10 0,0 0 13 16,0 0 12-16,0 0 8 0,0 0 8 0,0 0 2 15,0 0-1-15,0 0 6 16,0 0 11-16,0 0-2 0,-6 48 15 0,6-48 6 15,-8 26-2-15,6-12-3 0,-2 3-6 16,2 0 9-16,-2 0 0 0,2 2 3 0,-1 0-9 16,1 4 11-16,2-2 3 15,-2 7 2-15,2-3 3 0,0 4-7 16,0-2 0-16,2 1-3 0,0 2 5 0,1 1-7 0,-1-1 3 0,-2 3-4 16,2-3-1-16,-2 3 0 15,2 3 2-15,0-4-1 0,0-1-2 0,-2-1 5 16,0-1-3-16,0 2-2 15,0-5 2-15,0-3-5 0,0-2 0 0,2-2-7 0,-2-1-3 16,-2 0 1-16,2-18-2 16,2 27 8-16,-2-14 11 0,0-13 14 0,0 19 14 15,0-19 2-15,2 17 5 16,-2-17-8-16,0 0-9 0,0 19-7 0,0-19-15 0,0 0-7 16,0 0-18-16,0 0-10 0,2 15-27 0,-2-15-20 15,0 0-20-15,0 0-28 16,0 0-28-16,0 0-13 0,0 0-16 0,6 10-18 0,-6-10-9 15,0 0-35-15,0 0-51 16,0 0-408-16,0 0 90 0</inkml:trace>
  <inkml:trace contextRef="#ctx0" brushRef="#br0" timeOffset="2909.71">6951 5431 1964 0,'0'0'-26'0,"0"0"17"0,0 0 10 0,0 0 20 0,0 0 3 16,0 0 5-16,0 0 22 15,28 21-15-15,-28-21 4 0,0 0-13 0,32 0 6 16,-32 0-5-16,29 0-4 15,-10 0 7-15,4 0 14 0,3 0 3 0,4 0 17 0,3 2 5 16,1-2 11-16,8 2 0 16,1-1 4-16,-1 2-7 0,0 0 3 0,1-2-7 15,-1 1-5-15,1 0-3 0,-3 1-4 16,-2 1-2-16,-3-2-2 0,-1 3-8 0,-2-2-5 16,-2-2-5-16,-1 4-5 0,-1-1-7 0,-3 0-7 15,-1-3-9-15,-6 1-11 16,2 2-19-16,-3-3-17 0,-17-1-30 0,25 4-36 0,-12-1-29 15,-3-3-46-15,-10 0-91 16,14 1-574-16,-14-1-177 0</inkml:trace>
  <inkml:trace contextRef="#ctx0" brushRef="#br0" timeOffset="3309.62">7150 5829 2487 0,'-19'5'-75'0,"19"-5"24"0,0 0 8 16,0 0 6-16,0 0 10 0,0 0 10 0,-15 3 3 16,15-3 3-16,0 0 7 15,0 0 5-15,0 0 16 0,0 0 2 0,0 0 26 0,0 0-4 16,0 0 5-16,66-2 9 0,-43 2 6 0,1 2 11 16,1-4 21-16,4 4 5 15,6-2 9-15,-4 0-2 0,3 0-15 0,0 0-11 16,0 0-11-16,-1 0-20 15,-1 2-28-15,-2-2-35 0,0 2-32 0,-7-2-38 16,1 0-35-16,-6 2-23 0,-1 0-25 16,-17-2-68-16,21 0-138 0,-21 0-285 0,7 2 111 15</inkml:trace>
  <inkml:trace contextRef="#ctx0" brushRef="#br0" timeOffset="4859.55">7387 5918 1932 0,'0'0'16'0,"0"0"15"16,0 0-4-16,0 0-8 15,0 0 8-15,0 0 1 0,0 0 4 0,0 0-13 0,0 0 11 16,0 0-4-16,0 0 13 0,0 0 14 16,0 0 19-16,0 0 23 0,8 29 9 15,-8-29-5-15,0 0-8 0,7 20-14 0,-7-20-9 16,4 19-5-16,-4-19-7 0,7 20-3 15,-3-5 0-15,-2 1-9 0,4 0 4 0,-2 1 2 16,4 2 0-16,0-2-7 16,0 4-5-16,2-1 15 0,1 3-5 0,-1 0-3 15,1 0-3-15,4 6 2 0,-3-6 2 16,2 5 0-16,-4-3 0 0,0-2 2 16,1 2 0-16,0-1-2 0,-1 0-2 0,-1 0-5 0,1 3-4 15,-2-2 3-15,2 0-7 16,-2-1 0-16,0 1-9 0,0 0 2 0,-1-3-2 0,-1 3-1 15,3-3-3-15,-5-2-3 16,0-1-1-16,0-1-1 0,1-1 2 16,1-1-4-16,-4 0-2 0,2-1 0 15,0-1-2-15,-4-14-1 0,5 23 1 0,-5-23 1 0,2 23-2 16,-2-23 1-16,5 17-3 16,-5-17 0-16,2 16-1 0,-2-16 4 0,2 14-6 15,-2-14 1-15,0 0 2 0,2 15-2 0,-2-15-1 0,0 0-1 16,0 0 0-16,0 0 0 15,-13 14-3-15,13-14 1 0,0 0 0 0,-21 1 0 16,21-1-4-16,-23 0-3 16,23 0-6-16,-28 0-8 0,11 0-1 0,17 0 0 0,-38-1-4 15,16 1 4-15,2 0 2 16,-4-2-1-16,1 2 2 0,0 0 3 0,-2 0 2 16,-3-2 2-16,2 4-3 0,-3-2 4 0,-1 0 1 15,-2 0-2-15,3 0 3 16,-1 2-2-16,-2-2-2 0,3 0 0 0,-1 1 1 0,-2 2 1 15,5-1 2-15,-3-1 3 16,-2-1-2-16,2 2 2 0,1 0 3 0,-1 0-1 0,-2 2 1 16,1-2 0-16,-1-1-1 15,0 2 0-15,-2-1-1 0,-1-1 5 0,1 1-3 16,0 0 2-16,-2-2 1 0,-1 2-2 0,0-2 3 16,3 1 1-16,-2-1-1 0,2 3 2 15,-2-3-2-15,5 0 3 0,-3 2-4 0,-1-2 2 16,3 1 0-16,1-1 0 15,-3 0-2-15,4 0 1 0,-1 0 0 0,3 2-2 16,0-2 5-16,4 0-2 0,-2 0 0 16,1 0 1-16,-1 0 1 0,2 2 3 0,2-2 0 15,-4 0 3-15,3 0-4 16,-3 0 1-16,4-2-2 0,-4 2 1 0,1 0-1 16,1-2-1-16,-6 2 1 0,3-1 0 0,1 1-3 0,0-2 3 15,0-1 0-15,0 3 4 16,1-1-5-16,-1 1 3 0,1 0 0 0,-2-2 1 15,-1 2-1-15,3-2-4 0,1 2 1 16,1-2-1-16,0 2-1 0,0 0 1 16,1-1 2-16,22 1-3 0,-40-2 0 15,23 2 2-15,-1 0 3 0,18 0 4 0,-28-3-7 16,28 3 6-16,-26 0-6 0,26 0 8 0,-21 0-15 16,21 0-9-16,0 0-16 0,-26-1-18 15,26 1-17-15,0 0-11 0,-20 0 2 0,20 0-1 16,0 0 4-16,0 0 9 15,-24 1 8-15,24-1 8 0,0 0 11 0,-21 3 14 0,21-3 8 16,-17 3 9-16,17-3 6 16,-21 2-4-16,21-2 9 0,-22 0-3 0,22 0-1 15,-24 2 0-15,24-2-2 16,-26 2 0-16,26-2 3 0,-27 0-2 0,13 1 2 0,14-1-4 16,-27 0 5-16,27 0 26 0,-23 3-11 0,23-3 14 15,-25 0 4-15,25 0 6 16,-24 0-7-16,24 0-2 0,-21 0-2 0,21 0-6 0,-21 2-2 15,21-2-1-15,0 0-5 16,-27-2 1-16,27 2-4 0,0 0-3 0,-26 0 0 16,26 0 0-16,0 0-2 15,-26 0-1-15,26 0-2 0,-16-3 0 0,16 3-1 0,0 0 2 16,-24 0-4-16,24 0 3 0,0 0-4 0,-21-1 1 16,21 1 10-16,0 0-10 15,-21 0-2-15,21 0-2 0,0 0 0 0,-19-2 1 0,19 2-2 16,0 0 3-16,-23-2-3 15,23 2 2-15,0 0-4 0,-19-3 2 0,19 3 5 16,0 0-12-16,-17-5 2 16,17 5 0-16,0 0 5 0,0 0 1 0,-15-11-6 15,15 11 5-15,0 0-4 0,0 0 3 16,0 0-1-16,0-18 2 0,0 18-3 0,0 0 2 16,0 0 0-16,0 0-2 0,17-20-1 0,-17 20 4 15,12-6-4-15,-12 6 3 0,0 0 2 16,24-5-6-16,-24 5 3 0,19-3 1 0,-19 3-1 15,0 0 2-15,28 3-1 16,-28-3 2-16,16 8-1 0,-16-8 10 0,15 9-6 0,-15-9 1 16,13 14 5-16,-9-7 4 15,-4-7-4-15,9 17 5 0,-9-17-4 0,2 17 8 16,-2-17 2-16,0 0 6 0,-9 27 1 0,9-27 3 16,-10 16 4-16,1-7 4 0,9-9-2 15,-19 13-2-15,9-8-1 0,10-5-2 0,-20 8-7 16,20-8 1-16,-23 3-3 15,23-3 3-15,-23-3-1 0,23 3 6 0,-21-10 0 16,10 2 1-16,11 8-1 0,-19-20-3 16,13 8-3-16,0 2-2 0,6 10-7 0,-5-24-7 15,5 24-19-15,-2-20-27 16,2 20-51-16,0-20-70 0,5 11-69 0,-5 9-128 16,8-16-203-16,-4 9-394 0,-4 7-384 0</inkml:trace>
  <inkml:trace contextRef="#ctx0" brushRef="#br0" timeOffset="5949.42">4106 4955 2848 0,'0'0'-83'0,"0"0"23"15,0 0 12-15,0 0 5 16,0 0 10-16,0 0 33 0,0 0 9 0,0 0 31 0,0 0 15 16,0 0 5-16,0 0 8 0,0 0 13 0,0 0 14 15,53 8 8-15,-53-8 3 16,21 0-5-16,-21 0-6 0,28 0-13 0,-28 0-8 15,28-2-14-15,-28 2-18 0,26 2-28 16,-12-2-31-16,-14 0-40 0,25 0-42 0,-25 0-33 16,28 0-45-16,-18 1-49 15,-10-1-111-15,18 0-472 0,-8 2-125 0</inkml:trace>
  <inkml:trace contextRef="#ctx0" brushRef="#br0" timeOffset="6259.5">4236 4914 2311 0,'0'0'-55'0,"0"0"32"0,12-12 10 15,-12 12 10-15,0 0 25 16,0 0 21-16,0 0-1 0,0 0 14 0,0 0 4 16,0 0-1-16,0 0 7 15,-19 41 9-15,14-27 0 0,5-14 0 0,-6 25 1 0,0-10-4 16,4 2-14-16,0-2-4 0,-3 2-8 16,1 1-17-16,4-18-44 0,-4 35-60 15,4-19-56-15,0 0-62 0,-4-1-107 0,4 2-451 16,-2-2-31-16</inkml:trace>
  <inkml:trace contextRef="#ctx0" brushRef="#br0" timeOffset="6999.85">3931 6321 2276 0,'0'0'55'0,"0"0"26"0,0 0 0 0,0 0 1 15,0 0 6-15,0 0 17 16,0 0 26-16,0 0 13 0,0 0-5 0,0 0-11 0,20-19-10 16,-20 19-9-16,0 0-9 15,20-2-6-15,-20 2-7 0,19-1-10 0,-19 1-6 16,23-3-13-16,-23 3-18 0,27 0-33 0,-27 0-41 0,28-1-48 16,-11 1-55-16,0 0-54 15,0-2-46-15,-5 2-105 0,4-2-580 0,-16 2-326 16</inkml:trace>
  <inkml:trace contextRef="#ctx0" brushRef="#br0" timeOffset="7709.54">4309 5879 2677 0,'0'0'-88'0,"0"0"29"0,0 0 7 16,0 0 8-16,0 0 10 0,0 0 13 0,0 0 16 15,0 0 15-15,0 0 3 16,0 0 9-16,0 0-6 0,0 0 13 0,0 0-11 0,0 0 12 16,42 16-12-16,-42-16-1 0,32-8-8 0,-15 3-3 15,3-2-2-15,-4 2 2 16,2-2 0-16,0-2-9 0,-1 2 3 0,2-3 6 0,-4 1 2 15,0-3 3-15,-2 2 7 16,-1-1 13-16,-1 0 5 0,-2 1 2 0,1-1 4 16,-10 11 0-16,13-19-4 15,-13 19-4-15,6-17 1 0,-6 17-8 0,2-16-5 0,-2 16 1 16,0 0-6-16,0 0 1 0,-13-22-4 0,13 22 3 16,0 0-1-16,-18-10 1 15,18 10-2-15,-16-2 3 0,16 2-4 0,0 0 4 16,-29 2 0-16,29-2-2 0,-21 6 9 15,21-6 4-15,-23 7 1 0,12 0 4 0,-2 0-3 16,13-7 3-16,-24 15-3 16,14-5-2-16,2-1 3 0,0 1 1 0,-3 1 4 15,11-11 2-15,-13 25 7 16,7-14 2-16,-1 5 5 0,3-4 0 0,4-12 4 0,-6 28 6 16,4-13 1-16,2-15 2 0,0 28 7 0,2-13-5 15,0-1-4-15,-2-14-8 16,10 26 3-16,-3-14 2 0,-1-2 0 0,-6-10-3 0,19 15-6 15,-8-10-9-15,3 1-6 16,2-4-20-16,-16-2-18 0,31 0-24 0,-31 0-39 16,34-9-39-16,-17 1-46 15,4-2-49-15,-1-1-27 0,-4 2-25 0,-1-1-28 0,-2-2-106 16,0 3-522-16,-3-3-300 0</inkml:trace>
  <inkml:trace contextRef="#ctx0" brushRef="#br0" timeOffset="8039.84">4722 5857 2654 0,'0'0'-58'0,"0"0"33"15,0 0 19-15,0 0 3 16,0 0 24-16,13 13 26 0,-13-13 37 0,0 0 28 16,0 0 18-16,0 0-3 15,0 0-1-15,0 0-1 0,2 15 0 0,-2-15-9 0,0 0-11 16,-2 25-8-16,2-25-7 0,-4 19-10 0,4-19-7 16,-2 22-6-16,2-22-9 15,0 19-7-15,0-19-7 0,4 23-9 0,-4-23-18 0,4 20-27 16,-4-20-36-16,6 12-40 15,-6-12-60-15,13 12-52 0,-8-8-54 0,-5-4-104 16,10 6-605-16,-10-6-398 16</inkml:trace>
  <inkml:trace contextRef="#ctx0" brushRef="#br0" timeOffset="8209.51">4876 5778 3164 0,'9'-17'104'0,"-9"17"0"15,7-15-12-15,-7 15-14 16,8-12-7-16,-8 12-9 0,10-13-6 0,-10 13-19 16,7-10-37-16,-7 10-55 15,0 0-57-15,12-11-51 0,-5 7-53 0,-7 4-101 0,9-5-568 16,-9 5-257-16</inkml:trace>
  <inkml:trace contextRef="#ctx0" brushRef="#br0" timeOffset="9259.73">7677 6893 2611 0,'0'0'-70'0,"0"0"22"0,0 0 11 15,0 0 13-15,0 0 11 16,0 0 3-16,0 0 18 0,0 0 6 0,0 0 14 16,0 0 9-16,0 0 20 0,0 0 20 0,0 0 19 0,27 11 13 15,-27-11 15-15,0 0 0 16,22 0-5-16,-22 0-11 0,21 0-14 0,-21 0-7 15,27 2-8-15,-10-2-8 0,3 3-1 16,-2-2-6-16,4 1-8 0,1 0-2 0,5 0-6 16,2 1-1-16,3 2-2 15,-1-4 1-15,6 5-1 0,0-2-8 0,0 2 15 16,-5-3-5-16,8 1-4 0,-9-1-6 0,2 2-7 0,-2-2-3 16,-3 1-19-16,-1 1-30 15,-5-4-47-15,-2 0-68 0,0 4-68 16,-4-3-110-16,-4-1-208 0,-13-1-419 0,14 0-364 15</inkml:trace>
  <inkml:trace contextRef="#ctx0" brushRef="#br0" timeOffset="10059.85">8592 5773 2793 0,'0'0'-67'16,"0"0"33"-16,0 0 13 15,0 0-4-15,0 0 0 0,0 0 1 0,0 0 10 16,0 0 3-16,0 0-2 0,0 0 7 0,0 0-6 0,0 0 7 16,0 0 22-16,53-10 7 15,-53 10 11-15,27-10-1 0,-10 4 8 0,-2 1-6 16,2-3-4-16,-2 1-5 15,3-2-1-15,-2-2-3 0,2 0 1 0,-1 0 4 16,-2-1 7-16,0 2 14 0,-3-6 13 16,2 4 2-16,-4-2 7 0,-2 2 6 0,1 0-12 15,0-2 6-15,-3 4-6 16,-6 10-7-16,8-22-9 0,-8 22-2 0,2-17-5 0,-2 17-6 16,0 0-4-16,-6-23-4 0,6 23-2 0,-10-9-4 15,10 9-3-15,0 0 2 16,-22-10-3-16,22 10 0 0,-20 3 3 0,20-3 3 15,-26 9 2-15,11-2 0 0,0 3 1 16,0 0-1-16,1 3-3 0,-4 2-1 0,2 0-2 16,-2 3 0-16,4 0-4 15,-1 0 1-15,0 1 1 0,4-2 7 0,1 2 3 0,2 0 12 16,1-2 8-16,3 1 7 0,2-2-1 0,2-16 2 16,6 33-2-16,-1-18 4 15,5-2 8-15,0 1-3 0,6-1-9 0,0 0-8 16,5-3-4-16,-1 0-15 0,2-2-15 15,2-3-22-15,-5-3-30 0,5 0-38 0,-2-2-51 16,4-2-81-16,0-2-50 16,-5-2-96-16,2-2-155 0,-4 1-470 0,-5-4-439 0</inkml:trace>
  <inkml:trace contextRef="#ctx0" brushRef="#br0" timeOffset="10969.48">9125 5927 2872 0,'0'0'-167'0,"0"0"37"0,0 0 30 0,0 0 21 0,0 0 11 16,0 0 8-16,9-44 20 0,-9 44 4 0,12-17 25 16,-4 7 2-16,2 1 12 15,-10 9 9-15,16-18 18 0,-10 10 0 0,-6 8 14 16,20-12 12-16,-12 5 8 0,-8 7 1 15,17-9-3-15,-17 9-6 0,16-7-1 16,-16 7-8-16,18-6 0 0,-18 6 0 16,0 0 6-16,23 2 6 0,-23-2-7 0,0 0-7 15,13 13-3-15,-13-13-5 0,4 14-3 16,-4-14-2-16,0 0 0 0,-2 26-2 0,2-26 1 16,-6 18 3-16,6-18 6 0,-14 17 10 0,8-10 7 15,6-7 0-15,-16 14 8 16,16-14 2-16,-18 11 10 0,8-7 3 0,10-4 4 0,-15 7 3 15,15-7-6-15,-15 5-6 16,15-5-7-16,0 0-7 0,0 0-11 0,0 0-11 16,-19-19-22-16,19 19-27 15,0-20-47-15,0 20-52 0,0 0-64 0,11-30-59 0,-11 30-152 16,6-20-180-16,-1 9-291 0,-5 11-209 0</inkml:trace>
  <inkml:trace contextRef="#ctx0" brushRef="#br0" timeOffset="11879.49">8683 4627 2472 0,'0'0'-139'16,"0"0"14"-16,0 0 2 0,35 16 18 0,-35-16 21 16,24 3 20-16,-10-3 23 0,-14 0 18 0,36 4 26 15,-16-2 22-15,1-2 27 16,-2 1-8-16,2-1-1 0,-2 3 4 0,-19-3-12 0,36 1-13 16,-21 2-41-16,-15-3-35 0,25 0-41 0,-12 0-66 15,-13 0-118-15,15 0-184 16,-15 0 373-16</inkml:trace>
  <inkml:trace contextRef="#ctx0" brushRef="#br0" timeOffset="12089.57">8865 4612 1428 0,'0'0'109'0,"0"0"-2"0,0 0-13 0,0 0-9 15,0 0 9-15,0 0 31 0,0 0 28 0,0 0 13 0,0 0-4 16,0 0-11-16,0 0-11 15,0 0-13-15,0 0-9 0,0 0 2 0,0 0-5 0,0 0-9 16,0 0-13-16,-6 25-7 16,-1-12-13-16,0 1-9 0,3 1-13 0,-2 2-24 15,0 1-49-15,-3 4-62 16,3 1-63-16,0 0-66 0,-3 1-140 0,2 1-551 16,-1 0-289-16</inkml:trace>
  <inkml:trace contextRef="#ctx0" brushRef="#br0" timeOffset="12729.62">8475 6325 2830 0,'0'0'45'0,"0"0"16"0,0 0-7 0,0 0-6 15,0 0-4-15,0 0-5 16,19 12 1-16,-19-12 0 0,19-2-7 0,-19 2 1 16,23-3-5-16,-7 2-8 15,-4-1 2-15,5 0-5 0,-17 2-1 0,25-2-25 0,-25 2-34 16,26-2-53-16,-13 4-60 0,-13-2-73 0,16-2-170 16,-16 2-363-16,0 0-50 15</inkml:trace>
  <inkml:trace contextRef="#ctx0" brushRef="#br0" timeOffset="23969.52">5399 5159 887 0,'0'0'147'16,"0"0"-51"-16,0 0-26 0,0 0-16 0,0 0-17 16,0 0 13-16,0 0-13 15,0 0-7-15,0 0 5 0,0 0 8 0,0 0-11 0,0 0 5 16,0 0-2-16,0 0-6 16,0 0 2-16,0 0-6 0,0 0 10 0,0 0-4 15,0 0 4-15,0 0 3 0,0 0 6 0,0 0 11 0,0 0 11 16,0 0 1-16,0 0-7 15,0 0 3-15,0 0-10 0,0 0-10 0,0 0-3 16,0 0-4-16,34-25-9 16,-34 25-1-16,0 0 5 0,11-15-18 15,-11 15 1-15,8-13 0 0,-8 13-1 16,9-18-5-16,-2 9-2 0,-7 9 3 0,10-16 1 0,-4 5 2 16,-6 11-6-16,12-17-9 0,0 7 8 0,-12 10-1 15,12-15-2-15,-6 6 7 16,-6 9-2-16,17-18-5 0,-6 11-5 0,-2-3 4 0,-9 10 2 15,20-16 2-15,-8 8-5 16,-2-1 0-16,0 1-3 0,3-2 1 0,0 2 7 16,-13 8-4-16,25-11 8 0,-13 3-9 15,2 1-1-15,-2 1-1 0,3 1 4 0,-15 5 2 16,26-13-4-16,-12 8 3 0,-1 2-1 0,-13 3-4 16,25-6 4-16,-12 2-2 15,-13 4-6-15,25-6-3 0,-25 6 9 0,28-6 10 0,-15 4-11 16,-13 2 5-16,26-1-4 15,-12-2 0-15,-14 3 3 0,32-1-1 0,-17-1-4 16,-15 2 1-16,34 0-1 0,-18 2 5 16,3-2 2-16,-2 1-7 0,2 2 4 0,-1 0-1 15,-2 1 2-15,1 0 6 16,0 0 6-16,-2 2 0 0,2-1 1 0,-2 2-10 16,-1 2 1-16,2 0-1 0,-2 1 6 15,-1 0-6-15,2-1 3 0,-2 1-2 0,-1 1-3 16,0 2 7-16,4 2-7 0,-6-2 2 0,3 1 3 15,-2 1-4-15,1 0 3 16,-1 3-7-16,-1 0 4 0,1 2-5 16,0-3 0-16,-3 2 1 0,-2-2 8 15,2 2-6-15,1 0 2 0,-2-2-3 0,-1 2 7 0,0-2-8 16,-2 2 2-16,3 4-2 0,-3-4 2 0,-2 1-1 0,0 0 1 16,0 3 1-16,0-4-1 15,-4 2 0-15,2 0 0 0,-2 2-2 0,2-3 4 16,-4 5 0-16,2-2-5 15,-2 1 5-15,-1 0-2 0,1 1-3 0,0-2 5 0,0 2-2 16,0-3 2-16,0 3-3 16,-1-2 0-16,1 0 1 0,-3 0 0 15,3 0-6-15,0 0 10 0,0 0-6 16,0-5 1-16,0 3-1 0,0-2 1 0,-1 2 1 16,0-1 1-16,3-1-8 0,-2 0 11 0,-2-1-3 0,2 2 5 15,-3-1-6-15,3-3 1 16,-2 0 2-16,0 3-5 0,-1-3 3 0,0 1 6 15,-1-2-1-15,2 2 2 0,0-1-5 16,0-2 1-16,-4 0 0 0,4 1 0 0,-2-2-1 16,0 1 0-16,1-1-1 15,-1 0 0-15,-1 1 0 0,-2-3 0 0,5 3-1 0,-4-4-1 16,2 1 11-16,8-11-11 0,-20 19-3 16,12-10-3-16,-3 0 1 0,0-1 7 15,11-8-3-15,-19 18 0 0,9-11-5 0,10-7 0 16,-17 12-3-16,8-7-1 0,9-5-1 15,-16 9-12-15,16-9 12 0,-18 8-18 0,18-8 7 16,-14 8 2-16,14-8 6 16,-15 5-2-16,15-5 4 0,0 0 6 15,-19 0 1-15,19 0-3 0,0 0 18 0,0 0 4 16,-21-11-5-16,21 11-2 0,-8-13 0 0,8 13 1 16,-8-16-5-16,8 16 0 0,-4-19 2 15,4 19-1-15,-2-22 3 0,2 22-3 16,-4-23 9-16,4 23 7 0,-2-20 12 0,2 20 7 0,0-20 2 15,0 20 2-15,-2-16-2 16,2 16 1-16,0 0-3 0,0-22-3 0,0 22-6 16,0 0-5-16,0 0-10 15,2-20 4-15,-2 20 2 0,0 0-3 0,0 0 4 0,0 0 5 16,0 0-8-16,0 0 2 0,0 0 0 0,0 0-9 16,0 0 2-16,0 0-1 15,0 0-3-15,16 49-1 0,-16-49-1 0,2 22 1 0,-2-22-4 16,-6 25 0-16,6-25 3 15,-4 26-4-15,0-12 5 0,4-14-5 0,-6 25 4 16,2-14-4-16,4-11 0 16,-8 22 0-16,3-13 2 0,5-9-1 15,-6 19-3-15,6-19 2 0,-4 14 1 0,4-14 2 16,0 0 10-16,-5 18 4 0,5-18-2 0,0 0 2 16,-2 16 4-16,2-16 3 0,0 0 12 15,0 0 4-15,0 0 7 0,17 15 5 16,-17-15 3-16,17 4 2 0,-17-4 2 0,26 1-1 0,-10-1-3 15,4 0-5-15,-1 2-6 16,1 0-8-16,4-2-5 0,-3 3-8 0,2-2-4 0,1 1-25 16,-1-1-33-16,1-1-42 15,1 0-52-15,0 5-64 0,0-5-63 0,-5 0-156 16,0 0-193-16,-4 0-329 0,-16 0-339 0</inkml:trace>
  <inkml:trace contextRef="#ctx0" brushRef="#br0" timeOffset="25039.43">6074 3457 2686 0,'0'0'-132'0,"0"0"27"16,0 0 20-16,0 0 22 0,-4-18 26 0,4 18 6 15,0 0 12-15,0 0 13 16,0 0-5-16,0 0 8 0,0 0-4 0,0 0 7 0,0 0 4 15,0 0 24-15,0 0-2 16,0 0 2-16,0 0-10 0,0 0 12 0,0 0-1 16,0 0 5-16,0 0 11 15,0 0 13-15,0 0 2 0,-14 52-8 0,14-52 1 0,-5 20-10 16,5-20 4-16,-2 21-14 0,2-21-2 0,-4 23 2 16,2-12-6-16,2-11-8 15,-2 21-6-15,2-21-9 0,-2 21-28 0,2-21-27 16,-2 17-25-16,2-17-30 15,-2 16-18-15,2-16-13 0,0 0-19 0,0 0-20 0,-3 16-40 16,3-16-369-16,0 0 212 16</inkml:trace>
  <inkml:trace contextRef="#ctx0" brushRef="#br0" timeOffset="25119.83">5991 3520 1555 0</inkml:trace>
  <inkml:trace contextRef="#ctx0" brushRef="#br0" timeOffset="25589.47">5981 3495 1414 0,'0'0'-22'0,"-2"-24"17"0,2 24 5 0,-4-22 15 15,4 22 9-15,0-20 4 16,0 20-8-16,2-19 5 0,-2 19-1 0,4-21 1 16,-4 21 1-16,10-19 2 15,-6 9-8-15,-4 10 7 0,10-17 11 0,-10 17-2 0,10-16 2 16,-10 16-7-16,9-14 2 0,-9 14-4 16,11-11 0-16,-11 11-7 0,10-10-5 15,-10 10-1-15,0 0 0 0,15-14-4 0,-15 14 2 16,0 0 4-16,12-7 15 15,-12 7 2-15,0 0 11 0,0 0-7 0,0 0 7 0,0 0-6 16,32 11-6-16,-32-11-7 16,13 12 5-16,-6-4-6 0,-7-8 6 0,8 17-8 15,-2-8-4-15,-6-9 9 16,9 18-14-16,-9-18 2 0,4 19-1 0,-4-19 7 0,0 19 1 16,0-19 0-16,0 0 2 0,-6 26-8 0,6-26 1 15,-11 17-5-15,5-10 6 16,6-7-8-16,-18 15 1 0,8-7 0 0,0 0-1 0,10-8-2 15,-18 10 2-15,18-10-5 16,-16 7 4-16,16-7-7 0,-17 9 15 0,17-9-16 16,-13 4 8-16,13-4 11 15,0 0 4-15,-15 4 8 0,15-4 8 0,0 0 10 16,0 0-2-16,0 0-2 0,0 0 0 0,0 0-6 16,0 0-1-16,0 0-4 0,0 0 8 15,0 0 1-15,0 0 4 0,0 0 2 0,0 0 0 16,0 0 0-16,0 0 5 15,0 0-2-15,65-4-6 0,-53 5-3 0,-12-1-5 0,24 9-4 16,-8-1-6-16,1-1-7 16,-3 1-19-16,4 2-25 0,-2 1-44 15,4 0-56-15,-2 4-57 0,-1-3-96 16,0 2-218-16,-2-1-351 0,-5 0-181 0</inkml:trace>
  <inkml:trace contextRef="#ctx0" brushRef="#br0" timeOffset="27349.48">7958 6100 2426 0,'0'0'-105'0,"-14"6"24"0,14-6 10 0,-15 9 8 16,15-9 4-16,-11 10 15 15,11-10 7-15,-12 10 22 0,12-10 7 0,-9 12 15 16,9-12 22-16,-4 14 10 0,4-14 17 16,0 0 4-16,0 23 7 0,0-23 0 15,4 17 6-15,-4-17-6 0,7 17-14 0,-7-17-2 0,10 21-1 16,-4-10-6-16,3-1 1 15,0 0-1-15,-9-10 0 0,18 19 4 0,-5-13 1 0,2 1-1 16,0-1 3 0,2-3 0-16,0 0-2 0,-17-3-1 0,32 1-6 0,-16-2-3 15,3-5-19-15,-1 0-46 16,-2-1-59-16,6-5-67 0,-8-1-123 0,1-3-539 16,-2 1-140-16</inkml:trace>
  <inkml:trace contextRef="#ctx0" brushRef="#br0" timeOffset="27969.77">8172 6074 2305 0,'0'0'-69'15,"0"0"38"-15,0 0 15 16,0 0 8-16,0 0 13 0,0 0 0 0,0 0 5 0,0 0 11 16,0 0 7-16,0 0-4 0,0 0 18 0,-18-25 18 15,18 25 16-15,0 0 20 16,-24-4 11-16,24 4 13 0,-14-4-1 0,14 4-3 0,0 0-8 15,-28-2-15-15,28 2-7 16,-19 0-13-16,19 0-7 0,-22 4-3 0,22-4-12 16,-25 7-4-16,12-1-11 15,-1 1-39-15,14-7-52 0,-28 12-46 0,13-4-57 0,1 0-64 16,-2 0-127-16,4 1-493 0,-1-2-183 0</inkml:trace>
  <inkml:trace contextRef="#ctx0" brushRef="#br0" timeOffset="34084.65">12270 4666 1430 0,'0'0'292'0,"0"0"-79"0,0 0-41 0,0 0-42 0,0 0-9 15,21-5-20-15,-21 5-10 16,0 0-9-16,0 0 0 0,0 0-9 0,0 0-1 16,0 0-3-16,0 0-4 0,0 0-8 0,0 0-7 0,0 0-3 15,0 0-7-15,20 0-7 16,-20 0-3-16,0 0-5 0,0 0-2 0,0 0-1 15,0 0-1-15,0 0-3 16,0 0 3-16,0 0-3 0,0 0 4 0,-29 42-2 16,19-31 2-16,4 0 0 0,-1 0 11 15,7-11 7-15,-13 25 5 0,3-14 7 0,4 2 5 16,0 1 3-16,-1 1 3 0,-1-4 7 0,8-11 2 0,-10 24 1 16,3-16 0-16,7-8 10 15,-6 22-4-15,2-13-1 0,4-9-3 0,-4 18-5 16,4-18-8-16,0 17-4 15,0-17-7-15,0 0-3 0,8 19-10 0,-8-19-7 16,15 11-15-16,-15-11-30 16,19 6-36-16,-19-6-42 0,26 2-57 0,-13-2-55 0,3-2-50 15,-3-4-78-15,4-1-182 16,-4-1-448-16,-4-2-400 0</inkml:trace>
  <inkml:trace contextRef="#ctx0" brushRef="#br0" timeOffset="34319.64">12212 4393 2956 0,'7'-19'-41'0,"-7"19"20"0,5-15 23 0,-5 15 37 16,6-12 38-16,-6 12 33 15,0 0 25-15,4-15 20 0,-4 15-13 0,0 0-12 16,0 0-15-16,7-15-12 15,-7 15-13-15,0 0-12 0,0 0-11 0,0 0-11 0,0 0-29 16,0 0-52-16,0 0-66 16,0 0-90-16,0 0-92 0,0 0-195 0,0 0-489 15,0 0-390-15</inkml:trace>
  <inkml:trace contextRef="#ctx0" brushRef="#br0" timeOffset="34921.51">12701 4923 2820 0,'0'0'-91'0,"0"0"29"0,0 0 18 0,14 8 12 0,-14-8 28 15,0 0 11-15,16 3 20 16,-16-3 1-16,0 0 5 0,20 2-4 0,-20-2 8 0,23 2-14 16,-23-2 5-16,25 2 5 0,-12-2 1 0,-13 0 2 15,31 2-4-15,-18-1-10 16,-13-1-3-16,32 3-8 0,-16-3-18 0,-16 0-31 0,25 1-21 15,-25-1-24-15,25 3-40 16,-16-6-38-16,-9 3-95 0,15-4-451 0,-15 4 33 16</inkml:trace>
  <inkml:trace contextRef="#ctx0" brushRef="#br0" timeOffset="35169.33">12774 4852 2022 0,'0'0'4'0,"-14"-7"14"0,14 7 6 16,0 0-10-16,0 0 11 16,0 0 8-16,0 0 35 0,0 0 31 0,0 0 14 0,0 0 11 15,0 0 3-15,0 0 18 16,0 0 10-16,0 0 0 0,0 0-8 0,0 0-10 16,0 0-14-16,0 0-15 0,45-12-15 0,-45 12-13 15,23 2-12-15,-23-2-11 16,28 0-19-16,-7-2-27 0,-21 2-34 0,36-2-40 0,-20 2-54 15,3 0-51-15,-4 0-58 16,-2-1-115-16,-13 1-583 0,24-3-324 0</inkml:trace>
  <inkml:trace contextRef="#ctx0" brushRef="#br0" timeOffset="35959.65">6049 5302 2875 0,'0'0'24'0,"0"0"25"15,11-7 0-15,-11 7 13 0,0 0 14 0,0 0 6 0,14-9 11 16,-14 9 3-16,0 0-3 16,0 0-12-16,0 0-9 0,0 0-8 0,0 0-5 15,0 0-6-15,0 0-4 16,0 0-3-16,0 0-2 0,0 0-4 0,0 0-2 0,0 0 0 16,-20 54-7-16,11-39-5 0,1 0-3 15,-1 1 2-15,0-1-3 0,3 0-6 16,-2-2 1-16,4 3-2 0,-2-4-1 0,6-12-2 0,-8 26-3 15,6-14 4-15,2-12-6 16,0 0-11-16,6 26-17 0,-6-26-25 0,8 10-32 16,-8-10-40-16,12 6-58 15,-6-5-46-15,-6-1-69 0,0 0-140 0,15-15-459 16,-15 15-268-16</inkml:trace>
  <inkml:trace contextRef="#ctx0" brushRef="#br0" timeOffset="36109.61">6005 5249 2790 0,'0'0'126'16,"2"-20"36"-16,-2 20-21 0,2-17-19 16,-2 17-12-16,4-15 6 0,-4 15-13 0,0 0-9 15,4-19-10-15,-4 19-19 16,0 0-26-16,2-15-40 0,-2 15-42 0,0 0-61 0,0 0-60 16,5-12-68-16,-5 12-170 0,0 0-509 0,0 0-306 15</inkml:trace>
  <inkml:trace contextRef="#ctx0" brushRef="#br0" timeOffset="39479.75">13315 4763 2674 0,'0'0'-106'0,"16"7"23"0,-16-7 12 16,0 0 16-16,13 6 26 0,-13-6 18 16,0 0 34-16,18 6 2 0,-18-6 13 0,0 0 7 15,18 1 7-15,-18-1 11 0,18 2 5 16,-18-2 9-16,0 0-3 0,23-2-3 0,-23 2-12 16,0 0-10-16,29-3-6 0,-29 3-11 0,20-4-18 15,-20 4-5-15,25-6-12 16,-14 2-10-16,-11 4-8 0,27-9-7 0,-14 3-6 0,-2-2-4 15,4 1 0-15,-15 7 8 16,19-17 13-16,-9 7 10 0,1 1 13 0,-3 0 15 16,-8 9 19-16,12-20 26 15,-12 20 3-15,9-18 2 0,-9 18 2 0,4-16-6 0,-4 16-7 16,0-17-5-16,0 17-12 0,0 0 0 0,-6-22-10 16,6 22-1-1,-9-13-5-15,9 13-3 0,-10-9-3 0,10 9 0 0,0 0-3 0,-19-7-4 16,19 7 4-16,-16-5 1 15,16 5 1-15,0 0 3 0,0 0 1 0,-32 6 0 16,32-6-2-16,-15 9 1 16,1 0 2-16,3-2 3 0,11-7 2 0,-18 17 1 0,7-8-2 15,-1 3 10-15,5 0 4 16,-1 0-1-16,-1 0 7 0,3 1-1 0,6-13 2 16,-12 25 2-16,9-11 4 0,-1-2 1 0,4-12 0 15,-2 24 5-15,2-24 27 0,0 23-9 16,0-23-3-16,4 22-3 0,0-12 4 0,-4-10-17 15,11 19-7-15,-5-11-4 16,5-1 3-16,0 3-13 0,7-5-26 0,-1 0-8 16,0 0-14-16,3-3-17 0,0 0-23 15,2-2-24-15,1 0-28 0,-3-2-42 0,4-1-52 16,-3 0-53-16,2-4-77 0,-1 0-177 0,-4 3-86 16,-3-4-306-16,-1 0-271 15</inkml:trace>
  <inkml:trace contextRef="#ctx0" brushRef="#br0" timeOffset="39779.48">13888 4733 2732 0,'0'0'8'15,"0"0"17"-15,0 0-3 16,0 0-6-16,0 0 13 0,4 22 18 0,-4-22 16 0,0 0 7 16,0 0 3-16,0 0 13 15,-9 30 1-15,9-30 10 0,-2 17 7 0,2-17 1 16,-2 18-6-16,2-18-7 0,-2 17-11 0,2-17-8 0,0 0-12 16,2 24-7-1,-2-24-14-15,4 16-28 0,-4-16-37 0,5 11-51 0,-5-11-55 16,9 12-59-16,-5-8-92 15,-4-4-201-15,12 2-397 0,-12-2-251 0</inkml:trace>
  <inkml:trace contextRef="#ctx0" brushRef="#br0" timeOffset="39969.44">13923 4557 2787 0,'0'0'71'0,"5"-17"-5"0,-5 17-31 15,4-16-12-15,-4 16 1 0,6-13 3 16,-6 13 8-16,0 0 0 0,4-15-3 0,-4 15-10 16,0 0-11-16,0 0-13 15,4-17-25-15,-4 17-46 0,0 0-44 0,2-6-65 0,-2 6-165 16,0 0-406-16,0 0-36 0</inkml:trace>
  <inkml:trace contextRef="#ctx0" brushRef="#br0" timeOffset="40309.68">14256 4679 2336 0,'0'0'25'0,"0"0"8"15,14 6 10-15,-14-6 13 0,0 0 22 0,0 0 12 0,18 3 7 16,-18-3-6-16,0 0-6 0,22-2-13 0,-22 2-9 16,0 0 0-1,32-1-2-15,-32 1-6 0,27 0-5 0,-12 0-5 0,5-3-6 0,0 3-3 16,-20 0-3-16,41 0-2 15,-19 0-12-15,-1-1 2 0,1 1-26 0,-2 0-30 16,0 0-33-16,-20 0-52 16,34 1-50-16,-22-2-106 0,3-1-593 0,-15 2-232 0</inkml:trace>
  <inkml:trace contextRef="#ctx0" brushRef="#br0" timeOffset="40969.71">14988 4630 2651 0,'0'0'-31'0,"0"0"1"16,0 0 8-16,12 9 4 0,-12-9-2 0,0 0 14 15,15 4-10-15,-15-4 2 16,0 0-1-16,0 0-9 0,25 2 4 0,-25-2 7 15,0 0-9-15,24-4 2 16,-24 4-1-16,19-4 0 0,-19 4-12 0,16-7 2 0,-16 7 4 16,20-10 0-16,-12 2 7 15,3-2 4-15,-11 10 5 0,15-19 0 0,-9 10 8 16,-6 9 11-16,11-21 19 0,-11 21 16 0,8-22 7 0,-6 12 10 16,-2 10 12-1,6-18 3-15,-6 18-1 0,2-17-2 0,-2 17-7 0,0 0-3 16,-2-20-6-16,2 20 3 15,0 0-9-15,-8-16 0 0,8 16-5 0,0 0-1 0,0 0-3 16,-19-5-2 0,19 5-3-16,0 0-4 0,0 0 5 0,0 0 1 0,-36 16 1 15,28-8 6-15,8-8-3 16,-19 19 8-16,10-9-1 0,1 1 0 0,-2 3-2 16,5-1-3-16,-5-2-3 0,5 5-3 0,-4-3-4 0,3 0 5 15,1 3-11-15,5-16 1 16,-7 28-2-16,1-15 2 0,5 2 6 0,1-15 2 0,0 24-4 15,0-24 1 1,7 24-4-16,-1-12-1 0,2 0-2 0,3-2-6 0,-2 0 0 16,7-2-2-16,-1 0-19 15,3-3-28-15,2 1-39 0,-3-3-32 0,4 2-65 16,-2-5-53-16,3 0-97 0,-2-3-193 0,-2 1-354 0,1-3-214 16</inkml:trace>
  <inkml:trace contextRef="#ctx0" brushRef="#br0" timeOffset="41549.39">15416 4657 2441 0,'0'0'-126'0,"0"0"19"0,14-11 22 0,-14 11 4 16,0 0 8-16,0 0 20 16,14-5 14-16,-14 5 23 0,0 0 13 0,0 0 16 0,22 0 3 15,-22 0 16-15,0 0 10 16,0 0 4-16,23 9 16 0,-23-9 5 0,12 10-3 16,-12-10 4-16,9 11-5 0,-9-11 0 0,7 14-11 15,-7-14 4-15,2 15 1 0,-2-15 7 16,0 0 2-16,0 0 7 0,-10 31 5 0,10-31 1 15,-10 12 4-15,10-12 2 16,-12 12 8-16,12-12 3 0,-13 11 3 0,13-11 5 16,-14 8 2-16,14-8 0 0,-13 6-1 15,13-6 4-15,-16 3-4 0,16-3-7 0,0 0 1 16,0 0-13-16,0 0-4 0,-25-17-8 0,25 17-13 16,-6-13-8-16,6 13-6 15,-4-17-7-15,4 17 0 0,-3-19-20 0,3 19-15 0,0 0-20 16,3-25-26-16,-3 25-39 15,0 0-49-15,6-23-53 0,-4 20-57 0,-2 3-79 16,6-10-200-16,-6 10-442 0,0 0-395 16</inkml:trace>
  <inkml:trace contextRef="#ctx0" brushRef="#br0" timeOffset="44979.75">13609 5075 2772 0,'0'0'-148'16,"0"0"17"-16,0 0 14 0,0 0 12 0,0 0 17 16,0 0 25-16,0 0 23 0,47 2 17 0,-47-2 12 0,0 0 11 15,0 0 17-15,29-6 4 16,-29 6 15-16,19-1 16 0,-19 1 4 15,24-3 7-15,-24 3-1 0,22-1 2 16,-22 1-6-16,25 0-3 0,-8-2 5 0,-17 2-7 0,33 0-7 16,-16-1 0-16,4 2-7 15,2-1-4-15,-1 0-8 0,0-1-2 0,3 2 2 16,2-1-7-16,3 0-2 0,-1 0 0 0,2 2-1 0,2-4-5 16,-3 4 1-1,5-2 1-15,-1-2-5 0,2 2-5 0,1 0-5 0,1 0 2 16,2 0-2-16,2 2-12 15,4-2 2-15,2 0-4 0,-2 1 1 0,1 2-1 0,0-2 6 16,3 1-1-16,-4 0 4 16,0 0 8-16,-1 0 3 0,0 0 1 0,-1 0 3 15,-1 1-1-15,0-1 8 16,0 2 2-16,0-1-5 0,-1 1 0 0,-2-3-1 0,3 1 2 16,-3 2 2-16,-3-3-2 0,3 3 1 0,1 0 2 15,-7-1 1-15,0-2-7 16,0 3 11-16,-2-2 13 0,1 0 8 0,-1-1 10 0,-2 2 11 15,-1-3 3-15,1 2-1 16,-7-2 3-16,1 0-10 0,-2 0-4 0,0 0-8 16,-3 0-6-16,0 1-13 15,-19-1-17-15,27 0-26 0,-27 0-34 0,24 0-34 0,-24 0-40 16,19 2-50-16,-12 0-60 0,-7-2-156 0,0 0-447 16,0 0-171-16</inkml:trace>
  <inkml:trace contextRef="#ctx0" brushRef="#br0" timeOffset="46059.36">14537 5599 2432 0,'0'0'-9'0,"-9"-13"49"0,9 13 5 0,0 0-2 0,0 0-1 16,0 0 2-16,-4-16-4 15,4 16-6-15,0 0 6 0,0 0-1 0,0 0 6 0,0 0 8 16,0 0 4-16,0 0-5 15,0 0-1-15,0 0 2 0,0 0 1 0,0 0-1 16,0 0-8-16,0 0-1 16,0 0-8-16,-23 39-1 0,21-24-5 15,-2 0-1-15,2 2-5 0,0 0 1 0,-2 1-4 16,2-2-2-16,0 2-2 0,0-1 4 0,0 0-3 16,2-17 1-16,-2 34-8 0,2-18 4 0,0-16-5 15,-3 26 0-15,1-14-3 0,2-12-7 16,2 23-13-16,-2-23-16 0,-2 19-7 0,2-19-18 15,2 15-2-15,-2-15-1 16,0 0-5-16,0 0-8 0,0 0-7 0,0 0 1 16,0 0-1-16,0 0 5 0,0 0 2 15,0 0 8-15,0 0 10 0,0 0-5 0,0 0 6 16,0 0 5-16,-9-57 5 0,7 39-1 0,-3 2 7 16,1-4 29-16,2 1 9 15,-3 0 6-15,3-2 17 0,2 0 5 0,-2 0 3 0,2 0 0 16,2 0 3-16,0 0-3 15,5 1 3-15,0-3-8 0,-1 2 0 0,1 2-5 16,4 0-5-16,3 2 4 16,-3-1-9-16,5 5 5 0,-3-2 0 0,1 3-2 0,1 1 1 15,1 4 3-15,-2-2 2 16,2 2 2-16,-1 3-1 0,3 0-1 0,-18 4 10 16,30-3-4-16,-30 3 2 0,24 2 3 0,-24-2 9 0,24 9 4 15,-15-2 8-15,1 3-2 16,-2 0-3-16,-1 1-1 0,-1 1-1 15,-6-12-1-15,8 27 0 0,-5-16-7 16,-3-11-3-16,4 25 0 0,-4-14 0 0,0-11 1 0,-7 25-4 16,7-25-4-16,-8 22 0 15,2-10-3-15,-3 0-5 0,1-4 2 0,-4 5-3 16,1-4-2-16,0-2-2 0,-3 0-2 0,3 2-1 16,-3-2 0-16,14-7-2 0,-24 10-1 15,13-7 0-15,11-3-2 0,-20 9 1 0,20-9 3 16,-16 5 3-16,16-5 3 15,-12 6 3-15,12-6 6 0,0 0-5 0,-16 5 1 16,16-5-1-16,0 0-3 0,0 0-1 16,0 0-7-16,-12 8 1 0,12-8 0 0,0 0 1 15,0 0-4-15,0 0-3 16,0 0 0-16,0 0 3 0,0 0 4 0,0 0 1 16,0 0 3-16,0 0 0 0,0 0-3 0,0 0-2 0,0 0 3 15,0 0 1-15,0 0 2 16,0 0 1-16,0 0 4 0,0 0 1 0,28 21 1 15,-28-21 0-15,10 6 1 0,-10-6 6 16,12 7-1-16,-12-7-2 0,16 10-3 0,-16-10 9 16,16 10-6-16,-5-5-1 15,-11-5 15-15,23 14-4 0,-12-7-4 0,-2 0-1 16,5 1 10-16,-1 2-9 0,-4 1 0 0,5-3-5 0,-1 3 1 16,-1 1 2-16,3-3-3 15,-4 3-4-15,5 0-3 0,-3-1-4 0,-1-2 2 16,4 3-7-16,-3-3-10 15,-2 1-30-15,0-1-36 0,1-1-48 0,-2-1-73 0,-2 1-92 16,-3-2-168-16,-5-6-178 16,0 0 21-16,0 0-350 0,0 0-378 0</inkml:trace>
  <inkml:trace contextRef="#ctx0" brushRef="#br1" timeOffset="52429.73">3977 9721 2674 0,'0'0'-84'0,"0"0"41"15,0 0-5-15,0 0 19 16,0 0 25-16,21 0 16 0,-21 0 24 0,0 0 3 16,0 0 5-16,0 0 8 0,0 0 14 0,28 1 19 15,-28-1 19-15,0 0 13 0,16 2 4 16,-16-2 2-16,0 0-4 0,24 0-11 15,-24 0-8-15,19 2-12 0,-19-2-13 16,25 0-6-16,-10 2-11 0,7-2-7 0,-4 1-11 16,8-1-10-16,-3 3-8 15,7-3-11-15,2 3-1 0,1-2-2 0,-1-1-9 0,2 1 2 16,2-1 2-16,-5 3-3 0,3-3 0 0,-2 0 0 16,2 2 0-16,-2-2 1 15,0 0 1-15,-2 1 0 0,1-1-2 0,-2 2 0 0,-1 0 0 16,-3-2 0-16,-1 2-2 15,-1-2 2-15,-2 2 0 0,0-2 0 0,1 2-1 16,-4-2 1-16,2 2-2 16,-1-2 1-16,-2 2-4 0,-17-2-3 0,31 1 5 0,-15-1-1 15,-16 0-3-15,29 3 3 16,-29-3 3-16,26 0 1 0,-12 1-5 0,-14-1 0 16,26 0 1-16,-26 0-1 0,25 2 1 0,-25-2 0 0,28 3-1 15,-28-3 2-15,25 1 1 16,-12 2-3-16,-13-3 5 0,25 0 0 0,-25 0 0 15,23 0 3-15,-23 0-5 16,23 0 5-16,-23 0-1 0,20 0-2 0,-20 0 4 16,0 0-3-16,0 0 3 0,25-4-3 15,-25 4-3-15,0 0 0 0,0 0 1 0,11-10 0 16,-11 10-2-16,0 0-1 0,0 0 1 0,0 0-2 16,0 0-1-16,0 0 3 15,0 0-1-15,-38-21-4 0,38 21-1 0,-20-8-3 0,20 8 3 16,-23-6-3-16,11 1 2 15,12 5 0-15,-26-8 0 0,12 5 4 0,14 3-2 16,-26-12-2-16,11 8 4 16,15 4 1-16,-21-8 0 0,8 4 0 0,13 4-3 0,-18-5 6 15,18 5-1-15,-16-6 1 16,16 6 1-16,0 0 2 0,-19-6 1 0,19 6 3 16,0 0-1-16,-15-6 5 0,15 6-1 0,0 0 0 0,0 0 2 15,0 0-3-15,0 0 4 16,0 0-2-16,0 0 6 0,0 0 1 0,0 0 0 15,0 0 2-15,0 0-2 16,0 0-2-16,0 0 2 0,0 0-3 0,0 0 1 0,0 0-4 16,0 0-1-1,0 0 1-15,0 0-1 0,0 0-3 0,0 0 2 0,52 16 1 16,-52-16-3-16,18 7 0 0,-7-3-4 0,-11-4 4 16,25 12 0-16,-12-9-1 15,-1 6-1-15,4-4-4 0,-4 1 2 0,3-1-1 0,0 2-4 16,-3 1 1-16,1-2 0 15,0 0 1-15,0 2-3 0,-13-8 3 0,20 14 0 16,-10-11 1-16,-10-3-3 0,16 11 2 16,-16-11 5-16,15 8-2 0,-15-8-1 0,11 8 1 15,-11-8 8-15,0 0 7 16,8 11 7-16,-8-11 8 0,0 0 5 0,0 0 2 16,0 0 3-16,-19 27-1 0,19-27-4 0,-21 11-1 0,6-5-5 15,0-1-5-15,-1 1-2 16,-2 0-4-16,1-1-4 0,-1 2-13 0,0-2-33 15,0-1-45-15,-2 2-50 16,3 0-66-16,1-3-49 0,-2-1-66 0,18-2-148 0,-30 2-491 16,18 0-371-16</inkml:trace>
  <inkml:trace contextRef="#ctx0" brushRef="#br1" timeOffset="53249.32">4297 9164 2778 0,'0'0'-129'0,"0"0"19"0,0 0 21 0,0 0 30 0,0 0 18 16,-17 10 36-16,17-10 8 16,0 0 23-16,0 0 3 0,0 0 14 0,0 0 8 15,0 0 9-15,0 0 1 16,0 0 1-16,0 0-3 0,0 0-5 0,0 0-5 16,0 0-6-16,0 0-2 0,53 2-6 0,-53-2-4 0,0 0-3 15,30-12-5-15,-20 8-1 16,-10 4-4-16,23-11-3 0,-10 5-3 0,0-1-1 0,-1-1 0 15,-12 8-1-15,22-13-2 16,-12 3-7-16,0 2 2 0,-10 8 1 0,13-15 2 16,-6 6-2-16,-7 9 0 15,10-15 6-15,-10 15-1 0,7-16-2 0,-7 16 3 16,4-15-2-16,-4 15-4 0,0 0-1 0,-2-21-2 16,2 21 5-16,0 0-4 0,-11-15 8 15,11 15-3-15,0 0 5 0,-15-12 3 0,15 12-8 16,-15-3 7-16,15 3-2 0,0 0 4 15,-22 0 6-15,22 0-2 0,0 0 8 16,-24 9-1-16,24-9-2 0,-19 9 0 16,10-3-2-16,9-6 2 0,-17 14 2 0,9-2-4 15,0-3 3-15,-2 2-3 0,2 1 2 0,8-12 1 16,-12 24-3-16,8-10 0 16,-3-1 4-16,5 2 8 0,2-15 8 0,-6 25-2 0,1-14 5 15,5-11-3-15,-2 23-5 16,2-23 5-16,0 21-6 0,0-21-2 0,2 19 1 15,-2-19 1-15,9 16-7 0,-9-16 2 16,13 15-3-16,-7-9-2 0,-6-6-3 0,20 11-2 16,-10-8-1-16,-10-3-2 15,23 7-3-15,-10-6-8 0,-13-1-11 0,27 2-23 0,-27-2-26 16,28-2-34-16,-28 2-37 0,27-5-46 0,-14-1-42 16,2 0-48-16,-5 1-105 15,-1-3-575-15,0 1-356 0</inkml:trace>
  <inkml:trace contextRef="#ctx0" brushRef="#br1" timeOffset="53489.53">4674 9124 2794 0,'0'0'-81'0,"0"0"26"16,0 0-1-16,29 2 10 0,-29-2 41 0,0 0 14 0,0 0 21 15,4 17 29-15,-4-17 7 16,0 0 9-16,0 21 7 0,0-21 4 0,-4 21 4 16,4-21 4-16,-2 23-9 15,2-23-10-15,-5 23-10 0,3-9-4 0,2-14-7 0,-2 24-10 16,0-12-11-16,2-12-35 0,0 20-40 0,0-20-47 16,2 21-50-16,-2-14-61 15,0-7-112-15,4 10-538 0,-4-10-197 0</inkml:trace>
  <inkml:trace contextRef="#ctx0" brushRef="#br1" timeOffset="53689.61">4674 9042 2655 0,'0'0'44'0,"8"-13"-1"0,-8 13-32 15,0 0-9-15,0 0-18 0,6-14-15 16,-6 14-25-16,0 0-43 0,0 0-34 0,6-7-45 16,-6 7-113-16,0 0-328 15,0 0 165-15</inkml:trace>
  <inkml:trace contextRef="#ctx0" brushRef="#br1" timeOffset="73889.25">5465 9854 2591 0,'0'0'-101'15,"0"0"22"-15,0 0 18 0,0 0 18 16,0 0 14-16,0 0 19 0,0 0 43 0,0 0-19 15,0 0 10-15,0 0 13 16,0 0 3-16,0 0 5 0,0 0 9 0,0 0 24 16,0 0 6-16,0 0 11 0,0 0 7 15,0 0 3-15,0 0 8 0,0 0-5 0,0 0-6 16,0 0-1-16,0 0-3 0,0 0-10 16,0 0-7-16,0 0-12 0,0 0-7 15,0 0-9-15,0 0-8 0,0-35-6 0,0 35-5 16,0 0-3-16,0 0-3 0,-4-16-8 15,4 16 3-15,0 0-3 0,-5-16 1 0,5 16-4 16,0 0 0-16,-2-16-5 16,2 16 3-16,0 0-4 0,0 0 0 0,-2-28-5 15,2 28 1-15,0 0-2 0,2-19 2 0,-2 19 0 0,4-15-2 16,-4 15-2-16,7-17 2 16,-7 17-4-16,9-18 1 0,-3 9-3 0,-6 9-1 15,12-20-3-15,-5 10 2 0,-7 10-2 16,13-17 2-16,-7 9 0 0,-6 8 2 0,15-15-4 15,-7 10 5-15,-8 5 0 16,15-12 2-16,-15 12-3 0,17-13 1 0,-17 13 1 16,19-8 2-16,-8 4-1 0,-11 4-1 15,19-4-2-15,-19 4 0 0,23-2 1 0,-23 2-1 16,21 0 2-16,-21 0-2 0,20 2 1 0,-20-2 4 0,20 6 4 16,-20-6 6-16,17 7 6 15,-17-7 8-15,15 12 1 0,-15-12 4 0,13 11 0 16,-7-3 6-16,-6-8-4 15,13 16-1-15,-6-7-3 0,-7-9-5 0,8 17-3 0,-4-7 1 16,-4-10-5-16,10 16-3 16,-6-6 3-16,-4-10 6 0,7 19-1 0,-7-19 1 15,5 17 0-15,-5-17-2 16,4 19 5-16,-4-19 0 0,0 17-1 0,0-17-3 16,0 18 1-16,0-18 1 0,0 0-5 0,-4 26 2 0,4-26-3 15,-5 20-2-15,5-20 3 16,-4 16 3-16,4-16-2 0,-5 16-2 0,5-16-2 15,-8 15 5-15,8-15-3 0,-6 13 0 16,6-13-2-16,-10 14-6 0,10-14 2 0,-12 13-3 16,12-13-2-16,-10 9 5 15,10-9-22-15,-15 10-2 0,15-10-1 0,-14 9 1 0,14-9 3 16,-18 7 0-16,18-7 2 0,-14 8 0 0,14-8 0 16,-18 6 2-16,18-6 0 15,-18 3 1-15,18-3 0 0,-15 3-4 0,15-3 2 16,0 0 0-16,-24 2 3 15,24-2-1-15,0 0 1 0,-22-4-3 0,22 4-1 0,0 0-2 16,-18-5 10-16,18 5-1 16,0 0-3-16,-14-14 1 0,14 14-1 0,-9-9 7 0,9 9-6 15,-9-12-1-15,9 12 4 0,0 0-1 0,-8-19-5 16,8 19-6-16,0 0-7 16,-6-17-17-16,4 10-24 0,2 7-48 0,0 0-65 0,0-24-66 15,0 15-85-15,0 9-214 16,0-15-76-16,0 15-318 0,0 0-335 0</inkml:trace>
  <inkml:trace contextRef="#ctx0" brushRef="#br1" timeOffset="181510.5">5565 10182 485 0,'0'0'101'0,"0"0"-12"0,0 0-26 0,0 0-14 15,0 0 2-15,0 0-2 16,0 0 14-16,0 0-9 0,0 0-4 0,0 0 8 16,0 0 7-16,0 0 3 0,-15-23 10 15,15 23 17-15,0 0 3 0,0 0 16 0,0 0-6 16,0 0-1-16,0 0-7 0,0 0-11 0,0 0-2 15,0 0-21-15,0 0-16 0,0 0-13 16,0 0-9-16,0 0-3 0,0 0-2 0,0 0-5 16,0 0 14-16,2-23-4 15,-2 23 16-15,0 0 1 0,0 0 16 0,0 0 1 16,0 0-1-16,0 0-1 0,0 0-1 16,0 0-7-16,0 0-9 0,0 0-22 0,0 0-19 15,0 0-26-15,0 0-32 0,0 0-12 16,0 0-2-16,0 0 7 0,11-19 9 15,-11 19 26-15,0 0 15 0,0 0 19 0,0 0 37 0,0 0 16 16,0 0 19-16,0 0 10 16,0 0 0-16,0 0-6 0,0 0-8 0,0 0-11 15,0 0-1-15,0 0-4 0,0 0-14 16,0 0-10-16,0 0-14 0,0 0-11 16,0 0-11-16,0 0-2 0,0 0 0 0,0 0 0 0,0 0 4 15,0 0 5-15,0 0 10 16,0 0 9-16,0 0 6 0,0 0 11 0,0 0 8 15,0 0 2-15,0 0 2 0,0 0-1 16,0 0-3-16,0 0-2 0,0 0-13 0,4-16-14 16,-4 16-31-16,0 0-35 15,0 0-38-15,10-11-30 0,-10 11-23 0,10-9 0 16,-10 9 11-16,0 0 12 0,12-10 25 16,-12 10 23-16,0 0 30 0,0 0 18 0,10-12 26 15,-10 12 24-15,0 0 6 0,0 0 12 16,0 0-2-16,0 0-4 0,0 0-2 0,8-10-8 15,-8 10-3-15,0 0-2 0,0 0-9 0,0 0-10 16,0 0-5-16,0 0-3 16,13-9-9-16,-13 9 0 0,0 0-4 0,0 0 8 15,0 0 10-15,0 0 12 0,0 0 10 16,0 0 16-16,0 0 7 0,0 0 14 0,0 0 2 16,0 0 8-16,0 0 1 15,0 0 2-15,0 0 6 0,0 0 3 0,0 0-6 16,11-9 1-16,-11 9-6 0,0 0-3 0,0 0-8 0,0 0-6 15,0 0-7-15,0 0-1 16,0 0-4-16,0 0-3 0,0 0-4 16,0 0 0-16,-9 42 2 0,9-42 6 15,0 21-3-15,0-21 5 0,0 25-5 0,-2-8 2 0,2 0-2 16,-2 2-2-16,-2 0-7 16,2 2-4-16,-1 4-3 0,-1-1-6 0,2 1-1 15,-2 0-2-15,0 0 1 0,2 0-3 0,-2 0-4 16,2-1 0-16,-3 1 1 0,2-1-5 15,-1 3-2-15,2 0-3 0,-2-1-2 0,2 0 1 16,0-1 5-16,0-1 1 0,-2 1-1 16,2 0-4-16,-2 0-4 0,2-4 3 0,-1 2 4 15,1-1-2-15,0-1-2 16,0 2-4-16,-3-2 1 0,3-2-4 0,0 0 9 16,0-2-2-16,0 2-3 0,0-2 0 15,0 1 1-15,0 0 1 0,2 0-1 0,-2-1-2 16,0 0-1-16,4 0-2 0,-2-17 5 0,-2 37 1 15,2-22 3-15,-3 2-26 16,3-17 1-16,0 32 3 0,0-16 1 0,-2 1 4 0,2-17 0 16,0 30-1-16,0-13 3 15,-2-1-1-15,2-16 3 0,-2 24-3 0,2-24 5 16,0 25-4-16,0-25-10 0,2 20-10 16,-4-10-19-16,2-10-24 0,2 16-40 0,-2-16-49 15,0 13-52-15,0-13-68 0,0 0-133 16,0 0-168-16,0 0 4 0,0 0-269 0,0 0-185 15</inkml:trace>
  <inkml:trace contextRef="#ctx0" brushRef="#br1" timeOffset="182230.45">5501 10121 2523 0,'0'0'-53'0,"0"0"9"0,0 0 15 0,0 0 0 16,-17 40 23-16,17-40 3 0,0 0 17 15,-4 14 19-15,4-14 14 0,0 0 2 0,0 0 9 16,-4 15 6-16,4-15 11 0,0 0 9 0,0 0-1 0,-6 17 3 15,6-17-10-15,0 0-10 16,0 0-5-16,-5 12 1 0,5-12-14 16,0 0-3-16,0 0-6 0,0 0-2 15,-2 18-3-15,2-18 1 0,0 0-1 0,0 0 3 16,0 0 11-16,0 0 5 0,0 0 10 16,0 0-4-16,0 0-7 0,0 0-7 0,0 0-2 15,0 0-4-15,0 0-7 0,0 0-1 0,36-33-7 16,-29 23-5-16,1-2-7 15,0-2 0-15,1 1-4 0,-1 1-1 0,0 1-4 0,1-2 2 16,-2 1-1-16,3 1-2 16,-2-2 3-16,-2 1-3 0,4 0-2 0,-10 12 5 0,14-17-5 15,-8 8 4-15,-6 9-4 16,11-14 3-16,-11 14 4 0,11-12 1 0,-11 12-2 16,8-10-1-16,-8 10-2 0,0 0 2 15,9-12-1-15,-9 12 1 0,0 0-1 0,0 0 8 16,0 0 8-16,0 0 0 0,0 0-2 0,0 0-1 15,0 0 0 1,22 19 1-16,-22-19-5 0,8 18 2 0,-8-18-5 0,4 18 3 16,-4-18-6-16,8 24 0 0,-6-14-6 15,-2-10-23-15,6 23-32 0,-2-9-37 0,-2 0-49 16,3 1-42-16,-1 0-34 16,1 2-50-16,-3 1-101 0,0-4-543 0,0 4-305 0</inkml:trace>
  <inkml:trace contextRef="#ctx0" brushRef="#br1" timeOffset="183330.7">5755 11243 2775 0,'0'0'-49'0,"0"0"-4"0,-10 10 10 16,10-10 9-16,0 0 6 15,0 0 4-15,-7 11 24 0,7-11 19 0,0 0 17 16,0 0 17-16,0 0 24 16,0 0 4-16,0 0 8 0,0 0 5 0,0 0-5 0,0 0-10 15,0 0-13-15,0 0-9 16,47-19-11-16,-47 19-12 0,16-13-4 0,-5 3-10 16,0 1-8-16,-11 9 2 15,17-22-4-15,-9 13-1 0,-2-2 3 0,1-1-4 0,-3 3 8 16,-4 9 2-16,7-18 6 0,-7 18-2 0,0 0 3 15,-2-21 2 1,2 21 8-16,0 0 7 0,0 0 1 0,-18-7 3 0,18 7 2 0,0 0 1 16,0 0 0-16,-33 15-1 15,33-15-3-15,-18 14-2 0,10-1-5 0,-2 0-1 16,4 3-3-16,-4 0 2 16,4 1-2-16,2 1-2 0,0 1 4 0,2-2-1 0,2 2 3 15,2-3-1-15,0 2 4 0,2-1 0 16,4-2-3-16,0-1 0 0,2 0-6 15,2-3-2-15,3-2-7 0,0-1-12 0,2-3-26 0,0 0-34 16,-17-5-33-16,35 0-44 16,-15-6-41-16,-1 2-37 0,0-5-48 0,-2-7-99 15,-1 1-169-15,0-5-366 16,-4-4-254-16</inkml:trace>
  <inkml:trace contextRef="#ctx0" brushRef="#br1" timeOffset="183880.65">5937 10477 2762 0,'0'0'15'0,"0"0"8"16,0 0 10-16,0 0 3 0,0 0 11 0,0 0 5 0,0 0 4 15,0 0-4-15,0 0-4 16,0 0-8-16,0 0-10 0,40-18-4 0,-40 18-8 16,26-7-7-16,-12 4-19 0,1-1-25 15,-15 4-33-15,30-6-49 0,-18 4-64 0,-12 2-142 16,22-6-461-16,-14 4-85 0</inkml:trace>
  <inkml:trace contextRef="#ctx0" brushRef="#br1" timeOffset="184580.74">6100 11477 2324 0,'0'0'-56'0,"0"0"10"16,0 0 2-16,10-31 10 16,-10 31 19-16,0-19 4 0,0 19 29 0,2-20-3 15,-2 20 12-15,3-25 17 0,-1 14 2 16,-2 11 13-16,5-31 8 0,-1 16 15 0,-2 0 13 16,2-1 7-16,-4 16-6 0,6-25-6 0,1 12-8 15,-7 13-9-15,8-21 2 0,-4 12 0 16,-4 9 0-16,11-18 2 0,-11 18-3 0,13-11-8 15,-13 11-6-15,12-8-4 16,-12 8-6-16,0 0-4 0,22 2-6 0,-22-2 0 16,0 0-6-16,16 19-1 0,-16-19-4 15,7 20-3-15,-5-9 1 0,-2-11 0 16,0 27 1-16,-2-13 14 0,-3 4 5 16,5-18 2-16,-8 29 4 0,0-15 4 0,2-2 2 15,-6 0 2-15,4-1-4 0,-2 1-2 0,-3-3-2 0,2-1 9 16,11-8-6-16,-21 9 0 15,21-9-7-15,-19 0-4 0,19 0-17 0,0 0-15 16,-19-26-25-16,17 12-29 16,0-3-45-16,2 17-57 0,4-36-78 0,-2 14-125 15,0 3-248-15,0-1 10 0,-2 1-264 16,0-1-193-16</inkml:trace>
  <inkml:trace contextRef="#ctx0" brushRef="#br1" timeOffset="185470.7">5238 9317 2541 0,'0'0'-42'0,"0"0"30"16,0 0 0-16,24 18 12 15,-24-18 18-15,0 0 18 0,0 0 25 0,24-3 13 16,-24 3 1-16,0 0 0 0,24-6 0 0,-24 6-6 0,17-4-13 15,-17 4 2-15,22-4-11 16,-22 4-2-16,20-5-11 0,-20 5-10 0,20-3-27 16,-20 3-26-16,17-3-35 15,-17 3-24-15,0 0-18 0,23-1-27 0,-23 1-21 16,0 0-33-16,15-5-63 0,-15 5-443 16,0 0 56-16</inkml:trace>
  <inkml:trace contextRef="#ctx0" brushRef="#br1" timeOffset="185730.47">5349 9260 1948 0,'10'-27'-37'0,"-10"27"22"0,0 0 14 16,6-14 6-16,-6 14 6 0,0 0 7 15,10-11 20-15,-10 11 10 0,0 0 3 0,0 0 1 16,0 0-6-16,0 0 24 0,0 0 32 0,0 0 32 0,0 0 7 15,0 0-1-15,0 0-13 16,4 47-10-16,-6-29-16 0,2-18-14 0,-2 40-5 16,2-18-11-16,-4 0-9 15,4 0-24-15,4 2-42 0,-4-1-44 0,0 3-56 0,4-1-52 16,-4-2-54-16,-2-1-129 16,4-1-457-16,-4-2-105 0</inkml:trace>
  <inkml:trace contextRef="#ctx0" brushRef="#br1" timeOffset="186620.46">5971 9749 2220 0,'0'0'-97'0,"0"0"23"16,0 0 20-16,0 0 10 15,0 0 2-15,0 0 13 0,0 0 15 0,0 0 6 0,0 0 19 16,0 0 2-16,0 0 8 16,0 0 14-16,0 0 6 0,-23 4 13 0,23-4 8 15,0 0 15-15,0 0 7 16,0 0 7-16,0 0 11 0,0 0 11 0,0 0-1 0,0 0 2 16,0 0 0-16,0 0-2 15,0 0-14-15,0 0-5 0,0 0-11 0,0 0-6 16,53 8-11-16,-53-8-6 0,27 0-3 0,-10 0-14 15,4 0-17-15,3 0-28 0,1 0-16 16,2 0-10-16,5 0-10 0,2 0 3 0,0 0 7 16,0-3 0-16,2 3 2 15,0 0 2-15,-1 0 4 0,4 0 5 0,-3-1-1 0,2 2 2 16,-2-1 0 0,0-1 4-16,-1 2-3 0,2-1-2 0,-3 0 4 0,2 0-6 15,-4 0-8-15,1 0 9 0,-1 0-4 0,-2-1 2 16,-5 1 12-16,-1 0 6 0,-2 0 6 15,0 0 6-15,-3 0 11 0,-19 0 14 0,32 0 14 16,-20-2 14-16,-12 2 7 16,24 0 5-16,-24 0 3 0,18 0-7 0,-18 0-5 15,0 0-4-15,22-2-8 0,-22 2-13 16,0 0-18-16,0 0-34 0,21 0-38 0,-21 0-51 16,0 0-55-16,10 2-63 0,-10-2-138 0,0 0-550 15,0 0-294-15</inkml:trace>
  <inkml:trace contextRef="#ctx0" brushRef="#br1" timeOffset="187130.89">7175 9329 2642 0,'0'0'-98'0,"0"0"13"16,2-16 14-16,-2 16 7 0,0 0 7 0,0 0 23 0,0 0 20 16,0-17 18-16,0 17 13 15,0 0 7-15,0 0 7 0,0 0-4 0,0 0 7 16,0 0 13-16,0 0 2 16,0 0-2-16,3 51 5 0,-3-51-6 0,0 36 6 0,2-12-12 15,-4-4 0-15,2 8-1 0,-3 2 2 0,3-2 3 16,-2 1 5-16,0 3-6 15,0 4 1-15,-2-5-7 0,2-1-1 0,-2 6-4 16,-1-6 0-16,3 9 0 16,-2-8 0-16,2 4 1 0,0 1-2 0,-2-5-3 0,2 2-4 15,0-3-2-15,0 1-2 16,-1-5-4-16,1-1-6 0,-1-2-12 0,3-3-17 0,0 0-20 16,0-4-23-16,0 2-29 15,0-18-36-15,3 25-35 0,-6-14-61 0,3-11-133 16,0 17-362-16,0-17 21 0</inkml:trace>
  <inkml:trace contextRef="#ctx0" brushRef="#br1" timeOffset="188654.37">7273 9281 2009 0,'0'0'-61'0,"0"0"19"15,0 0 7-15,0 0-1 16,0 0 8-16,0 0 7 0,23-18 13 0,-23 18-2 16,22-3 5-16,-22 3 0 15,29-6 3-15,-8 2 1 0,0 2-4 0,5-1 11 0,1-3 1 16,3 2-6-16,2 0 9 16,6-1-6-16,0-2 2 0,5 3 4 0,-1-1-8 15,2-2-2-15,1 3-2 0,10-4 4 0,-3 2-9 16,3 2-8-16,1 1 1 0,-8-1-3 15,3 1-3-15,4 0 5 0,2-1 2 0,-9 3 5 16,4-2 6-16,-1 3-8 16,-3-2 12-16,3 2-4 0,-3-1 4 0,3 1-7 0,-2-2 3 15,-3 2-1-15,1 0 3 16,0 0 0-16,0 0 5 0,-3 0-2 0,-1 0 4 16,-6 0 11-16,-1-2 5 15,-2 2 4-15,2-2-1 0,-2 2-3 0,-3-2-2 0,1 2-8 16,0 0 3-16,-5-2 6 0,-1 0-1 0,-5 2 4 15,0-2 6-15,0 2 11 16,-3-1 14-16,-18 1 10 0,29 0 8 0,-29 0 19 16,23-3 7-16,-23 3 5 15,19 0-2-15,-19 0-11 0,20-1-9 0,-20 1-7 0,0 0-12 16,18 1-7-16,-18-1-4 16,0 0-8-16,12 8-4 0,-12-8-2 0,6 13-4 15,-6-13-6-15,0 21 0 0,0-21-2 0,2 33-8 16,-4-14 4-16,2 2-2 0,-2-1 0 15,2 7-6-15,0 1-1 0,-2 1-5 0,0 3 4 16,2-3 1-16,0 2-5 16,0 1-1-16,0 1 1 0,0-1-1 0,4 6-5 15,-4-5 5-15,4-3-5 0,-2 7 5 16,0 2-3-16,0-2-4 0,2-1-1 0,-2 2 6 16,-2 0-1-16,2 0-5 0,0 0 3 15,0 0-1-15,1 1 1 0,-3-1 3 16,0-1-2-16,2 4-2 0,-2-8 0 0,0 1-2 0,-2-1 3 15,2 0-2-15,0-1-2 16,0 0-4-16,0 0-5 0,-3-2-3 0,1 0-9 0,2-2-2 16,-2 2-3-1,0-5 0-15,-2 1-1 0,2-1-6 0,0-4 7 0,0 0-4 16,0-2-5-16,-2-3 2 16,2 1-6-16,-3-3 1 0,5-14-4 0,-9 27-2 0,5-17-2 15,4-10-4-15,-12 18 11 0,3-7-15 0,-2-4 7 16,11-7 12-16,-23 12-4 15,9-9 4-15,-4 1 22 0,0-2 5 16,-4 2-4-16,1-4 4 0,-2 1 14 0,0-1-4 16,-3 3 9-16,-3-3 2 15,-1 1 6-15,0-1-2 0,-2 0 6 0,1 0 8 16,-5 0 2-16,2-1-2 0,0 1 12 0,-1 1 10 0,0-1 3 16,-1 0 8-16,0 0-7 0,0 0-6 0,3 0 1 15,-3 0-5-15,2 0-8 16,-3 0-4-16,1 0-8 0,3 0-3 0,-1 0 0 15,0 0-7-15,0 0 3 0,1 0-2 16,1 0-1-16,-2 0-4 0,4 0 3 0,-1 0 0 16,-1 2-2-16,2-2 0 15,-1 0-2-15,1 0-5 0,0 0-3 0,0 0 7 0,1 0-11 16,-1 0-5-16,0 0-2 16,5 0-4-16,-1 0 1 0,1 0-3 0,-1 0-6 15,2-2-4-15,-2 2-12 0,2-1-7 0,-1-2-6 16,1-1 3-16,2 3-1 0,0-1 7 15,-1-1 10-15,2 0 2 0,0-1 10 0,1 2-7 16,0-2 5-16,1 2 3 16,1-1 4-16,18 3-1 0,-34-5 3 15,18-1-2-15,1 5 10 0,15 1-2 0,-28-6 2 16,28 6-3-16,-25-1 5 0,25 1-6 0,-25-4 14 16,25 4-13-16,-22-4 2 0,22 4-6 15,-23-2 4-15,23 2-4 0,-21-2-4 0,21 2 7 16,-25 0 5-16,25 0-3 0,-24 0 0 0,24 0 2 15,-25 2-5-15,25-2-8 16,-26 0-4-16,26 0-9 0,-24 2 0 0,24-2 1 16,-24 0 11-16,24 0 4 0,-19 0 1 15,19 0 0-15,0 0-1 0,-26-2-2 0,26 2 15 16,0 0-3-16,-16-5 9 16,16 5 6-16,0 0 0 0,-12-10 7 0,12 10-7 0,0 0 7 15,0 0 2-15,-2-23-3 0,2 23-4 0,0 0-2 16,2-23 5-16,-2 23-11 15,8-19 3-15,-8 19-1 0,10-27 8 0,-6 10 0 16,4-3 2-16,1-5 5 16,-1-4 4-16,1-3-4 0,2-4 7 15,-1-1 2-15,0 1 10 0,0 0 3 0,0-3 0 16,0 3 6-16,-1-2 1 0,1 5-3 0,-3-4-4 16,-1 2-8-16,0 1-4 0,-1 0-9 15,1 2-9-15,-2 1-15 0,2-3-23 0,-4 3-29 16,3 2-35-16,0 3-46 0,1 0-51 0,-4-1-133 15,2 4-508-15,0 0-155 16</inkml:trace>
  <inkml:trace contextRef="#ctx0" brushRef="#br1" timeOffset="189200.75">8481 9273 2440 0,'0'0'-37'16,"5"-13"31"-16,-5 13 2 15,0 0 4-15,6-15-5 0,-6 15 14 0,0 0-7 0,0 0 7 16,0 0 6-16,0 0 8 16,0 0 3-16,0 0 16 0,0 0 19 15,0 0 10-15,0 0 13 0,0 0 6 16,-6 52 4-16,1-31-2 0,-1 4-9 0,0 3-8 0,0-2-7 16,-4 6-5-16,2 2-7 0,2 0-5 0,0 1-7 15,-2 1-3-15,1-1-6 16,-2-1 0-16,1 0-8 0,2 2 0 0,-3-1-3 0,1-1-2 15,2 0-3 1,2-7-2-16,-4 1-6 0,4-3-18 0,0 0-36 0,0 0-49 16,2-6-52-16,0 0-65 15,-2-3-111-15,2-3-560 0,0-1-251 0</inkml:trace>
  <inkml:trace contextRef="#ctx0" brushRef="#br1" timeOffset="189580.66">8772 9787 2602 0,'12'-9'-43'16,"-12"9"34"-16,0 0-11 0,11-10-2 0,-11 10 1 0,0 0 3 15,0 0 16-15,0 0 19 16,0 0 5-16,0 0 19 0,0 0 11 16,0 0 16-16,-47 19 10 0,35-9 16 15,-8 2 8-15,1 2-10 0,-1 0-7 0,-4 5-8 0,-2-1-7 16,1 4-3-16,-3 1-9 16,-1 1-8-16,0 4-1 0,-4 0-6 0,1 0-5 0,3 1-1 15,0 1-7-15,-1-1 1 0,3-2-4 0,-3 2-1 16,7-5-6-16,-1 0 1 15,1-1-6-15,2 2-2 0,2-2-7 0,2-4-11 0,2-2-17 16,1 0-22-16,0-1-39 16,2-3-34-16,4-2-43 0,-1 1-29 15,4-3-69-15,-1-1-124 0,6-8-403 16,-4 14-88-16</inkml:trace>
  <inkml:trace contextRef="#ctx0" brushRef="#br1" timeOffset="190385.47">8702 10106 2308 0,'0'0'-15'0,"10"-16"23"0,-10 16 10 0,0 0-7 16,0 0 9-16,0 0 14 16,0 0 10-16,0 0 19 0,0 0 14 0,0 0 4 15,-2 49 6-15,-2-33 7 16,0 1-3-16,1 5 11 0,-3-2 0 0,2 5-3 16,0 0-9-16,0 1-8 0,0 1-10 15,-1-2-8-15,0 0-8 0,1 2-4 0,0-5-7 16,2 3-5-16,0-4-6 0,0-2-5 0,0 0-11 15,0-2-8-15,0-2-14 0,0-1-17 16,0-1-27-16,2-13-28 0,-2 19-38 0,-1-11-23 16,3-8-12-16,-4 11-13 0,4-11 3 15,0 0 6-15,0 0 9 0,0 0 4 0,0 0 21 16,0 0 14-16,-17-32 18 16,17 16 10-16,0-3 8 0,0-1 26 0,0-4 22 15,4 0 21-15,-2-1 21 0,0 0 19 0,5 0 26 0,-1-1 13 16,1 1 12-16,-1 2 4 15,2-2 1-15,3 1 3 0,0 1 3 0,-1 0 2 16,3 2-1-16,-1 0-5 0,4 0-7 16,-2 2 0-16,0 4-9 0,2-2-2 15,0 1-4-15,2 2-7 0,-1 4-8 16,-3 0-6-16,2 1-6 0,-2 1 1 0,1 2 7 16,-2 1 1-16,-1 1-2 0,1 1-4 15,-13 3-4-15,0 0-3 0,28 8-5 0,-28-8-5 16,12 12-2-16,-12-12-4 0,4 20-3 0,-2-8-3 15,-4 0-1-15,2-12-5 0,-8 23-1 16,4-10-2-16,-2-3-2 0,-3 4-4 0,0-2 0 16,1 0-1-16,-3-3-1 15,3 0-1-15,-3 0 1 0,3-2 1 0,-1 1-1 16,9-8 1-16,-14 10-5 0,6-3 4 16,8-7-2-16,0 0 0 0,-18 15-1 15,18-15-1-15,-8 11 9 0,8-11 4 0,-7 12 5 0,7-12 4 16,0 17 4-16,0-17-2 0,0 0-4 15,13 25-1-15,-5-14-3 0,4-2-3 0,-2 1 1 16,4 1-1-16,-1-1-2 16,4 1-3-16,0 1 1 0,2 2-3 0,0-1-2 15,0-2 1-15,0 4-1 16,0-3-1-16,3 1-4 0,-4 0-13 0,2-1-20 0,-4 1-33 16,4-2-37-16,-8-1-51 0,3 1-52 15,-3-3-56-15,0 0-163 0,-2-1-144 16,-2 0-296-16,-8-7-220 0</inkml:trace>
  <inkml:trace contextRef="#ctx0" brushRef="#br1" timeOffset="193480.6">9568 9795 2490 0,'0'0'-117'0,"0"0"9"0,0 0 15 16,0 0 5-16,0 0 11 16,0 0 24-16,0 0 18 0,0 0 21 0,0 0 17 0,0 0 6 15,0 0 12-15,0 0 13 0,0 0 1 0,-24-23 7 16,24 23 15-16,0 0-12 15,0 0 15-15,0 0-4 0,0 0 5 0,0 0-2 0,0 0 3 16,0 0 0-16,0 0 2 16,0 0 1-16,0 0 3 0,0 0-1 0,0 0-6 15,0 0-8-15,0 0-4 16,0 0-5-16,-21 0-3 0,21 0-5 0,0 0-6 0,0 0-1 16,0 0-5-16,0 0 2 15,0 0-1-15,0 0-5 0,0 0-2 0,-28 7-4 16,28-7-3-16,0 0 1 0,0 0-2 0,0 0-4 0,-16 4 2 15,16-4 1-15,0 0 0 16,0 0-1-16,0 0 7 0,0 0 3 0,0 0 1 16,-16 7 6-16,16-7-4 15,0 0-3-15,0 0 0 0,0 0 0 0,0 0-5 16,0 0-1-16,0 0 0 16,0 0 1-16,0 0-1 0,0 0 1 0,0 0-4 0,0 0-4 15,0 0 2-15,0 0-1 0,0 0 2 0,0 0-1 16,0 0-5-16,0 0 1 15,0 0 1-15,0 0 1 0,0 0-4 0,0 0-1 0,0 0 0 16,0 0 2-16,0 0 1 16,0 0-3-16,0 0 0 0,0 0 7 0,0 0-2 15,0 0 2-15,0 0-1 16,0 0-1-16,0 0 3 0,0 0-3 0,0 0 2 0,0 0-3 16,0 0-1-16,0 0 4 0,0 0-5 0,0 0 6 15,0 0-4-15,0 0-3 16,0 0 2-16,0 0-1 0,54 0-2 0,-54 0 0 0,19 0-1 15,-19 0 4-15,25-3-5 16,-25 3 2-16,25 0 2 0,-25 0-1 0,30-2 0 0,-30 2-1 16,32 0 4-16,-13 0-3 15,-1 0 1-15,2-2-4 0,-20 2 1 0,40 0 0 16,-19 0-3-16,1 0 3 16,-2 0-1-16,2 0 1 0,-1 2-1 0,1-2-2 0,-2 0 6 15,4 0-13-15,-1 0 0 0,-2 0 0 0,0-2-5 16,-1 2 3-1,-20 0 0-15,37 0-1 0,-19 0 1 0,-18 0 1 0,30-1 2 16,-30 1 5-16,26-3 1 0,-13 2 0 16,-13 1-3-16,24-2 5 0,-24 2-4 0,23-2 4 15,-23 2 0-15,21-2 1 16,-21 2 0-16,21-1-5 0,-21 1 4 0,23-4 3 16,-23 4 0-16,19-3 2 0,-19 3 5 0,20-3 9 15,-20 3 4-15,0 0 9 0,20-3 4 16,-20 3-1-16,0 0-1 0,20-1-2 0,-20 1-6 15,0 0-1-15,0 0-4 0,17-4-3 16,-17 4-5-16,0 0-6 0,0 0-21 16,0 0-25-16,0 0-19 0,23 0-32 15,-23 0-15-15,0 0-15 0,0 0-14 0,11 0-3 16,-11 0-8-16,0 0-9 16,0 0-20-16,0 0-32 0,0 0-73 0,0 0-395 0,0 0 83 15</inkml:trace>
  <inkml:trace contextRef="#ctx0" brushRef="#br1" timeOffset="194035.57">10014 9682 1979 0,'0'0'-21'0,"0"0"30"15,0 0 6-15,0 0 13 0,0 0 19 0,0 0-5 16,0 0 15-16,-4-21 15 15,4 21-1-15,0 0 6 0,0 0-10 0,0 0 2 0,0 0-6 16,0 0 2-16,0 0-3 16,0 0-9-16,0 0-11 0,0 0 3 0,0 0-5 15,0 0 2-15,0 0-7 16,0 0 2-16,0 0 2 0,0 0 2 0,0 0 7 0,0 0-6 16,0 0-4-16,0 0-3 0,0 0-5 15,0 0 0-15,0 0-7 0,0 0-4 16,34 36-7-16,-26-27-6 0,-8-9-5 0,21 13 0 15,-11-6 8-15,2 2-9 0,-12-9-3 16,18 12 1-16,-9-6 5 0,-9-6 5 0,15 11 8 16,-9-3 12-16,-6-8 15 15,9 13 11-15,-9-13 4 0,2 16-1 0,-2-16-5 16,0 0-4-16,-11 22 1 0,11-22-6 16,-15 17-4-16,7-7-7 0,-3-1-2 0,-1 1-5 15,2-1 0-15,-4 1-9 0,2-1-10 0,-1 3-21 16,0-4-37-16,0 1-44 0,1-2-56 15,2 3-59-15,10-10-100 0,-20 10-641 0,10-4-378 16</inkml:trace>
  <inkml:trace contextRef="#ctx0" brushRef="#br1" timeOffset="195940.34">10313 8710 2839 0,'0'0'-78'0,"0"0"28"0,0 0 10 0,12-13 36 16,-12 13 19-16,0 0 32 16,0 0 36-16,0 0 16 0,9-11 10 0,-9 11-3 15,0 0-2-15,0 0 2 0,0 0-3 0,0 0 0 16,0 0-3-16,0 0-3 15,0 0-11-15,0 0-3 0,0 0-6 0,0 0-3 0,0 0-11 16,0 0-5-16,0 0-6 16,0 0-7-16,-21 43-3 0,15-27-3 0,-2-1-5 0,0 0-4 15,2 3-2-15,0-1-3 16,0-1-1-16,1 2-4 0,1-2-1 0,-1 1-1 16,1-3 1-16,4-14 2 15,-2 27 5-15,2-13 0 0,0-14-1 0,4 19-2 0,-4-19-4 16,13 16-1-16,-13-16-3 0,15 9-13 0,-15-9-20 15,19 3-24-15,-19-3-44 16,0 0-44-16,32-12-62 0,-20 3-83 0,-3-4-101 16,0 0-187-16,-3-4-365 15,0-1-334-15</inkml:trace>
  <inkml:trace contextRef="#ctx0" brushRef="#br1" timeOffset="196090.75">10293 8440 3030 0,'2'-18'117'0,"-2"18"15"0,0 0-16 16,4-22-10-16,-4 22-15 16,5-13-10-16,-5 13-10 0,0 0-8 0,0 0-31 15,5-17-50-15,-5 17-55 0,0 0-73 16,4-10-69-16,-4 10-166 0,0 0-530 0,0 0-306 16</inkml:trace>
  <inkml:trace contextRef="#ctx0" brushRef="#br0" timeOffset="-196501.32">18379 4707 921 0,'0'0'104'0,"0"0"-29"16,10-11-20-16,-10 11 11 0,0 0 9 0,0 0-1 15,8-11 18-15,-8 11 3 16,0 0 5-16,0 0-2 0,0 0-2 0,0 0 7 0,0 0-5 16,11-12-14-16,-11 12-12 0,0 0-7 15,0 0-2-15,0 0-3 0,0 0-7 16,0 0 7-16,0 0-3 0,0 0 3 0,0 0-9 15,0 0-1-15,0 0-12 0,0 0 3 16,0 0-5-16,0 0 1 0,0 0-4 0,-21-20-1 16,21 20 3-16,0 0-2 15,-19-3 2-15,19 3 3 0,0 0-2 0,-27-4 1 16,27 4 2-16,-19-1-4 16,19 1-2-16,-20-2-4 0,20 2-2 0,-22 0-1 0,22 0-2 15,-24 2 7-15,24-2 5 0,-21 5 1 16,8-2 8-16,13-3 2 0,-23 13 1 15,9-6 0-15,2 2-5 0,0 1-1 0,-3 0-4 0,4 2-4 16,-4 1 0-16,5-2-3 16,-3 1-4-16,2 1 2 0,3 0 1 0,0 0 4 15,2-1 2-15,-2 1-6 16,8-13 3-16,-10 21-2 0,6-11-1 0,4-10-1 16,-4 19-2-16,4-19-2 0,-2 17 0 0,2-17-3 0,4 19 2 15,-4-19-3-15,10 18 0 16,-1-9 0-16,0 0 0 0,1 1 2 0,0-3 3 15,-10-7-1-15,24 17 2 16,-9-11 2-16,-3 1 1 0,3 1 0 0,0-2 0 0,-1-2-6 16,2 2-2-16,-16-6-2 15,31 7-1-15,-13-3-5 0,-2-2-4 16,-16-2-7-16,30 1-19 0,-30-1-42 16,28-5-51-16,-14 1-71 0,3-1-75 0,-4-3-183 0,0 0-170 15,-1-1-319-15,-1-3-337 0</inkml:trace>
  <inkml:trace contextRef="#ctx0" brushRef="#br0" timeOffset="-195676.32">18804 4797 2671 0,'0'0'-82'0,"0"0"28"16,9-14 24-16,-9 14 19 0,0 0 11 0,6-14 9 15,-6 14 24-15,0 0 6 0,0-18-5 16,0 18-3-16,0 0-3 0,0 0-10 16,-15-17 6-16,15 17-8 0,-15-6 6 0,15 6-1 0,-19-3 13 15,19 3 2-15,-23 0-3 16,23 0 1-16,0 0 6 0,-39 6 2 0,25-1-3 15,2 2-1-15,-2 1 2 0,2 2-6 16,-1-1 17-16,5 3-3 0,-1-1-7 0,1 1-10 16,8-12-2-16,-7 22-4 15,7-22-2-15,0 18-6 0,0-18 2 0,0 0 1 16,11 25-1-16,-2-18-3 0,-9-7-3 16,19 9 5-16,-9-4-5 0,5-1-3 0,-15-4 0 15,29 1-2-15,-13-2-1 0,-16 1 2 0,29-3-3 0,-12-1 2 16,-2-1 1-1,-1-1 3-15,0-1 1 0,-2-3 0 0,1-1-3 0,-3-1 2 16,1-1-3-16,0-1 3 16,-1-5-6-16,-2 2 0 0,4-2-2 15,-4-2 3-15,0-2 0 0,0 0 2 0,1 1-7 16,-1-3 2-16,-1-2-3 0,1 2 0 0,1-1 2 16,-3 1 1-16,0 1-2 0,3-2 4 0,-2 2-4 15,-1-1 9-15,2 4-1 0,-4 0 1 16,2 2-1-16,1 0-3 0,-3 3 10 15,3 1 7-15,-3 1 4 0,-4 14-2 16,6-25-7-16,-6 25-2 0,6-16-3 0,-6 16 3 16,0 0-3-16,0 0 2 0,0 0-3 15,0 0 0-15,0 0-1 0,0 0 0 0,0 0-3 16,-18 58 3-16,13-42-1 16,-1 6-2-16,1 0 1 0,-1 3 7 0,0-2 0 15,2 2 4-15,0-1 0 0,0 3 4 0,-1 0-3 0,3 0 0 16,-1-1-5-16,3 0-2 15,-2 1 0-15,4 0 0 0,3 0-7 0,0 2-6 16,3-5-32-16,0-1-51 16,2 1-74-16,4-1-85 0,-2-2-163 0,3-3-193 15,-3-1-257-15,0-3-204 0</inkml:trace>
  <inkml:trace contextRef="#ctx0" brushRef="#br0" timeOffset="-194496.12">19270 4688 2388 0,'21'0'-135'0,"-21"0"30"16,0 0 23-16,0 0 14 0,21-2 4 0,-21 2 7 16,0 0 13-16,0 0 8 0,19-9 3 15,-19 9 9-15,11-8 4 0,-11 8 5 0,10-8 5 16,-10 8 7-16,11-9 3 16,-11 9 2-16,10-13-2 0,-10 13 3 0,13-15 5 15,-6 5 5-15,-7 10 9 0,10-17 12 0,-10 17 19 0,8-18 13 16,-8 18 7-16,9-16 10 15,-9 16 4-15,5-17 3 0,-5 17 8 0,0-15-2 16,0 15 2-16,0 0-1 16,0 0-7-16,-5-28-14 0,5 28-6 0,0 0-10 15,-11-11-3-15,11 11-6 16,0 0-5-16,0 0 1 0,-23 0-1 0,23 0 4 16,0 0-2-16,0 0-2 0,-32 17 4 15,26-9-2-15,-2 3 7 0,8-11-1 0,-13 23 1 16,6-11-1-16,1 1 1 0,2 2-1 0,4-15-3 0,-6 29-6 15,4-16 0-15,2-13-3 16,-2 27-3-16,2-27 0 0,2 26-3 0,2-14 3 16,-4-12-5-16,6 25-2 0,0-12 1 15,3-3-4-15,0-1-3 16,1-1 0-16,1-1-7 0,-11-7-3 0,23 13-12 16,-10-8-24-16,1-2-24 0,-14-3-49 0,28 2-61 15,-28-2-40-15,29-4-40 0,-13 3-96 0,0-5-635 0,-4 2-405 16</inkml:trace>
  <inkml:trace contextRef="#ctx0" brushRef="#br0" timeOffset="-194136.2">19674 4671 2891 0,'13'-10'-91'15,"-13"10"27"-15,0 0 16 16,0 0 15-16,15-9-1 0,-15 9 2 15,0 0 5-15,14-6 1 0,-14 6 5 16,0 0-1-16,0 0 8 0,18-5 4 0,-18 5-1 0,0 0 22 16,0 0 16-16,0 0 16 15,0 0 12-15,25 12 18 0,-25-12 5 0,0 0 3 16,0 18 4-16,0-18-3 16,0 0 5-16,-9 27-6 0,9-27 3 0,-10 17-1 0,-1-5 1 15,0-5 1-15,-1 2 2 0,2 1 2 0,-6-2-1 16,4-3 1-16,-3 1 4 15,15-6 1-15,-26 8 1 0,26-8-6 0,-22 2-4 16,22-2-7-16,-20 0-9 0,20 0-8 16,0 0-13-16,-19-13-20 0,19 13-16 15,-6-16-29-15,6 16-27 0,0 0-38 16,6-25-38-16,-6 25-45 0,11-13-43 0,-5 7-50 16,0-1-109-16,-6 7-155 0,11-10-341 0,-11 10-215 0</inkml:trace>
  <inkml:trace contextRef="#ctx0" brushRef="#br0" timeOffset="-193546.11">18785 5140 2541 0,'0'0'-88'0,"0"0"23"0,0 0 1 0,16-7 4 16,-16 7 4-16,0 0 15 15,0 0 18-15,22-5 18 0,-22 5 5 0,0 0 19 16,25 0 3-16,-25 0 9 16,22-1 15-16,-22 1 8 0,32 0 2 0,-14 0 0 15,4 0 5-15,1 0 8 0,5 0-4 16,1 0 3-16,3 0 2 0,2 1 0 0,0-2 3 16,1 1-1-16,1 0 8 0,9 0 5 0,-5-2 2 0,0-2 8 15,-6 4 2-15,5 0-4 16,-3-2 1-16,-1 2-8 0,-1-1-8 0,0 1-9 15,-4-3-5-15,-5 3-11 16,1 0-6-16,-3 0-10 0,-2 0-11 0,0 0-26 0,-21 0-44 16,32-1-46-16,-18 2-70 15,0-1-71-15,-14 0-120 0,16 0-607 0,-16 0-392 16</inkml:trace>
  <inkml:trace contextRef="#ctx0" brushRef="#br0" timeOffset="-191936.16">19147 5738 2952 0,'-4'-28'-28'0,"4"28"16"0,0 0-1 16,-11-21 3-16,11 21 2 0,-6-14 23 15,6 14 13-15,-13-15 16 0,4 7-2 0,9 8 6 16,-14-13 1-16,14 13 15 0,-19-11 13 0,10 4 4 15,9 7 6-15,-21-7-3 0,21 7-6 16,-21-1-7-16,21 1-4 0,-23 0-8 0,23 0-5 16,-22 5-8-16,22-5 0 15,-18 10-3-15,7-4-6 0,0 3-3 0,11-9-9 16,-17 20-2-16,13-13-1 0,4-7-1 16,-8 21-2-16,4-10-5 0,4-11-2 0,0 21 5 15,0-21-7-15,4 23 0 0,-4-23-1 0,10 21-1 16,-2-12 2-16,1 1-5 15,2-3 1-15,-11-7 0 0,19 12-1 0,-9-7-1 0,-10-5-6 16,22 6-4 0,-22-6-9-16,20 0-7 0,-20 0-3 0,24-6-2 0,-24 6-2 15,21-13 9-15,-10 2-1 16,-2-5 8-16,1-1-3 0,-2-4 4 0,0-1 2 0,-1-3 8 16,2-3 9-16,-3-1 7 15,0 0 0-15,0 0 9 0,1 1 5 0,-3 0 6 16,2-1-2-16,-1 1-2 0,1 5 2 0,-1-2 2 15,-3 4 3-15,2 3-4 0,-2 1-4 16,0 0-4-16,-2 17-1 0,4-26-6 0,-4 26-4 16,4-19 6-16,-4 19-9 15,0 0-2-15,2-14 1 0,-2 14 0 0,0 0 1 0,0 0 2 16,0 0 1-16,0 0 6 16,-8 65 1-16,8-44 0 0,0 5-1 0,0 1-2 15,2 2-5-15,-2 1 3 0,4 1-4 0,0 0 0 16,-2-3-1-16,6 2-7 0,-4-1-6 15,0-1-30-15,2-3-42 0,-2 2-54 0,2-4-72 16,-1-3-70-16,-1 0-137 16,-2-3-172-16,0-6-343 0,-2-11-321 0</inkml:trace>
  <inkml:trace contextRef="#ctx0" brushRef="#br0" timeOffset="-191726.32">19320 5666 2912 0,'0'0'3'16,"13"-14"-2"-16,-13 14-6 15,15-13 2-15,-6 8 11 0,-9 5 31 0,20-13 15 0,-6 8 2 16,-2-1 0-16,2 1-9 16,-14 5-4-16,30-8-6 0,-15 4-3 0,0-1-5 15,2 0-12-15,-17 5-27 16,26-5-33-16,-14 1-39 0,-12 4-56 0,21-5-49 0,-12 3-81 15,-9 2-535-15,11-8-116 0</inkml:trace>
  <inkml:trace contextRef="#ctx0" brushRef="#br0" timeOffset="-191481.31">19508 5519 2437 0,'0'0'9'0,"-28"0"23"16,28 0 1-16,0 0 0 0,0 0-11 0,-13 13 6 15,13-13 8-15,0 0 10 0,0 23 4 16,0-23 2-16,0 23 18 0,0-23 20 15,2 27 13-15,0-11 6 16,-2 2 6-16,2 0-9 0,0 2-9 0,0-2-8 0,-2 0-9 16,5 1-9-16,-5-1-6 0,2-1-5 15,0-2-4-15,-2-15-4 0,4 28-1 0,-4-28 0 16,2 19 3-16,-2-19 8 16,4 18-4-16,-4-18-11 0,12 9-18 0,-12-9-31 15,18 0-43-15,-18 0-57 0,0 0-76 16,40-22-84-16,-23 4-194 0,0-1-518 0,0-4-422 15</inkml:trace>
  <inkml:trace contextRef="#ctx0" brushRef="#br0" timeOffset="-190126.33">20205 4964 2833 0,'0'0'-138'0,"0"0"27"0,0 0 23 0,0 0 11 16,0 0 23-16,0 0 13 0,0 0 15 16,0 0 7-16,0 0 19 0,0 0 2 0,0 0 21 15,0 0 3-15,0 0 17 0,0 0 4 16,0 0 12-16,0 0 10 0,0 0 9 0,0 0 4 15,0 0 0-15,0 0-3 0,0 0-2 0,0 0-11 16,0 0-9-16,0 0-2 16,26 2-8-16,-26-2-7 0,19 3-3 0,-19-3-5 15,21-3-7-15,-21 3-14 0,21 0 6 16,-21 0-30-16,24 0-20 0,-24 0-26 0,20 0-37 16,-20 0-39-16,24-2-48 0,-24 2-102 0,17-3-499 15,-11-1-83-15</inkml:trace>
  <inkml:trace contextRef="#ctx0" brushRef="#br0" timeOffset="-189895.99">20250 4886 2322 0,'0'0'-54'0,"0"0"9"15,0 0 13-15,0 0 3 0,0 0 14 0,0 0 5 16,0 0 21-16,0 0 10 0,0 0 16 15,0 0 22-15,0 0 18 0,0 0 21 0,0 0-2 16,0 0-2-16,0 0-7 16,0 0-11-16,0 0-8 0,0 0-17 0,46-5-8 15,-46 5-27-15,26 0-33 0,-26 0-35 16,34 2-41-16,-17-2-36 0,-3 0-61 0,-14 0-97 16,30 2-405-16,-18-4 59 15</inkml:trace>
  <inkml:trace contextRef="#ctx0" brushRef="#br0" timeOffset="-188436.28">20938 4673 2036 0,'0'0'-2'0,"0"0"20"15,0 0-5-15,21-4-13 16,-21 4 6-16,0 0-8 0,0 0 9 0,0 0 13 0,0 0-1 16,0 0-9-16,0 0 23 0,0 0 21 0,0 0 25 15,0 0 18-15,11 13 6 16,-11-13 0-16,0 0-2 0,0 0 13 0,0 0-8 15,-16 33-1-15,16-33-4 0,-6 16-3 16,6-16-1-16,-8 19-1 0,4-8-4 0,4-11-4 16,-6 19-7-16,6-19 3 15,-7 21-5-15,7-21-1 0,-2 20 5 0,2-20-1 16,0 18 1-16,0-18 5 0,0 0 8 16,4 25 7-16,1-16 0 0,-5-9-28 0,12 15-3 15,-12-15-12-15,17 14-6 0,-10-9-5 0,-7-5-4 16,16 11-12-16,-5-8-11 0,-1-1-31 15,1 2-41-15,-11-4-53 0,21 0-72 0,-9-2-67 16,-12 2-89-16,22-14-189 16,-14 5-83-16,-1-2-288 0,-3-3-269 0</inkml:trace>
  <inkml:trace contextRef="#ctx0" brushRef="#br0" timeOffset="-188286.54">21008 4372 2929 0,'0'0'108'0,"0"0"-12"0,8-13-29 0,-8 13-14 16,0 0-8-16,11-9-7 0,-11 9-23 15,0 0-59-15,0 0-72 0,12-7-62 0,-12 7-99 16,0 0-563-16,0 0-178 16</inkml:trace>
  <inkml:trace contextRef="#ctx0" brushRef="#br0" timeOffset="-179606.41">18995 6896 787 0,'14'-9'147'0,"-14"9"-54"0,0 0-25 0,0 0-3 15,11-9 1-15,-11 9 7 16,0 0-6-16,0 0 9 0,11-11 0 0,-11 11 0 16,0 0-3-16,0 0 10 15,0 0-3-15,10-10 6 0,-10 10 10 0,0 0 1 0,0 0 0 16,0 0-2-16,0 0-5 16,0 0-3-16,2-15-9 0,-2 15-10 0,0 0-9 15,0 0 1-15,0 0-9 0,0 0-3 0,0 0-6 16,-23-18 0-16,23 18-5 0,0 0-3 15,-17-5 0-15,17 5-1 0,-17-4-3 16,17 4 0-16,0 0 4 0,-29-2-1 16,29 2 0-16,-24-2 1 0,24 2-8 15,-27 0 3-15,27 0-5 0,-28 2 2 0,14-2-1 16,14 0-3-16,-30 4-4 0,11-2 5 0,3-1 1 16,2 6 5-16,14-7-1 0,-28 8 4 0,14-4 6 15,1 4 1-15,0-1 8 16,-2 2 1-16,3 2 2 0,-1-2-3 0,-2 7 0 15,3-3 6-15,-1 4-6 0,0-2-7 16,2 2 4-16,1 0-4 0,2 1-4 0,0-1-3 16,-2 2-4-16,4-1-2 15,2-4-3-15,0 4 0 0,0-1 1 0,-1-1 7 16,3 0 1-16,2-16-5 0,0 33-1 16,0-18-4-16,0-15 1 0,5 27-3 0,1-15-3 15,-2 1-2-15,-4-13 0 0,12 23 1 0,-4-14-3 0,2 2 2 16,-2-4 0-16,2 3-2 15,1-2 3-15,-11-8 2 0,24 15 2 0,-12-9-3 16,1-1 0-16,-13-5 5 16,27 10 0-16,-9-8-2 0,-2 2 3 0,1-3 3 0,3 2-4 15,0-3-3 1,2 0-8-16,1-3 3 0,0 2 1 0,2-3 0 0,1-1-8 16,-1 0-15-16,1-2-24 0,0-3-33 15,-4 3-48-15,0-3-60 0,1 0-53 0,-4 3-59 16,2-2-161-16,-6 0-151 0,0 1-315 0,-1-3-302 15</inkml:trace>
  <inkml:trace contextRef="#ctx0" brushRef="#br0" timeOffset="-172246.57">19647 6756 2596 0,'0'0'-138'0,"0"0"22"16,0 0 13-16,0 0 8 15,0 0 9-15,0 0 7 0,0 0 8 0,0 0 3 16,0 0 10-16,0 0 6 0,0 0 14 16,0 0 6-16,0 0 19 0,0 0 13 0,0 0 8 15,0 0 11-15,0 0 1 0,0 0 4 0,0 0 9 16,0 0-2-16,0 0 2 15,0 0-5-15,0 0-2 0,-4-21 8 0,4 21-13 0,0 0 9 16,0 0-10 0,0 0 20-16,0 0 6 0,-22-2-5 0,22 2 8 0,0 0 6 15,0 0-1-15,-24 0 6 16,24 0-6-16,0 0 2 0,-24 0 0 0,24 0-8 16,0 0-1-16,-26 4-4 0,26-4 1 0,-19 4 0 0,19-4 0 15,-14 1 1-15,14-1-7 16,0 0 0-16,-24 8-6 0,24-8 2 0,-13 6-3 0,13-6-4 15,-10 11 3-15,10-11-6 16,-11 11 19-16,11-11-21 0,-9 14 1 0,9-14-5 16,-6 17 2-16,6-17-2 15,-6 18 1-15,6-18 1 0,-2 17-3 0,2-17-2 0,0 16-4 16,0-16 3-16,0 0-6 16,2 23-3-16,-2-23 6 0,6 16-4 0,-6-16 1 15,6 13 3-15,-6-13 4 0,9 15-2 0,-9-15 7 0,11 11 3 16,-5-3 5-16,-6-8-4 15,15 10 1-15,-7-3 3 0,-8-7-3 0,16 10 0 16,-16-10-1-16,16 11 1 16,-16-11 0-16,15 9-5 0,-15-9 0 0,15 10-6 0,-15-10 4 15,12 10-2-15,-12-10 2 16,11 12 0-16,-11-12-4 0,8 13 3 0,-8-13-1 16,4 15 3-16,-4-15 4 15,2 15 0-15,-2-15 4 0,0 0 1 0,-2 24 5 0,2-24 8 16,0 0 4-16,-10 20 0 0,10-20 8 0,-8 13-3 15,8-13-1-15,-17 10-7 16,17-10-1-16,-20 10 0 0,8-6 1 16,12-4-7-16,-26 2-3 0,26-2-2 0,-27 5 0 15,12-5-5-15,15 0-4 0,-27-5-5 0,9 3-8 16,4-2-28-16,14 4-30 16,-30-14-43-16,18 6-52 0,-1 3-50 0,2-5-52 0,0 1-101 15,3 2-189-15,2-3-368 0,6 10-291 16</inkml:trace>
  <inkml:trace contextRef="#ctx0" brushRef="#br0" timeOffset="-171526.47">20413 6651 2765 0,'0'0'-47'0,"18"-4"11"16,-18 4 3-16,0 0-4 0,0 0 9 0,0 0-5 16,0 0 15-16,0 0 8 0,0 0 4 0,0 0 1 0,0 0 13 15,0 0 14-15,0 0 17 16,0 0 10-16,0 0 10 0,0 0 5 0,-63-6 3 15,47 6-1-15,16 0-1 16,-40 0-3-16,20 0-2 0,-1-2-1 16,21 2 7-16,-38-1-7 0,24 1-3 0,14 0-2 15,-28-3-3-15,28 3-13 0,-28 0-1 0,28 0-4 16,-17 0-6-16,17 0-5 0,0 0 0 16,-18 4-2-16,18-4-6 0,0 0 1 0,-10 15-2 15,10-15 3-15,-2 16-2 0,2-16-4 0,0 19-1 16,0-19 3-16,0 25-1 15,0-25-1-15,-2 32-1 0,-2-15 4 0,2 2 2 16,-4 2 7-16,0 0 7 16,-3 0-1-16,0 2 0 0,1-2-1 0,-1 0-3 0,1 2 0 15,0-2 1-15,-1-2-2 16,4-2-2-16,-1-1-4 0,2 3 1 0,2-4-1 0,2-15 1 16,-4 28 0-16,4-28 10 0,2 24 4 0,-2-24 11 15,8 23 6-15,-2-13 1 16,6 0-4-16,-2 0-1 0,5-1-3 0,-1-2-4 0,6-1-4 15,-2 1-5-15,4-2-4 16,-1-1-1-16,0-1-8 0,0 1-7 0,1-2-13 16,-4-1-17-16,2-1-28 15,-1 0-29-15,-19 0-44 0,30-3-58 0,-30 3-50 16,22-6-78-16,-10 3-174 0,-6-4-468 16,-6 7-375-16</inkml:trace>
  <inkml:trace contextRef="#ctx0" brushRef="#br0" timeOffset="-171346.25">20106 7050 2908 0,'0'0'115'0,"0"0"33"0,-15-7-27 16,15 7-43-16,0 0-21 0,0 0-5 0,0 0-7 0,0 0-2 16,0 0-3-16,39-18-20 0,-25 15-21 0,-14 3-25 15,34-4-7-15,-17 1-12 16,1 1-14-16,2 0-40 0,-1-3-46 0,0 5-55 0,-2-3-108 15,0 2-524-15,-2 1-169 16</inkml:trace>
  <inkml:trace contextRef="#ctx0" brushRef="#br0" timeOffset="-170946.55">20463 7186 2419 0,'0'0'-60'16,"7"13"28"-16,-7-13-10 0,0 0-10 0,8 10 6 0,-8-10 1 16,0 0 6-16,11 8 12 15,-11-8 0-15,0 0 19 0,0 0 8 0,9 11 28 16,-9-11 23-16,0 0 1 0,0 0 9 0,0 0 1 15,0 0-1-15,0 0-11 0,0 0 16 16,-17 26 0-16,17-26 2 0,-15 3 2 0,15-3 12 16,-19 1 9-16,19-1 11 15,0 0 6-15,-26-1-1 0,26 1 6 0,0 0 4 16,-23-10 6-16,23 10-3 0,-13-8-2 16,13 8-10-16,-10-11-2 0,10 11-8 0,0 0-11 15,-5-17-8-15,5 17-9 0,0 0-13 0,0 0-22 16,0 0-28-16,0 0-37 15,15-28-42-15,-15 28-53 0,17-6-63 0,-6 3-63 16,-11 3-134-16,18-3-183 0,-18 3-285 16,20-4-201-16</inkml:trace>
  <inkml:trace contextRef="#ctx0" brushRef="#br0" timeOffset="-170606.37">20832 6878 2514 0,'9'-10'13'0,"-9"10"38"16,0 0 4-16,8-11-18 0,-8 11-5 0,0 0-5 0,0 0-1 15,0 0 2-15,0 0-4 0,0 0 4 0,0 0-2 16,0 0 11-16,0 0 10 15,-42 22 12-15,42-22 2 0,-17 17-5 0,8-4-5 16,9-13-7-16,-13 20-2 0,7-6-1 16,2-3-3-16,4-11-1 0,-6 24-5 0,4-12 0 15,2-12-6-15,2 28-6 16,2-15 1-16,-4-13-2 0,12 26-1 0,-5-13-1 0,3 0-4 16,-1-1 8-16,2-1-33 0,-1-2-31 0,0 1-59 15,4 2-48-15,-4-4-70 16,0-2-123-16,3 0-493 0,-2 1-173 0</inkml:trace>
  <inkml:trace contextRef="#ctx0" brushRef="#br0" timeOffset="-170206.29">21183 6902 2446 0,'9'-13'-64'0,"-9"13"20"0,0 0 11 16,0 0 10-16,0-19 17 0,0 19 31 0,0 0 21 15,0 0 15-15,0 0 15 16,-32 0 5-16,32 0 2 0,0 0 1 0,-32 9-9 0,32-9-4 16,-19 8-13-16,19-8-6 0,-15 12-6 0,15-12-4 15,-8 13-3-15,8-13-8 16,0 15-17-16,0-15-19 0,0 0-3 0,17 24-2 15,-8-14-5-15,1-1 5 0,0 2-5 16,2-2 7-16,-2 3 8 0,2-3 9 16,-1 0 14-16,0 2 0 0,-1-1-1 15,-1 0 7-15,-1-1 10 0,-8-9 14 0,8 18 12 0,-8-18 10 16,2 17 5-16,-2-17-2 16,0 0-1-16,-10 24-1 0,10-24-9 0,-19 16-7 15,4-9-5-15,0 0-13 0,-1-5-11 0,0 3-27 0,0-1-47 16,16-4-43-16,-24 7-34 15,12-3-69-15,3-1-48 0,9-3-107 0,-20 0-560 16,20 0-292-16</inkml:trace>
  <inkml:trace contextRef="#ctx0" brushRef="#br0" timeOffset="-169996.57">21445 6835 2843 0,'0'0'5'0,"24"3"8"0,-11 1-5 0,0 4 7 16,-1 1 3-16,1 0-6 0,-3 4 9 15,1 2-2-15,-2 5 2 0,-3-1 1 0,0 0-3 0,-4 2 2 16,2-3-1-16,-4 4-8 16,-2 1 8-16,0-4-16 0,-2 6-42 0,-2-2-65 15,-2-3-66-15,-4 0-121 0,-2-1-483 0,-1 0-69 0</inkml:trace>
  <inkml:trace contextRef="#ctx0" brushRef="#br0" timeOffset="-168526.55">22055 6992 2298 0,'0'0'10'0,"0"0"20"0,0 0-6 15,0 0-4 1,0 0-8-16,0 0 2 0,0 0-3 0,43 14 8 0,-43-14-5 15,0 0 0-15,0 0 7 16,23 0 4-16,-23 0 11 0,17 4 9 0,-17-4-8 0,22 1 3 16,-22-1-11-16,24 0-8 15,-24 0-28-15,26 2-32 0,-13 0-39 0,-13-2-42 16,23 0-58-16,-23 0-132 16,21-4-320-16,-13 3 150 0</inkml:trace>
  <inkml:trace contextRef="#ctx0" brushRef="#br0" timeOffset="-168366.23">22144 6916 1940 0,'-17'-7'109'0,"17"7"26"0,0 0-20 15,0 0-14-15,-10-10-20 0,10 10-12 16,0 0-16-16,0 0-30 0,0 0-31 0,0 0-45 16,47-10-24-16,-35 10-29 0,5-2-29 0,0 2-41 0,2-1-88 15,-19 1-313 1,38-3 225-16</inkml:trace>
  <inkml:trace contextRef="#ctx0" brushRef="#br0" timeOffset="-167786.38">22707 6651 1649 0,'0'0'46'0,"0"-23"48"16,0 23 22-16,0 0-14 0,0 0 0 16,0-19-17-16,0 19-3 0,0 0-5 0,0 0-8 15,0 0-10-15,4-16-11 16,-4 16-2-16,0 0-10 0,0 0-10 0,18-4-3 16,-18 4-9-16,0 0-14 0,27 3-19 0,-27-3-3 0,20 0-11 15,-20 0 4-15,0 0-1 16,26 0 9-16,-26 0 7 0,18-3 13 0,-18 3 20 15,0 0 8-15,21 0 9 16,-21 0 1-16,0 0 0 0,0 0-5 0,0 0-1 16,0 0 6-16,0 0-7 0,0 0 12 15,0 0-1-15,0 0 3 0,0 0 9 0,0 0-5 16,0 0-2-16,0 0 1 16,0 0-4-16,-15 39 2 0,15-39-7 0,-10 31 0 0,5-13-1 15,1 1-3-15,-1 7-7 0,1-2 1 0,2 3-4 16,0 3-2-16,0-1 0 15,2 2-3-15,0 1 0 0,0 0-3 0,0-2 0 0,2 1-3 16,-2-1 0-16,0-1 0 16,0-2-3-16,-2-1 1 0,0 1-1 0,0-4-1 15,-2-4 3-15,-2-2 1 16,-1 0 4-16,-2-3 3 0,-1 0-1 0,-1-4 8 0,1 0 5 16,-3 0 10-16,2-3 16 0,11-7 13 0,-18 12 12 15,18-12 6-15,-18 7-2 16,18-7-6-16,0 0-6 0,0 0 1 0,0 0-4 15,0 0-11-15,0 0-8 16,0 0-14-16,0 0-11 0,0 0-16 0,0 0-20 16,70-14-32-16,-49 9-36 0,1 2-46 15,-2-1-61-15,8 0-43 0,-5-2-78 0,1 2-150 0,0-4-526 16,-4 1-435-16</inkml:trace>
  <inkml:trace contextRef="#ctx0" brushRef="#br0" timeOffset="-167536.43">23173 6839 2971 0,'9'-17'-102'0,"-9"17"10"16,0 0 10-16,0 0 7 0,0 0 23 0,0 0 17 15,0 0 19 1,0 0 26-16,-32 32 22 0,23-19 9 0,3-1 16 0,-2 4 3 0,1-2 1 15,1 1 0 1,1 2-4-16,1-1-8 0,2 2-2 0,0-1-4 0,2-17-2 16,6 36-21-16,1-19-51 15,2 1-44-15,3-2-54 0,-1-2-68 0,-1-2-123 0,3-2-412 16,0 0-2-16</inkml:trace>
  <inkml:trace contextRef="#ctx0" brushRef="#br0" timeOffset="-167216.28">23480 6959 2253 0,'0'0'63'0,"7"-15"11"0,-7 15-6 15,0 0-23-15,0-19-10 16,0 19 4-16,0 0 21 0,-9-16 10 0,9 16 16 0,0 0 2 16,-21-8 4-16,21 8 8 0,0 0 3 0,-25 1-3 15,25-1-8-15,0 0-6 16,-22 10-12-16,22-10-6 0,-10 12-10 0,10-12-6 15,-4 13-8-15,4-13-3 16,2 20-8-16,-2-20-13 0,10 24-7 0,-2-9-3 16,3-1-4-16,-2 1 4 0,1 1-3 15,1 0 3-15,-3-3-3 0,0 3-1 0,-1-2 7 16,0 0 7-16,-1-1 0 0,-2 1 7 16,-4-14 6-16,0 20 1 0,0-20-2 0,-8 22-9 15,-1-13-6-15,9-9-32 0,-23 14-50 0,8-9-64 16,2-1-62-16,13-4-59 15,-25 3-114-15,15-3-576 0,10 0-360 0</inkml:trace>
  <inkml:trace contextRef="#ctx0" brushRef="#br0" timeOffset="-167030.39">23649 6916 2868 0,'0'0'-2'0,"22"0"27"0,-22 0-7 0,18 6 2 0,-18-6 13 15,16 11 2-15,-10-1 3 0,-6-10 0 16,8 20-3-16,-4-6-1 0,-4 1-3 0,0-15-6 16,-2 33 3-16,-2-17-2 15,-2 3-15-15,-2 0-52 0,-4 2-91 0,-2 1-83 16,-3-3-196-16,-4 0-354 0,-6 2-56 16</inkml:trace>
  <inkml:trace contextRef="#ctx0" brushRef="#br0" timeOffset="-156266.53">23715 4602 435 0,'-12'12'91'0,"12"-12"-18"0,0 0 1 16,0 0-6-16,0 0 15 0,0 0 2 0,0 0-1 15,0 0 2-15,0 0 12 16,0 0-19-16,0 0-6 0,0 0 0 0,0 0 6 0,0 0-12 15,0 0 4-15,0 0-13 16,0 0 13-16,0 0-1 0,0 0 17 0,0 0-4 16,0 0 17-16,0 0 17 15,0 0 0-15,0 0-2 0,0 0-7 0,0 0-11 0,0 0-10 16,0 0-13-16,0 0-5 16,0 0-10-16,0 0-1 0,33 7-9 0,-33-7-1 15,0 0-1-15,28-3-8 0,-28 3-6 0,0 0-4 0,30-8-6 16,-30 8 0-16,18-5-6 15,-18 5 0-15,20-4 1 0,-20 4-9 16,18-8 2-16,-18 8-7 0,15-10-4 16,-15 10 3-16,15-9-6 0,-15 9 6 0,13-11-6 0,-13 11 2 15,8-13-2-15,-8 13 0 16,6-12-3-16,-6 12 2 0,6-14-3 16,-6 14 8-16,0 0-4 0,6-17-2 0,-6 17-2 0,0 0-1 15,0 0-1-15,-6-22-2 16,6 22 0-16,0 0 7 0,-12-18-6 0,12 18 3 15,-12-7 5-15,12 7 2 0,-13-8 2 16,13 8 5-16,-17-6 4 0,17 6 4 0,0 0-1 16,-21-3 5-16,21 3-4 15,0 0 6-15,-20 0 1 0,20 0-1 0,0 0-1 16,0 0 3-16,-22 5-1 0,22-5-4 16,0 0 1-16,-13 11 2 0,13-11-2 15,0 0 0-15,-13 12-3 0,13-12 1 0,-8 10-1 0,8-10 3 0,-9 14-3 16,9-14 4-16,-6 14-3 15,6-14 2-15,-6 18-6 0,6-18 4 0,-9 16-3 16,9-16 2-16,-5 21 1 16,5-21-6-16,-4 19 2 0,4-19 0 0,-2 22-1 0,2-22 4 15,-2 19 5-15,2-19-3 16,-2 19-4-16,2-19-1 0,0 18 3 0,0-18-1 16,0 20-2-16,0-20 2 0,2 17-1 0,-2-17-2 15,4 16 1-15,-4-16 1 0,4 14 0 16,-4-14 7-16,7 12 0 15,-7-12 3-15,7 11 1 0,-7-11-2 0,12 8-4 16,-12-8-2-16,19 7 14 0,-19-7-2 0,22 6-5 16,-6-2-4-16,-1-2-8 0,-15-2-24 15,34 0-31-15,-17 0-32 0,-17 0-36 0,35-4-42 16,-17 2-42-16,-1-4-44 16,-2 1-133-16,-3-1-565 0,1-2-352 0</inkml:trace>
  <inkml:trace contextRef="#ctx0" brushRef="#br0" timeOffset="-155556.65">24064 4789 2732 0,'0'0'-117'0,"0"0"23"16,0 0 25-16,0 0 20 0,0 0 22 0,0 0 13 0,0 0 28 15,0 0 9-15,0 0 18 16,0 0 10-16,0 0 9 0,0 0 16 0,0 0 11 15,0 0 11-15,0 0-5 16,0 0-9-16,0 0-11 0,0 0 0 0,13-49-4 0,-13 49-12 16,8-9-4-16,-8 9-8 15,11-10-4-15,-11 10-7 0,13-10-4 0,-13 10-1 16,12-8-6-16,-12 8-2 16,0 0-1-16,22-7-2 0,-22 7-2 0,0 0-2 15,19 2-1-15,-19-2-3 0,0 0-2 0,19 8 0 0,-19-8 0 16,11 9-1-16,-11-9 0 15,6 13 0-15,-6-13-1 0,6 18-1 0,-6-18 2 16,2 17-1-16,-2-17 0 16,-2 19 7-16,2-19 1 0,0 0 6 0,-6 23 5 0,6-23 1 15,-9 15 4-15,9-15 4 16,-10 11 0-16,10-11-3 0,-15 8 4 0,15-8 2 16,-17 6 7-16,17-6 6 0,-18 4 4 0,18-4-2 0,0 0 5 15,0 0-7-15,-28-16-4 16,28 16 1-16,-14-15-7 0,14 15-9 0,-4-16-17 15,4 16-16-15,-2-19-22 16,2 19-28-16,0 0-31 0,4-26-51 0,-4 26-54 16,9-14-57-16,-5 7-96 0,3-1-199 15,1 1-339-15,-8 7-242 0</inkml:trace>
  <inkml:trace contextRef="#ctx0" brushRef="#br0" timeOffset="-155206.72">24444 4677 2591 0,'0'0'-73'16,"0"0"13"-16,0 0 10 15,0 0 10-15,0 0 19 0,0 0 10 0,0 0 28 0,0 0 0 16,-4 26 0-16,4-26 2 16,0 0-5-16,0 0-5 0,22-1 2 0,-22 1-11 15,0 0 0-15,23 0 0 0,-23 0 0 0,20 0-18 16,-20 0-1-16,0 0-17 15,30-2-30-15,-30 2-23 0,18-2-17 0,-7 2-33 16,-11 0-73-16,0 0-350 16,21-7 247-16</inkml:trace>
  <inkml:trace contextRef="#ctx0" brushRef="#br0" timeOffset="-155016.35">24458 4627 1624 0,'-17'-3'31'0,"17"3"49"0,0 0 12 15,0 0-2-15,0 0 5 0,-19-3 10 16,19 3-17-16,0 0-2 0,0 0-7 0,0 0-14 16,0 0-6-16,0 0-5 15,0 0-6-15,0 0-9 0,59 0-25 0,-59 0-26 16,32 3-38-16,-12-2-26 0,-4-1-35 16,3 0-44-16,-19 0-107 0,36-1-367 15,-19-2 153-15</inkml:trace>
  <inkml:trace contextRef="#ctx0" brushRef="#br0" timeOffset="-154146.37">25171 4359 1750 0,'0'0'-14'0,"0"0"33"15,0 0 13-15,10-13-1 16,-10 13 9-16,0 0 19 0,0 0 3 0,0 0 5 0,0 0 5 16,0 0-14-16,0 0 3 15,0 0 12-15,0 0 16 0,0 0 14 0,0 0 18 16,0 0-2-16,0 0-5 16,0 0-9-16,0 0-12 0,0 0-5 0,0 0 0 15,-12 59 0-15,10-46-4 0,2-13-2 0,-4 30 0 16,0-14-4-16,2 1-6 0,1-2 0 15,-1 4-8-15,0-3-4 0,-1 0-8 0,3-16-6 16,-4 32-2-16,4-18-4 0,0-14-5 16,0 27-2-16,0-27-8 0,0 25-10 0,0-25-32 15,0 21-63-15,0-21-76 16,7 20-75-16,-7-20-128 0,-3 12-225 16,3-12-266-16,-4 9-197 0</inkml:trace>
  <inkml:trace contextRef="#ctx0" brushRef="#br0" timeOffset="-153856.49">24962 4821 2551 0,'0'0'-52'0,"0"0"3"0,-4 14 15 15,4-14 15-15,0 0 16 0,0 0 25 0,0 0 5 16,0 0 5-16,0 0-5 16,0 0 3-16,41 2 16 0,-41-2 22 0,27-2 10 0,-9 2 7 15,4 0 18-15,3 0-3 16,1 0-7-16,2-2-8 0,0 4-11 0,2-4-13 16,-5 2-19-16,4 0-23 0,-7 0-40 0,0 0-38 0,-1 2-52 15,0-2-51-15,-4 0-77 16,-17 0-150-16,27 2-361 0,-15 0-27 0</inkml:trace>
  <inkml:trace contextRef="#ctx0" brushRef="#br0" timeOffset="-153446.62">25326 4991 2184 0,'0'0'-56'0,"0"0"19"0,0 0 15 0,0 0 19 15,0 0 40-15,0 0 2 16,0 0 27-16,-21 8 22 0,21-8 15 0,0 0 12 16,-17 2 8-16,17-2 7 0,-17 4-2 0,17-4-2 0,-19 5-7 15,19-5-9-15,-26 8-5 16,14-1-13-16,-1-1-10 0,0 1-5 0,1 4-6 15,1-3-7-15,0 5-3 16,-3-2-4-16,5 0-4 0,-1 3-4 0,2-1-3 16,1 2-5-16,1-2 5 0,1 1-12 15,5-14 0-15,-4 25 2 0,4-25 1 0,4 24 10 16,1-9-3-16,1-3-3 16,5 0-1-16,1-4-3 0,4 2-4 0,6-2-3 15,-1 0-3-15,3-2-2 0,1-4-6 0,0-1-7 0,-1-2-16 16,3-1-25-16,-1-6-31 15,1 0-42-15,-2-1-50 0,3-6-48 0,-1-3-36 16,-3-1-74-16,-1-4-142 16,0 0-470-16,-6 0-323 0</inkml:trace>
  <inkml:trace contextRef="#ctx0" brushRef="#br0" timeOffset="-152736.33">26090 4111 2680 0,'0'0'-124'0,"-10"-19"20"0,10 19 20 0,0 0 24 16,0 0 8-16,-9-13 22 0,9 13 15 0,0 0 9 0,0 0 9 15,0 0 6-15,-12-8 7 16,12 8 12-16,0 0 6 0,0 0 12 0,0 0-14 15,0 0 1-15,0 0 1 0,0 0 10 16,-32 13-8-16,32-13 0 0,0 0-5 0,-13 18 3 16,13-18-3-16,-9 19-1 15,4-8-1-15,1 3 9 0,4-14-9 0,-7 30 5 16,5-15-10-16,0 4-1 0,0 1 2 16,2-2-3-16,2 3 3 0,0-1-4 15,3 5-2-15,-1-1 2 0,0-1-4 0,1 1 0 0,4 1-2 16,0-2 1-16,0 3 0 15,-1 0-3-15,0-2-5 0,3 3 5 0,-2-2-6 0,3 3 3 16,-2-3-5-16,-1 0 3 16,1 2-1-16,1 2 3 0,-3-3 2 0,2 0 17 15,-4-1 8-15,1 0 3 16,-1 2 4-16,0-5 1 0,0 3-3 0,-4 0 1 0,1-2-1 16,-1 1 8-16,-4-1-4 0,2 0 2 0,-3 2 1 15,1-1 0-15,-2 1-2 16,-4-3 1-16,4 0 0 0,-2-1 3 0,1-3 5 0,-1-1 1 15,-4-2 14 1,2-2-2-16,-1 1 2 0,-3-1 3 0,1-3-4 0,0-1 2 16,-5-1-5-16,16-8-4 15,-25 5-9-15,12-3 1 0,13-2-4 0,-27-7-9 0,27 7-4 16,-29-16-11-16,18 7-25 16,-1-4-31-16,3-3-39 0,1 1-54 0,3-2-65 15,0 1-52-15,0 0-87 0,3 0-187 0,0 1-89 16,2 2-250-16,0 13-195 15</inkml:trace>
  <inkml:trace contextRef="#ctx0" brushRef="#br0" timeOffset="-152011.33">26318 5325 2479 0,'0'0'-91'15,"0"0"14"-15,2 19 16 16,-2-19 8-16,0 0 18 0,-2 21 18 0,2-21 26 16,-8 15 12-16,8-15 1 0,0 0 26 0,-10 19 15 0,10-19 20 15,-11 10 19-15,11-10 14 16,-10 5 4-16,10-5 9 0,0 0 13 0,-20 2 11 15,20-2 1-15,0 0-1 0,0 0-4 16,-25-14-4-16,25 14-9 0,-8-13-14 0,8 13-12 16,0 0-15-16,-3-23-17 15,3 23-9-15,0 0-21 0,5-20-23 0,-5 20-37 16,0 0-53-16,11-19-68 0,-11 19-65 16,11-9-83-16,-11 9-176 0,9-11-527 15,-9 11-445-15</inkml:trace>
  <inkml:trace contextRef="#ctx0" brushRef="#br0" timeOffset="-151476.68">26300 4121 2992 0,'0'0'-47'0,"0"0"6"16,0 0 8-16,0 0 10 0,0 0 8 0,0 0 15 0,0 0 6 16,0 0 11-16,0 0-7 15,0 0-4-15,0 0 7 0,0 0-7 0,39-19 7 16,-39 19 12-16,26-2 9 16,-8 2 0-16,-18 0 2 0,33 0-8 0,-13 0-4 0,-2 0-11 15,-18 0-15-15,34-2-57 0,-18 4-56 0,-1-4-62 16,-6 0-107-16,-9 2-480 15,19-4-55-15</inkml:trace>
  <inkml:trace contextRef="#ctx0" brushRef="#br0" timeOffset="-151236.75">26484 4005 2315 0,'-9'-10'6'0,"9"10"0"0,0 0 3 0,0 0 5 15,0 0-2-15,0 0 13 16,0 0 26-16,0 0 10 0,0 0 6 15,0 0 13-15,0 0 13 0,-16 29 1 16,16-29 4-16,-5 26-8 0,3-10-11 0,-2 0-7 0,2 4-5 16,0-1-4-1,1-1-5-15,-1 2 0 0,2 0-5 0,-3-1-4 0,6 0-1 16,-3 3-7-16,2-5-1 16,1 2-7-16,3-2-2 0,1-2-4 0,-1 1-8 0,6-3-43 15,-5 1-54-15,6-3-84 0,-1-2-88 0,1-3-195 16,-2 0-412-16,2-3-208 15</inkml:trace>
  <inkml:trace contextRef="#ctx0" brushRef="#br0" timeOffset="-150566.59">26848 4528 2443 0,'0'0'-96'0,"8"-13"40"0,-8 13 29 16,0 0 20-16,0 0 29 16,0 0 23-16,0 0 21 0,0 0 10 0,0 0-1 15,0 0 5-15,0 0 10 0,0 0 13 0,0 0 7 16,0 0-1-16,0 0-7 0,0 0-5 15,0 0-3-15,0 0 3 0,0 0 0 0,0 0-3 16,0 0-5-16,-20 40-2 16,20-40-2-16,-9 23-11 0,5-10-4 0,-3 1-4 15,3 1-2-15,4-15-3 0,-8 28-7 16,6-15-1-16,-2 3-5 0,2-1-6 16,2-15-4-16,-5 27-4 0,3-15-4 0,2-12-1 0,-4 20-2 15,4-20-5-15,0 19-1 16,0-19-2-16,0 0-1 0,0 23-21 0,0-23-33 0,0 0-48 15,9 9-63-15,-9-9-64 16,0 0-50-16,0 0-70 0,0 0-126 0,22-19-483 16,-17 10-357-16</inkml:trace>
  <inkml:trace contextRef="#ctx0" brushRef="#br0" timeOffset="-150376.28">26812 4315 2743 0,'0'0'-77'0,"0"0"47"0,0 0 33 16,0-20 28-16,0 20 41 0,0 0 21 0,0 0 3 15,0 0-3-15,0 0-9 16,6-16-13-16,-6 16-11 0,0 0-11 0,0 0-31 0,0 0-46 16,0 0-61-16,0 0-62 0,5-8-64 0,-5 8-147 15,0 0-402-15,0 0-55 16</inkml:trace>
  <inkml:trace contextRef="#ctx0" brushRef="#br0" timeOffset="-149986.75">27047 4471 2242 0,'0'0'-45'0,"0"0"28"0,0 0 26 0,0 0 22 15,0 0 33-15,0 0 28 16,-4 29 22-16,4-29-2 0,-11 14-9 0,11-14-5 15,-8 17-7-15,2-6 4 16,6-11-2-16,-9 22-2 0,5-10-6 0,4-12-7 0,-5 26-4 16,1-14-2-16,4-12-14 15,0 25-1-15,0-25-4 0,6 25-4 0,-3-12-5 16,3 1 1-16,3-3-8 16,1-2-3-16,1 3-1 0,2-4-11 0,1-1-44 15,1 1-63-15,1-3-54 0,-1 1-79 0,-15-6-111 0,27 2-612 16,-15-4-361-16</inkml:trace>
  <inkml:trace contextRef="#ctx0" brushRef="#br0" timeOffset="-149815.29">27164 4597 2822 0,'-6'-12'-19'16,"6"12"35"-16,0 0 1 0,-7-13 12 15,7 13-8-15,0 0 7 0,0 0 0 0,0 0-2 16,17-19-6-16,-17 19 4 0,17-6-9 0,-17 6 3 15,25-4-12-15,-25 4-17 16,26-3-40-16,-10 1-56 0,-16 2-49 0,29-5-71 0,-18 3-124 16,1-2-325-16,-12 4 82 15</inkml:trace>
  <inkml:trace contextRef="#ctx0" brushRef="#br0" timeOffset="-149606.6">27299 4485 1930 0,'0'0'8'0,"-12"-8"50"0,12 8 22 0,0 0 5 16,0 0 18-16,0 0 21 15,0 0 18-15,0 0 8 0,0 0 13 0,0 0 0 16,0 0-5-16,0 0-9 16,-24 26-7-16,24-26-6 0,-2 20-14 15,2-20-12-15,0 23-10 0,-3-10-13 0,3-13-7 16,3 26-8-16,-1-13-8 0,-2-13-11 0,2 26-10 16,0-13-32-16,-2-13-47 0,2 20-63 0,4-8-81 15,-6-12-80-15,4 19-146 0,0-11-201 16,-4-8-235-16,0 0-183 0</inkml:trace>
  <inkml:trace contextRef="#ctx0" brushRef="#br0" timeOffset="-149346.72">27429 4528 2597 0,'7'-13'11'15,"-7"13"17"-15,9-12 3 0,-9 12 13 0,0 0 17 16,12-11 3-16,-12 11 1 0,0 0-1 15,0 0 5-15,19 3 1 0,-19-3 8 0,0 0 8 16,19 16 3-16,-13-6 2 16,-6-10 3-16,8 22-4 0,-7-8-7 0,-1-14-6 15,2 26-1-15,-2-11-9 16,0-15-5-16,-3 32-7 0,-3-16-5 0,2-1-7 0,-2 3-3 16,-2-2-9-16,-1-2-23 0,3 2-38 0,1-3-39 15,-1 0-48-15,-4 0-46 16,10-13-36-16,-7 21-35 0,-1-13-68 0,8-8-636 0,-5 13-356 15</inkml:trace>
  <inkml:trace contextRef="#ctx0" brushRef="#br0" timeOffset="-148436.4">27189 4583 2699 0,'0'0'-146'0,"0"0"16"16,0 0 17-16,0 0 6 0,-21-4 30 0,21 4 9 16,0 0 19-16,0 0 15 0,0 0 25 0,0 0 18 15,0 0 22-15,-19-3 29 16,19 3 14-16,0 0 22 0,0 0 13 0,0 0 4 0,0 0 3 15,0 0-4-15,0 0-10 16,0 0-9-16,0 0-12 0,0 0-12 0,0 0-4 16,0 0-7-16,0 0-6 15,0 0-5-15,0 0-3 0,0 0-8 0,51-17-5 16,-51 17-3-16,23-6-2 0,-12 4-1 16,-11 2-4-16,22-8-1 0,-11 5 3 0,-11 3 7 15,21-6 13-15,-21 6 4 0,20-7 5 0,-20 7-1 16,15-6 1-16,-15 6-4 15,0 0 1-15,19-6-3 0,-19 6 0 0,0 0-5 16,15-6-4-16,-15 6-4 0,0 0-2 16,0 0-4-16,14-6-2 0,-14 6-2 0,0 0-4 15,0 0-5-15,0 0 4 16,0 0-1-16,0 0 6 0,0 0-3 0,0 0 5 0,0 0 4 16,0 0-2-16,0 0 2 0,0 0-3 0,0 0-3 15,0 0 0-15,-39 28 1 16,39-28 0-16,-17 15-1 0,3-8-1 15,5 1 0-15,0 1 0 0,9-9 7 16,-22 19 3-16,13-10-8 0,2 2 6 16,7-11 1-16,-16 21-7 0,10-12-16 0,6-9 5 15,-9 21 2-15,5-12 3 0,4-9 3 0,-4 22 0 16,4-22 7-16,2 18-3 0,-2-18 7 16,2 18 1-16,-2-18-3 0,12 16 0 15,-7-8-3-15,-5-8-8 0,20 13 5 0,-11-5-6 0,4-4-3 16,3 2-16-16,-16-6-21 15,28 1-27-15,-16-1-36 0,3-1-45 0,-15 1-49 16,33-8-57-16,-18 3-74 16,2-5-161-16,0 1-139 0,-3-1-318 0,4-2-338 0</inkml:trace>
  <inkml:trace contextRef="#ctx0" brushRef="#br0" timeOffset="-147776.34">27831 4602 2790 0,'0'0'-58'0,"0"0"24"0,0 0 32 0,0 0 32 16,0 0 31-16,-29-28 11 0,29 28 3 16,-16-4-3-16,16 4 1 0,-17-4-5 0,17 4-2 15,0 0 5-15,-29 4-3 16,29-4-4-16,-19 6 0 0,19-6-6 0,-17 7-2 16,17-7-5-16,-13 14-3 0,13-14-5 0,-10 15-6 0,10-15-5 15,-6 18-1-15,6-18-2 16,0 15-2-16,0-15-5 0,0 0-2 15,6 22 0-15,-6-22-1 0,8 12 0 16,-8-12-1-16,10 9-3 0,-10-9 3 16,0 0 1-16,16 7-5 0,-16-7 3 0,0 0 1 15,0 0-2-15,25-7 0 0,-25 7-2 0,0 0-2 16,21-17-4-16,-14 6-3 16,-2-3 4-16,4-1-7 0,0-4-2 0,0-2-2 15,-1-4-1-15,-3 1-3 0,4-3 3 0,-2-2-1 0,0 4 2 16,-1-3-2-16,-4 1 2 15,1 3 10-15,1-3 10 0,-1 6 7 0,-3 1 10 0,3 1 9 16,-1-1 0 0,-2 20-1-16,0-29-3 0,0 16-8 0,0 13-5 0,0-21-3 15,0 21 3-15,0 0-8 16,0-19-2-16,0 19-3 0,0 0-1 0,0 0 2 16,0 0 8-16,0 0 7 0,0 0 8 0,0 0 4 15,-26 46 0-15,24-32 3 0,-2 4-2 16,1 0-3-16,1 4-3 0,2 1-6 0,2-2-1 15,1 3 1-15,1 2-11 16,1-1 3-16,-1-3-3 0,3 1 2 0,3 0-4 16,-2-4-14-16,1 0-34 0,1 0-39 15,-2-5-47-15,3-1-64 0,-2 0-71 0,-1-3-92 16,2-1-173-16,-3-3-100 16,1-1-302-16,-8-5-316 0</inkml:trace>
  <inkml:trace contextRef="#ctx0" brushRef="#br0" timeOffset="-147336.34">28075 4582 2865 0,'0'0'24'0,"0"0"18"15,4-23 7-15,-4 23 25 16,0 0 18-16,0 0 0 0,0 0-6 0,4-16-12 16,-4 16-10-16,0 0-9 0,13-9 0 0,-13 9-8 0,19-6-4 15,-19 6-6-15,16-4-7 16,-16 4-2-16,17-5 1 0,-17 5-5 15,15-5-1-15,-15 5 1 0,15-5-8 16,-15 5 1-16,0 0-2 0,18-3 0 16,-18 3-4-16,0 0 1 0,0 0-1 0,14-6 0 15,-14 6 4-15,0 0-3 0,0 0 9 0,0 0 8 16,0 0 10-16,0 0 5 16,0 0 7-16,0 0 3 0,0 0 2 0,0 0-1 15,-30 34-2-15,22-22-5 0,-3-3-2 0,3 2-3 0,0 1-3 16,-5-1-1-16,13-11 1 15,-13 25-3-15,6-14 2 0,0 3 4 0,-2-3 22 16,4 3-10-16,5-14-2 16,-6 21-6-16,6-21 4 0,-2 22-2 0,2-22 0 0,0 20-6 15,0-20 1-15,4 19-23 16,-4-19 1-16,9 15 5 0,0-7-8 16,-9-8-1-16,14 13-2 0,-14-13-6 0,18 9-1 0,-18-9-2 0,20 6-12 15,-11-4-22-15,-9-2-31 16,20-2-38-16,-20 2-54 0,22-4-66 0,-12-1-68 15,-1-1-129-15,0 0-207 0,-9 6-13 16,12-12-243-16,-12 12-242 0</inkml:trace>
  <inkml:trace contextRef="#ctx0" brushRef="#br0" timeOffset="-93396.74">24432 7181 1457 0,'18'-10'203'0,"-18"10"-92"0,0 0-59 16,0 0 7-16,12-6-1 0,-12 6-11 16,0 0-12-16,0 0-7 0,0 0 4 15,18-4-7-15,-18 4 24 0,0 0 12 16,0 0 26-16,0 0-7 0,0 0 3 0,14-7-3 16,-14 7-7-16,0 0-5 0,0 0-8 0,0 0-7 15,0 0-3-15,24 0-5 0,-24 0-5 16,19 0-5-16,-19 0 0 0,25 0-6 0,-6 0-2 15,-19 0-3-15,43 2-7 16,-21-1 5-16,5-1 14 0,0 0 1 0,4 0 6 0,-1 3 3 16,1-6 6-16,-1 3-1 15,3 3 1-15,-2-3-1 0,1 0 2 0,-3-3 3 16,3 3-9-16,-3-1-5 16,2-1 12-16,-4-1-3 0,-4 3-1 0,4-1 1 15,-8 0 1-15,3 1 2 0,0-3-3 0,-22 3 5 16,35-1 2-16,-23-2 5 0,-12 3-3 15,29-1 1-15,-29 1-4 0,18-3-5 0,-18 3-7 16,20-1-6-16,-20 1-8 16,0 0-10-16,20-2-16 0,-20 2-24 0,0 0-29 15,0 0-32-15,23-1-42 0,-23 1-46 16,0 0-37-16,0 0-30 0,15 0-26 0,-15 0-37 16,0 0-654-16,0 0-384 0</inkml:trace>
  <inkml:trace contextRef="#ctx0" brushRef="#br0" timeOffset="-93066.7">25322 7092 2875 0,'-9'-10'-71'16,"9"10"32"-1,0 0 16-15,0 0 14 0,-8-19 37 0,8 19 23 0,0 0 23 16,-7-12 18-16,7 12 3 16,0 0 1-16,0 0 0 0,-8-13 0 0,8 13-1 0,0 0-8 15,0 0-3-15,-11-13-5 0,11 13 0 0,0 0-7 16,0 0-1-1,0 0-7-15,0 0-3 0,0 0-10 0,-17-3-5 0,17 3-3 16,0 0-4-16,0 0-6 0,0 0 0 16,0 0-5-16,0 0-1 0,0 0-5 0,0 0-2 15,26 46-8-15,-17-36 0 16,1-1-5-16,-2-1-2 0,1 2-5 0,1-1 2 16,-10-9-1-16,11 17 0 0,-7-10-1 0,-4-7 0 15,6 18 0-15,-6-18 1 0,3 15 0 16,-3-15 2-16,0 0-1 0,-11 28-1 0,5-21 1 15,6-7-5-15,-19 18-33 16,10-10-50-16,-1 1-66 0,4-3-62 0,-3 1-105 0,9-7-188 16,-11 9-437-16,11-9-362 15</inkml:trace>
  <inkml:trace contextRef="#ctx0" brushRef="#br0" timeOffset="-92406.78">26434 6704 2836 0,'0'0'-81'0,"0"0"22"16,0 0 14-16,16-2 15 0,-16 2 27 0,0 0 28 16,0 0 18-16,0 0 10 15,0 0-1-15,0 0 13 0,0 0-2 0,0 0 8 16,0 0 15-16,0 0 11 15,0 0 2-15,0 0-8 0,0 0-11 0,0 0-7 0,0 0-5 16,0 0-8-16,-65-6-6 16,65 6-7-16,-25 0-4 0,25 0-6 0,-25 3-4 15,25-3-2-15,-20 1-6 0,20-1-1 16,0 0-3-16,-26 2-5 0,26-2 1 0,-12 4-4 16,12-4-2-16,0 0 5 0,-11 14-5 0,11-14 0 15,-4 13-1-15,4-13-1 0,0 21 0 16,0-21-1-16,4 24-1 0,-4-6-1 0,2-1 0 15,-2 2 0-15,0 2 0 16,-2 0-1-16,0 1 0 0,-1 1-1 16,-1 2 2-16,-1-1 3 0,-2-2 2 0,-2 1 10 15,1-2 9-15,0 0 6 0,0-1 5 0,-1-2-1 16,2-1-1-16,2-2-3 0,-1-2-3 0,6-13 2 16,-5 26-3-16,3-16 5 15,2-10 9-15,4 22-6 0,-4-22-3 0,14 15-4 16,-3-9-6-16,3 0-1 0,1-1-3 15,6-2-3-15,-1 0-3 0,2-1-3 0,1-2-2 16,-1-2-20-16,1 0-21 16,1 1-23-16,-1-6-31 0,1 4-40 0,-1-3-43 15,-3 0-42-15,-4 0-57 0,-2 2-62 16,-1-5-158-16,-7 3-449 0,0-4-344 0</inkml:trace>
  <inkml:trace contextRef="#ctx0" brushRef="#br0" timeOffset="-92247.01">26272 7043 2778 0,'-13'-5'34'16,"13"5"20"-16,0 0-9 0,-12-10-10 15,12 10-8-15,0 0 2 0,0 0-3 0,0 0 1 16,0 0-11-16,25-22-25 16,-25 22-27-16,25-4-34 0,-14 1-41 0,-11 3-30 15,31-7-52-15,-16 3-118 0,-2 2-379 0,5-1 58 0</inkml:trace>
  <inkml:trace contextRef="#ctx0" brushRef="#br0" timeOffset="-91876.9">26695 7072 1943 0,'0'0'-48'16,"0"0"19"-16,11 10 6 0,-11-10 7 0,0 0 9 0,16 7 9 15,-16-7 8-15,7 8 7 16,-7-8 8-16,0 0 9 0,12 11 14 0,-12-11 21 16,5 11 15-16,-5-11 8 15,0 0 8-15,3 22-2 0,-3-22 2 0,0 16 0 0,0-16 12 16,0 0 2-16,-12 24-3 0,4-17 5 0,8-7 1 16,-15 14 2-16,5-10 3 15,-1 5 5-15,11-9-1 0,-23 8 2 0,23-8 1 0,-21 5 8 16,21-5-1-16,-23 0 7 15,23 0 4-15,0 0-16 0,-25-5-7 0,25 5-43 16,-12-12-7-16,12 12-7 16,-5-12-15-16,5 12-4 0,0 0-3 0,5-28-9 15,-5 28-1-15,12-15-30 0,-12 15-20 16,17-15-27-16,-10 8-46 0,2 0-54 0,2 3-69 16,1 0-60-16,-12 4-95 0,13-7-173 15,-4 3-90-15,-9 4-250 0,0 0-242 16</inkml:trace>
  <inkml:trace contextRef="#ctx0" brushRef="#br0" timeOffset="-91456.79">27074 6699 2732 0,'7'-16'29'0,"-7"16"0"16,0 0 17-16,0 0 14 0,0 0 20 0,0 0 9 0,0 0 6 16,0 0 3-16,0 0-5 15,0 0-4-15,-47 21-3 0,47-21 1 0,-12 24-6 16,6-11-4-16,-1 0-7 0,5 3-7 16,0 2-3-16,2 1-6 0,0 1-9 15,4-2 0-15,1 1-6 0,3 3-4 0,0-4-4 0,3 0-2 16,-3 1-9-16,4-6-40 15,-3 1-47-15,4-4-62 0,1 2-58 0,-3-3-57 16,1-2-115-16,3-3-616 0,-7-3-428 16</inkml:trace>
  <inkml:trace contextRef="#ctx0" brushRef="#br0" timeOffset="-91106.86">27373 6729 2934 0,'5'-15'-53'15,"-5"15"43"-15,0 0 14 16,0 0 17-16,-2-23 31 0,2 23 33 0,0 0 12 0,-15-10 4 16,15 10-7-16,0 0-1 15,-23-5-7-15,23 5-1 0,0 0-8 0,-23 3-5 16,23-3-6-16,0 0-6 16,-21 10-4-16,21-10-8 0,-7 11-1 0,7-11-5 15,0 0-6-15,-6 22-3 0,6-22-4 0,6 20 1 16,-6-20-5-16,9 23-5 0,1-8-1 15,-3-2-2-15,1 3-4 0,1-1 3 0,1 0-5 16,-2 3-2-16,-1-3 1 16,2 2 1-16,-6-2 0 0,1 3 1 0,1-3 4 0,-5-1 3 15,0-14 6-15,0 30 1 16,-5-18 4-16,5-12-1 0,-10 27-4 0,4-15-2 16,-3-3-7-16,9-9-21 0,-16 22-34 0,9-17-57 15,7-5-59-15,-10 15-64 0,10-15-91 16,0 0-156-16,-17 4-516 0,17-4-436 0</inkml:trace>
  <inkml:trace contextRef="#ctx0" brushRef="#br0" timeOffset="-90836.69">27664 6677 2916 0,'15'-5'-44'0,"-15"5"34"0,0 0 6 16,15-5 4-16,-15 5 10 15,0 0 40-15,0 0 31 0,0 0 14 0,25 12 4 16,-25-12-5-16,8 16-7 0,-8-16-5 16,8 27-1-16,-6-12-7 0,3 4-1 15,-3-2-7-15,0 2-6 0,-2 2-7 16,2 1-4-16,-2 2-6 0,-2-4-4 0,2 2-3 16,-2 2-3-16,-2-3-4 0,-1 2 1 0,0-4-7 0,2-1-3 15,-3 1-6-15,-2-3-32 16,1 0-44-16,0-1-65 0,0 0-58 0,2-3-62 15,-1-1-127-15,2-3-578 16,4-8-384-16</inkml:trace>
  <inkml:trace contextRef="#ctx0" brushRef="#br0" timeOffset="-90506.77">28234 6999 2817 0,'0'0'-20'0,"0"0"43"15,0 0 32-15,0 0 18 0,0 0 44 16,0 0 34-16,-19-7 17 0,19 7 3 0,0 0-8 15,0 0-13-15,0 0-13 16,0 0-15-16,0 0-11 0,0 0-13 0,0 0-13 0,0 0-6 16,0 0-13-1,0 0-13-15,46-4-20 0,-46 4-33 0,19-2-38 16,-19 2-46-16,0 0-52 0,23-2-53 16,-17 1-48-16,-6 1-37 0,7-6-81 0,-7 6-131 0,0 0-385 15,0 0-233-15</inkml:trace>
  <inkml:trace contextRef="#ctx0" brushRef="#br0" timeOffset="-90366.8">28234 6925 2621 0,'0'0'-6'16,"-16"-3"42"-16,16 3 26 16,0 0 39-16,-16-6 26 0,16 6 12 0,0 0-3 0,0 0-18 15,0 0-12-15,0 0-10 16,-4-14-21-16,4 14-20 0,0 0-27 0,0 0-31 16,31-11-60-16,-31 11-65 0,30-8-73 0,-13 4-67 0,-1 0-133 15,3-1-411-15,3-1-128 16</inkml:trace>
  <inkml:trace contextRef="#ctx0" brushRef="#br0" timeOffset="-89976.89">29283 6414 2288 0,'13'-5'-77'0,"-13"5"27"0,0 0 18 0,0 0 18 16,15-3 41-16,-15 3 36 0,0 0 17 0,0 0 25 15,0 0 23-15,0 0 0 0,16 18 9 16,-16-18-1-16,2 14 10 0,-2-14-13 0,6 21 1 15,-4-10-8-15,-2-11-4 16,2 30-12-16,0-11-8 0,2 0-11 0,-4 0-9 0,4 1-6 16,-2 5-8-1,2-2-7-15,0 3 2 0,3-1 3 0,-3-1-10 0,3 1-8 16,-3 0-2-16,2-2-4 16,0-3-4-16,1 2-14 0,-1-5-20 0,-2 1-54 15,2-5-63-15,-1-1-85 0,-1-1-96 0,3-4-205 0,-7-7-132 16,0 11-219-16,0-11-194 15</inkml:trace>
  <inkml:trace contextRef="#ctx0" brushRef="#br0" timeOffset="-89636.91">29084 7025 2493 0,'0'0'-76'0,"0"0"32"0,0 0 15 16,0 0 29-1,0 0 35-15,-2 18 11 0,2-18 16 0,0 0 1 0,0 0-4 16,0 0-5-16,25 8-3 16,-25-8-6-16,24 4-1 0,-24-4 9 0,34 2 9 0,-13 0-7 15,9 2-4-15,0-3-6 0,1 3-2 16,3 0-5-16,4-1-4 0,2 1-5 15,1 3 0-15,3-4-6 0,-4 1 7 0,3 2-1 16,-3 0 3-16,-1-5-2 0,2 3-10 16,-9 0 4-16,2-3-6 0,-5 3 0 0,1-4-4 15,-7 3-16-15,0-3-26 16,-1 0-27-16,-4 0-24 0,0 1-50 0,-3-1-46 16,-15 0-84-16,24-1-170 0,-24 1-298 15,18 0 8-15</inkml:trace>
  <inkml:trace contextRef="#ctx0" brushRef="#br0" timeOffset="-89016.59">29347 7570 2039 0,'10'-17'-57'0,"-10"17"33"0,9-18 22 15,-9 18 5-15,6-17 26 16,-6 17 16-16,9-17 34 0,-9 17 26 0,4-18 5 0,-4 18 29 16,4-16-9-16,-4 16 1 15,0 0 1-15,0-20-9 0,0 20-8 0,0 0-8 16,0 0-10-16,-15-18-6 0,15 18-3 0,-19-6-13 0,19 6-3 16,-20-1-4-16,20 1-1 15,-26 1-6-15,26-1-1 0,-30 8-3 0,13-2 0 16,1-1-3-16,-2 2-1 15,2 3-5-15,-2 1-2 0,-1 2-6 0,3 1 4 0,0 3-9 16,0 0-1-16,0 0-5 16,4 3-2-16,2-1-2 0,1 1 0 0,1 2-2 15,1-2-1-15,3 3-1 16,2-2-1-16,-2 0-1 0,4-2 0 0,4 2-1 0,-2 0 4 16,2-1 3-16,0-4 8 0,3 1 1 0,3 2 2 15,1-1-2-15,1-3-4 16,4 0 3-16,0-2 4 0,4-3-11 0,1-1 4 15,2-1-6-15,-2-1 1 0,7-2-1 16,-1-3-11-16,-1-2-8 0,4-2-5 0,-1-3-17 16,-2 0-15-16,1 0-17 15,-3-3-21-15,3-2-34 0,-5 1-39 0,1-1-45 16,-2 1-44-16,0-3-65 0,-3 1-141 16,-4-1-170-16,-3 3-262 0,1-1-234 0</inkml:trace>
  <inkml:trace contextRef="#ctx0" brushRef="#br0" timeOffset="-88536.95">29856 7674 2490 0,'0'0'-79'0,"0"0"64"16,0 0 25-16,0 0 24 0,0 0 25 0,0 0 20 0,0 0 22 15,0 0 11-15,0 0-4 0,-37-14-8 0,37 14-13 16,0 0-12-16,0 0-6 15,-28 4-5-15,28-4-11 0,0 0 0 0,-14 10-9 0,14-10-1 16,0 0-4-16,-9 16-6 16,9-16-1-16,0 0-19 0,0 0-26 15,13 32-20-15,-7-21-14 0,2-2 2 16,3 5 2-16,-3-2 7 0,3-1 5 0,2 3 11 16,-1 1 17-16,0 2 9 0,0-2-1 0,-2-1 10 0,-1-3 5 15,-1 2 13-15,-1-1 15 16,-7-12 11-16,6 22 18 0,-6-22 15 0,0 20 7 15,0-20 2-15,-8 15-4 16,8-15-8-16,-15 13-8 0,15-13-11 0,-15 10-3 0,15-10-15 16,-17 7-31-16,17-7-54 15,-15 2-63-15,15-2-88 0,0 0-87 0,0 0-182 16,-23-21-148-16,23 21-236 0,-9-19-175 0</inkml:trace>
  <inkml:trace contextRef="#ctx0" brushRef="#br0" timeOffset="-87046.6">30773 6639 2402 0,'0'0'-87'0,"0"0"37"0,0 0 22 0,-12-14 28 0,12 14 44 16,0 0 31-1,0 0 30-15,0 0 15 0,0 0-2 0,0 0-3 0,0 0-7 16,0 0-11-16,0 0-6 16,0 0-6-16,0 0-13 0,0 0-6 0,0 0-9 0,0 0-7 15,0 0-7-15,0 0-14 16,0 0-15-16,0 0-25 0,0 0-12 0,38-1-5 16,-38 1-1-16,0 0 5 0,27 1-9 15,-27-1 2-15,20-1-3 0,-20 1 1 0,14-4 9 16,-14 4 5-16,0 0 4 0,20-6 15 0,-20 6 10 15,0 0 8-15,14-8 7 16,-14 8 3-16,0 0 5 0,0 0-2 0,10-7-6 16,-10 7-2-16,0 0 2 15,0 0-1-15,0 0 1 0,0 0 2 0,0 0-1 0,0 0 4 16,0 0-1-16,0 0-2 16,-8 39 2-16,8-39 0 0,-2 26-2 0,0-9-2 15,4 2-2-15,-2 3-3 0,0-2 0 0,2 8-3 0,0-2-2 16,2 0 1-16,-2 3-3 15,1-1 0-15,1 2-1 0,-2-2-2 0,-2-2 1 16,2 1-4-16,-4-6 3 16,2 0 0-16,-2 0 4 0,-2-2 5 0,-1-2 4 0,1 0 4 15,-2-4 6-15,-2 2 4 16,2-4 4-16,6-11 7 0,-14 16-6 0,6-8 2 16,8-8 2-16,-10 12 2 0,10-12-6 0,0 0-6 15,0 0-2-15,0 0-5 0,0 0-4 16,0 0-1-16,0 0-1 0,0 0-6 0,0 0-2 15,0 0-4-15,34 3-3 16,-34-3-8-16,24 0-18 0,-24 0-29 16,35 2-37-16,-17-2-47 0,2 0-60 0,-2 0-55 15,0-2-83-15,1 1-170 0,-5-1-430 0,4 0-340 16</inkml:trace>
  <inkml:trace contextRef="#ctx0" brushRef="#br0" timeOffset="-86766.99">31302 6817 2787 0,'0'0'-82'0,"-10"-10"12"0,10 10 13 15,0 0 38-15,0 0 23 16,0 0 23-16,0 0 26 0,-30 20 8 0,30-20 3 15,-10 18 16-15,4-6-3 0,6-12 1 16,-7 29 5-16,3-14 2 0,2 0-7 0,0 2-5 16,2-17-7-16,-2 32-7 15,4-14-2-15,0 1-11 0,2-3-3 0,0 0-21 0,3 1-57 16,-1-4-54-16,2 2-55 0,3-1-50 16,-4-2-78-16,1-2-606 0,2-2-247 15</inkml:trace>
  <inkml:trace contextRef="#ctx0" brushRef="#br0" timeOffset="-86417.1">31550 6931 2600 0,'-8'-13'-52'0,"8"13"37"15,-11-12 6-15,11 12 21 16,-15-10 24-16,15 10 16 0,-16-3 17 0,16 3 10 15,-20-2-2-15,20 2 13 16,0 0-15-16,-25 5-6 0,25-5 1 0,-13 8-3 0,13-8-11 16,-8 12-4-16,8-12-8 15,-4 15-5-15,4-15-2 0,0 0-14 0,10 30-32 16,-1-16-25-16,-1-1-15 16,3 1 3-16,1 2 4 0,4-2 7 0,-4 4 1 15,0-5 2-15,1 2 11 0,-2-1 10 0,-2-1 15 16,-1-3 14-16,-2 2 19 0,-6-12 10 15,8 22 9-15,-8-22 6 0,0 18-1 16,0-18-3-16,-6 17-2 0,6-17-8 16,-8 15-4-16,8-15-20 0,-15 14-53 0,15-14-64 0,-10 11-64 15,10-11-83-15,-11 8-153 16,11-8-454-16,-9 4-189 0</inkml:trace>
  <inkml:trace contextRef="#ctx0" brushRef="#br0" timeOffset="-86217.01">31838 6925 2584 0,'0'0'-28'0,"0"0"47"16,17 12 29-16,-17-12 30 0,9 13 5 0,-9-13-2 16,2 18-4-16,-2-18-10 15,0 22-5-15,0-22-7 0,-4 28-2 0,-3-12-21 16,1 3-41-16,0 0-57 0,-5 1-102 15,-4-2-180-15,-1 1-460 0,-8 2-126 0</inkml:trace>
  <inkml:trace contextRef="#ctx0" brushRef="#br1" timeOffset="-75046.78">11034 8938 1650 0,'0'0'-15'0,"0"0"25"0,0 0 19 15,0 0 5-15,0 0 13 16,0 0 18-16,0 0 13 0,0 0 27 0,0 0 13 0,0 0 20 16,0 0 19-16,0 0 10 15,0 0 6-15,0 0 5 0,0 0-8 0,0 0-6 16,0 0-17-16,0 0-8 16,0 0-16-16,28 34-10 0,-24-21-11 0,0 5-8 0,2 2-6 15,-3 5-12-15,1 1-3 0,0 3-3 0,0 6-4 16,3 1-6-16,-2 2 0 15,-1 2-8-15,4 5 0 0,-2-3-7 16,0 1-8-16,-2 1 4 0,1-1-9 0,0-2-1 16,1 10-3-16,-4-8-3 0,3-1-3 0,-4 0 0 15,3-1-1-15,-2 4-4 16,3-1-3-16,-3-3 1 0,0 6 5 0,0-4-11 16,-2 2 3-16,2-4-4 0,0 1 1 0,-2 0 2 0,3 0 1 15,-2-4 0-15,-1-6-2 16,2 1 0-16,0-5-4 0,-2 1 2 0,3-4 2 0,-3-4-1 15,0-1-1-15,0-3-4 16,2 1-8-16,-2-18-21 0,0 24-31 0,0-12-48 16,0-12-63-16,0 17-63 15,0-17-62-15,0 11-136 0,0-11-142 0,0 0-395 0,-10 10-407 16</inkml:trace>
  <inkml:trace contextRef="#ctx0" brushRef="#br1" timeOffset="-73516.94">11254 9033 2859 0,'0'0'-66'0,"0"0"66"0,0 0 7 0,0-23 18 15,0 23 26-15,0 0 19 16,0 0 17-16,0 0 10 0,0 0 3 0,0 0-5 15,0 0-5-15,13-7-13 16,-13 7-5-16,0 0 5 0,0 0-6 0,22-6-5 0,-22 6-3 16,16-4-7-16,-16 4-7 15,22-3-4-15,-22 3-6 0,31-3-7 0,-12 1-2 16,3 0-5-16,1 0-4 0,8 0-4 0,-1 1-4 0,6-1-5 16,8 0-4-1,3 0-4-15,4 1-3 0,9 1-1 0,-2-4-1 0,4 1 1 16,-1 2-2-16,3 1-1 15,-2-3-1-15,-1 3-8 0,0-2-5 0,4 2-15 0,-5-1-10 16,4 2-12-16,-2-2-15 16,-3 1-10-16,-8 0-11 0,1 0-3 0,0 0 2 15,-3 1 11-15,2-1 9 0,-4 0 17 16,1 0 7-16,-2 2 15 0,2-2 6 16,-4 0 9-16,4 3 2 0,-6-3 6 0,-5 0 18 0,1 0-12 15,-4 0 4-15,2 1 3 16,-3-1 12-16,-2-1 9 0,1 1-4 0,-3 0 2 15,0 0-3-15,1 0 1 0,-3 0-3 16,-2 0-6-16,0 0 7 0,-1 0-7 0,3 0 0 16,-2-3 3-16,1 1-2 0,-5 2 12 15,1 0 2-15,1-1 2 0,-3-1 9 16,2 2-5-16,-4-2-1 0,-18 2-3 0,32 0-2 0,-14-2-2 16,-18 2-3-16,24-2 6 15,-24 2 0-15,20 0 2 0,-20 0 0 0,19-2-1 0,-19 2 4 16,0 0 2-16,0 0-3 15,24 0 4-15,-24 0-1 0,0 0 7 16,14 6-1-16,-14-6 12 0,0 0-9 0,11 10 1 16,-11-10-2-16,6 13-5 0,-6-13-4 0,6 15-3 15,-6-15-1-15,2 23-3 16,0-11-2-16,-2-12-1 0,2 32-4 0,-2-13-1 16,0 1 0-16,0 1-3 0,0 6 8 0,0 2-5 15,0 1-2-15,2 1 1 0,1-1-3 16,-3 2-1-16,2 3 5 0,-2-3-6 0,2 7-2 15,0-7 1-15,0 6 0 0,-2-5-1 16,2-1 0-16,0 4 0 0,0-3 0 0,2-1-2 16,-4 0 0-16,0 0 2 15,0 1-2-15,0-2 2 0,-4-1 0 16,4 2 0-16,-2-3-2 0,2 3 1 0,0-3-2 0,-2-1-2 16,2-1 2-16,0 2 1 15,0-1-2-15,0-1 2 0,-2 1-4 0,2-1 0 0,0 0-1 16,0 1 2-16,0-1 0 15,0 0-2-15,0-4 5 0,0-1-4 0,0-1 0 0,0-2-1 16,-2 0 2-16,2-19 1 16,0 33-3-16,-2-20 3 0,2-13-1 0,-2 25 1 15,2-25-2-15,-5 23 2 0,5-23-3 16,-4 19 1-16,4-19 0 0,-5 17 2 0,5-17-1 16,-9 15 1-16,9-15 2 0,-11 14-1 0,11-14-4 15,-11 11 2-15,11-11 3 0,-12 9-4 16,12-9 1-16,-17 8 1 0,17-8-1 0,-21 8-4 15,21-8 4-15,-27 4 0 16,14-3-2-16,-7 1 1 0,-1 0 0 0,1 0-2 16,-6-2 1-16,-4 0 7 0,-1 1-6 15,-1-1-1-15,-4 0 0 0,-2-1-2 0,2 1 0 16,-2 0-4-16,-6 0-5 0,-2 0-3 0,1-2-3 16,0 0 4-16,1 4 3 0,-2-4-3 15,2 2 7-15,0 2-4 0,2-4 4 0,0 4-3 16,5-2 3-16,-5 2 1 15,6-1 0-15,0 2-2 0,-3-3-7 16,3 3-5-16,1-2-11 0,-1 1-4 16,0 0-6-16,-2 0-8 0,0 1 4 0,4-3-1 0,0 2 5 15,-2 0 2-15,-3 3 6 16,3-5-1-16,-1 1 3 0,3 2-3 0,-1 0-7 16,-1-1-8-16,0-2-10 0,0 1-6 0,2-1-5 0,-2 3 5 15,0-3-2-15,2 0 11 16,-2 0 0-16,3-3 11 0,-1 3-3 0,0 0 11 15,3-1 14-15,0 1 17 0,-3-2 18 16,5-1 21-16,0 3 7 0,1-1-1 0,0 1 4 16,3-2-8-16,1 2-1 15,2-1-5-15,0 1-9 0,-1-3-13 16,-1 1-24-16,4 2-31 0,-2 0-46 0,22 0-55 0,-38 0-48 0,21-2-117 16,-2 2-548-1,2-2-217-15</inkml:trace>
  <inkml:trace contextRef="#ctx0" brushRef="#br1" timeOffset="-72967.08">12421 9255 2602 0,'0'0'13'0,"0"0"48"0,0 0 2 16,0 0 4-16,21 8 8 0,-21-8 3 15,0 0 14-15,4 19 1 0,-4-19 4 16,0 24 3-16,0-24 7 0,0 30 12 0,2-11 12 16,-2 0 15-16,0 2 4 15,2 2-1-15,2 1-13 0,-2 1-9 0,6 4-35 0,-6-3-11 16,2 1-7-16,1 0-4 0,-1-3-12 0,-1 3-6 0,1-2-7 16,1-3-8-1,-3 0-16-15,3-1-24 0,-3-3-39 0,0-2-41 0,0 1-68 16,-2-2-73-16,0-1-88 15,0-14-174-15,-9 21-90 0,3-13-349 0,-4-1-331 0</inkml:trace>
  <inkml:trace contextRef="#ctx0" brushRef="#br1" timeOffset="-72576.84">12019 9957 2790 0,'0'0'-23'16,"0"0"49"-16,0 0 20 0,0 0 11 0,0 0 20 16,0 0 26-16,0 0 29 15,0 0 13-15,0 0 3 0,0 0-12 0,0 0-9 16,0 0-12-16,52 7-8 0,-52-7-14 15,31-2-9-15,-12 1-8 0,2 1-11 0,8-4-14 16,1 2-3-16,1-2-11 16,7 2 3-16,5-1-6 0,2-1-5 0,1-1-3 0,2 1-1 15,8-1-1-15,-6 2 2 16,1-1 0-16,4-2 7 0,-6 2-4 0,-2 2-3 16,-1-1-3-16,-2 0-1 0,-3 0-5 0,-5 0-2 0,-2 2-7 15,-1-1-11-15,-6 0-23 16,-7 0-27-16,2 2-41 0,-6 0-57 0,0 2-61 15,-6-2-58-15,-10 0-133 16,10 4-174-16,-10-4-348 0,0 0-326 0</inkml:trace>
  <inkml:trace contextRef="#ctx0" brushRef="#br1" timeOffset="-72122.11">12664 10122 2752 0,'0'0'-92'0,"0"0"21"16,0 0 21-16,0 0 26 0,0 0 32 0,-14-25 1 0,14 25 24 15,0 0 20-15,0 0 9 16,-12-14 9-16,12 14 4 0,0 0 10 0,-14-14 6 15,14 14 3-15,-17-5 3 16,17 5 7-16,-19-3-1 0,19 3 5 0,-23-2-2 0,23 2-2 16,-30 0-2-16,15 5 2 15,15-5-8-15,-34 5-5 0,18-1-7 0,0 4-2 16,1-1-9-16,-1 1-10 0,3 2-7 0,2 1-4 0,-1-2-5 16,4 4-3-16,1-1-1 15,7-12-2-15,-9 24-7 0,9-12 0 0,0-12-4 16,5 25 3-16,1-11-2 15,3-1 0-15,-1-2 4 0,5-2-1 0,2 1 1 16,1-1-3-16,-1-1-7 0,5-2-2 16,1-1-4-16,3-1-14 0,-1-1-16 0,0-1-12 15,2-2-12-15,-2 0-17 0,0-2-18 16,2-1-25-16,-5-1-37 0,0 1-38 0,-2-1-30 16,3-1-39-16,-6-2-55 0,-2 2-121 0,1 1-114 15,-5-1-337-15,1-1-222 16</inkml:trace>
  <inkml:trace contextRef="#ctx0" brushRef="#br1" timeOffset="-71607.01">12983 10096 2518 0,'4'-13'-104'0,"-4"13"34"16,0 0 16-16,7-16 26 16,-7 16 19-16,0 0 32 0,0 0 22 0,0 0 33 15,0-18 14-15,0 18 10 0,0 0 4 16,0 0 8-16,-11-9 12 0,11 9 0 0,0 0-2 16,0 0-7-16,0 0-3 0,-25-1-14 0,25 1-7 0,0 0-4 15,0 0 0-15,-35 11 0 16,25-7 2-16,10-4-10 0,-18 10-5 15,18-10-6-15,-16 10-10 0,7-1-3 16,9-9-2-16,-14 11-8 0,14-11-7 0,-6 13-8 16,6-13-2-16,-2 15-6 0,2-15-11 15,0 0-16-15,11 20-8 0,-2-16-9 0,-2 1-5 16,1 1 2-16,2-1 4 0,1 1 3 16,2 1 1-16,-3-2 0 0,1-2 8 0,3 5-5 15,-5 0 3-15,1 0 3 0,2-1 4 0,-1 1 2 16,-5-1 2-16,1 1 3 15,-3 0 3-15,4 1 8 0,-2-2 6 0,-6-7 4 16,5 20 13-16,-5-20 3 0,2 20 12 16,-2-20 2-16,-2 21 2 0,2-21 9 0,-5 20 5 15,-1-9 8-15,6-11 2 0,-14 19 16 16,5-11 1-16,-2-1-16 0,11-7-4 0,-22 8-13 16,22-8-21-16,-23 4-43 0,12-4-38 0,11 0-59 15,-25-8-77-15,14 3-92 0,-3-3-126 16,3-2-215-16,-3 1 17 0,4-1-405 0,10 10-460 15</inkml:trace>
  <inkml:trace contextRef="#ctx0" brushRef="#br1" timeOffset="-70687.13">13919 9722 2874 0,'0'0'-129'15,"0"0"30"-15,0 0 34 0,0 0 20 0,0 0 11 16,0 0 26-16,0 0 22 15,0 0 5-15,0 0 1 0,0 0 5 0,0 0-1 0,0 0-5 16,0 0-10-16,0 0 9 16,0 0-5-16,0 0 2 0,43 15-8 0,-43-15 8 15,27 0-11-15,-11 0 5 0,3 3-3 16,-19-3 0-16,39 0 3 0,-17 0 2 0,1 0 11 16,0 0 13-16,4 0 4 0,-1 0 2 0,-2-3 0 15,4 6 3-15,-3-3 0 16,1-3 1-16,-1 3-7 0,1 0 0 0,1 0-7 15,-2 0 5-15,1 0-4 0,-1 0 9 16,3 3 11-16,0-3 11 0,-6 0 8 0,4-3 4 16,-1 3 5-16,1 3-4 0,-4-3 0 15,2 0-4-15,1 0-2 0,-2 0-7 0,2 0 0 16,-2 0 2-16,-2 0-6 0,0 0 3 0,1 0 5 16,-4 0 3-16,-18 0 1 15,34 0 3-15,-19 0 0 0,-15 0-3 0,28 0-10 0,-28 0-4 16,27-3-9-16,-14 6-8 15,-13-3-4-15,23-3-22 0,-15 3-34 0,-8 0-46 16,0 0-73-16,25 3-83 16,-25-3-90-16,0 0-206 0,9-4-62 0,-9 4-340 0,0 0-319 15</inkml:trace>
  <inkml:trace contextRef="#ctx0" brushRef="#br1" timeOffset="-69266.64">10317 9793 2614 0,'0'0'-162'16,"0"0"25"-16,0 0 23 0,-18-8 19 0,18 8 28 0,0 0 23 15,0 0 18-15,0 0 29 16,0 0 20-16,0 0 15 0,0 0 17 0,-12-7 2 15,12 7 9-15,0 0-1 16,0 0-5-16,0 0 0 0,0 0-6 0,0 0 5 0,0 0 4 16,0 0 8-16,0 0 13 15,0 0 3-15,0 0 8 0,0 0 6 0,0 0 4 16,0 0-4-16,0 0-4 0,0 0-8 0,0 0-3 0,0 0-4 16,0 0-6-16,0 0-2 15,0 0-13-15,0 0-4 0,44-11-12 0,-44 11-4 16,22-3-5-16,-22 3-4 15,23 0-1-15,-23 0-5 0,28-2-1 0,-14 1-2 16,-14 1-1-16,36 0-7 16,-15-3 1-16,-1 3-3 0,0 0 3 0,2 0 3 0,-1-1 10 15,-2 1 13-15,2 1 8 16,-1-1 8-16,-2 0-4 0,4 3-2 0,-3-2-2 16,-1-1-7-16,2 2-1 0,-1 1-5 0,0-3-3 0,0 1-8 15,0 2 0-15,2-2-7 16,3-1 0-16,-1 2-5 0,0-2 1 0,2 0-2 15,-1 0 0-15,-1 0-4 16,3 0 6-16,-2 0-2 0,-2 0 9 0,1 0 3 0,-2 0 7 16,-2 0-2-16,-19 0 1 15,30 0-7-15,-18 2-7 0,-12-2-30 0,24 0-41 0,-24 0-78 16,17 0-106 0,-17 0-153-16,0 0-214 0,0 0 3 0,0 0-312 0,0 0-311 15</inkml:trace>
  <inkml:trace contextRef="#ctx0" brushRef="#br1" timeOffset="-64256.76">15101 8763 743 0,'-27'-3'329'0,"27"3"-78"0,-20-2-71 16,20 2-44-16,0 0-27 0,-20-1-30 0,20 1-1 0,0 0-3 16,0 0 14-16,-19-3 4 15,19 3 1-15,0 0 8 0,0 0 7 0,0 0 8 16,0 0 7-16,0 0 1 0,-19-3-9 15,19 3-3-15,0 0-6 0,0 0 0 0,0 0-3 16,0 0-6-16,0 0-8 16,0 0-5-16,0 0-8 0,0 0-6 0,0 0-9 15,0 0-2-15,-26 3-10 0,26-3-4 16,0 0-2-16,-20 9-8 0,20-9-3 0,-17 5-4 16,3-1-2-16,14-4-2 0,-26 9-3 0,7-5-2 15,1 2-5-15,0-3 1 16,2 2 0-16,-2-1-1 0,0-1 1 0,3 3-1 15,15-6-4-15,-25 6-4 0,25-6-3 16,-21 5 1-16,21-5-6 0,-17 3 0 0,17-3-3 16,0 0 1-16,-19 5 1 15,19-5 0-15,0 0 1 0,0 0 0 0,-17 4 1 16,17-4 0-16,0 0 1 0,0 0 2 0,0 0-3 0,0 0 1 16,0 0 7-16,-11 7 2 15,11-7 4-15,0 0 6 0,0 0 0 0,0 0 4 16,0 0 2-16,0 0 0 0,0 0 4 15,0 0 6-15,11 29 0 0,-11-29 1 0,5 15-2 16,-5-15-2-16,2 23-4 16,-2-23 0-16,4 27-1 0,-4-14 0 0,2 2 1 0,0 2-1 15,-2-17 2-15,0 34-1 16,0-16 5-16,-2-1 8 0,4 0-1 0,-2-17 0 16,0 33 4-16,0-16 1 0,0-5 3 0,0-12-6 0,2 28 7 15,-1-14-2-15,-1-14 7 16,7 22-2-16,-3-12-3 0,-4-10-6 0,12 19-5 15,-4-10-4-15,1-1-5 16,-9-8-6-16,25 13-11 0,-11-10-14 0,3 2-13 16,1-4-25-16,0-1-17 0,4-1-24 15,-1-1-27-15,-3-1-38 0,4 0-41 0,-1-3-33 16,-4 2-14-16,2 1-10 0,-4-3-21 0,-2 0-26 0,-5 1-31 16,-8 5-59-16,6-12-569 15,-6 12-378-15</inkml:trace>
  <inkml:trace contextRef="#ctx0" brushRef="#br1" timeOffset="-64116.72">14874 9163 2816 0,'-18'-5'-19'16,"18"5"52"-16,-25-5 31 0,25 5 13 16,-15-2 14-16,15 2 8 0,0 0-2 0,0 0-2 15,0 0-12-15,0 0-7 0,0 0-16 16,0 0-5-16,0 0-19 0,38-19-19 0,-38 19-29 16,29-6-39-16,-11 4-53 0,-18 2-37 0,34-2-49 15,-19 1-88-15,-15 1-608 16,27-3-254-16</inkml:trace>
  <inkml:trace contextRef="#ctx0" brushRef="#br1" timeOffset="-63826.7">15115 9128 2578 0,'0'0'-85'0,"0"0"14"16,25 0-1-16,-25 0-2 15,0 0 9-15,19-4 12 0,-19 4 12 0,0 0 11 0,23-2 8 16,-23 2 10-16,0 0 19 15,24-1 31-15,-24 1 12 0,0 0 19 0,20 1 2 16,-20-1 8-16,11 6 9 16,-11-6-2-16,0 0 0 0,11 11-2 0,-11-11-8 0,0 0-1 15,-2 19-2 1,2-19 11-16,0 0 9 0,-15 18 6 0,15-18 7 16,-18 9 4-16,18-9 5 0,-18 8 2 0,7-4 6 0,11-4-11 15,-19 2-10-15,19-2-22 16,0 0-17-16,0 0-27 0,0 0-26 0,-23-14-40 0,23 14-57 15,0 0-69-15,6-22-68 16,-6 22-119-16,13-20-198 0,-4 12-317 0,-1-3-210 16</inkml:trace>
  <inkml:trace contextRef="#ctx0" brushRef="#br1" timeOffset="-59086.94">15438 8922 1160 0,'0'0'186'16,"0"0"-12"-16,0 0-9 0,0 0-25 0,0 0-3 0,28 11 10 16,-28-11 3-16,0 0 5 15,0 0-1-15,0 0-1 0,0 0-12 0,0 0-14 16,0 0-11-16,0 0-5 15,0 0-11-15,0 0-4 0,0 0 0 0,0 0 3 0,4 18 1 16,-4-18-6 0,0 0-2-16,-8 27-3 0,3-14-7 0,1 2-6 15,-2 2-9-15,-1 1 1 0,0 1-14 16,2-1-6-16,1 1-1 0,0 5-7 0,0-6-4 0,-2 1-5 16,4 1 3-16,0-1-10 0,2-2 0 0,2 0-5 15,0 0-13-15,4-2-21 16,-2-1-39-16,4-3-48 0,2 1-56 0,3-5-52 0,0-1-60 15,-3-2-149-15,1-3-145 16,-1 2-305-16,-10-3-230 0</inkml:trace>
  <inkml:trace contextRef="#ctx0" brushRef="#br1" timeOffset="-58656.74">15751 8997 2583 0,'9'-16'-74'0,"-9"16"32"16,0 0 7-16,6-14 29 0,-6 14 17 0,0 0 22 16,0 0 21-16,0 0 9 0,0 0 21 0,0 0 17 15,0 0 11-15,0 0 4 0,-31-7 3 16,31 7-6-16,0 0-8 0,0 0-12 0,-36 18-10 15,36-18-8-15,-15 12-6 16,15-12-8-16,-13 10-4 0,13-10-9 0,-6 18-4 16,6-18-9-16,0 15-4 15,0-15-14-15,0 0-11 0,12 22-12 0,-3-12-8 0,2-2 1 16,1 1-3-16,0-1 2 0,2-1 1 0,-2 1 2 16,-2 0 2-16,4 0 7 15,-4-1 12-15,-10-7 7 0,14 14 11 0,-7-5 10 16,-7-9 12-16,4 20 0 0,-4-20 2 15,-4 19 1-15,4-19 5 0,-8 18-8 0,8-18-3 16,-15 19-5-16,7-11-1 0,-1 2-18 16,9-10-30-16,-19 13-48 0,9-10-51 15,10-3-67-15,-20 8-67 0,10-10-104 16,10 2-185-16,-17-2-371 0,17 2-285 0</inkml:trace>
  <inkml:trace contextRef="#ctx0" brushRef="#br1" timeOffset="-58446.82">15949 8907 2820 0,'31'2'23'0,"-31"-2"38"0,13 9 11 0,-13-9 14 16,9 20-2-16,-5-5 1 15,-2 0-3-15,0 4-7 0,-2 2-7 0,-2 4-9 16,-2 2-10-16,2 1-12 15,-5 2-23-15,1 3-44 0,-3 1-51 0,-4 0-62 0,1 1-63 16,-8 3-162-16,2-4-485 16,-6 3-203-16</inkml:trace>
  <inkml:trace contextRef="#ctx0" brushRef="#br1" timeOffset="-57626.69">14931 10420 2630 0,'0'0'3'0,"0"0"15"0,0 0 2 16,0 0 30-16,0 0 25 16,0 0 17-16,0 0 6 0,0 0-8 0,0 0-6 15,0 0-6-15,0 0-6 16,0 0 0-16,0 0-4 0,0 0-5 0,0 0-6 0,0 0-7 16,0 0-6-16,0 0-8 0,0 0-5 0,0 0-7 15,50 7-6-15,-40-12-9 16,3-1-5-16,-13 6-9 0,24-15-3 0,-14 8 2 0,1-5 0 15,-4 2-1-15,1-1 3 16,-8 11 11-16,8-19 12 0,-8 19 4 0,5-17-2 16,-5 17 8-16,0 0 0 0,0 0 2 15,-16-24 11-15,16 24 1 0,-16-1 8 0,16 1-3 16,0 0 0-16,-33 6 2 0,33-6 1 0,-26 13 3 16,10-4 5-16,2 5-1 15,-3-1 3-15,2 3-3 0,0 0 9 0,1 4 0 0,0-4 0 16,4 3-1-16,2 1-4 15,1-4-1-15,3 2-7 0,1 0 0 0,3 0-8 16,0-18-1-16,9 30 3 16,-2-14-11-16,-1-3-4 0,4 0-14 0,4-3-12 0,0-1-15 15,1-3-22-15,2 0-28 16,0-2-38-16,0-2-47 0,-17-2-59 0,37 0-52 16,-20-4-87-16,3 2-177 0,-5-4-77 15,0 3-321-15,-1-1-310 0</inkml:trace>
  <inkml:trace contextRef="#ctx0" brushRef="#br1" timeOffset="-57256.75">15284 10565 2721 0,'0'0'-69'0,"9"-19"28"16,-9 19 14-16,0 0 17 0,8-14 17 16,-8 14 2-16,0 0 18 0,13-11 5 0,-13 11 7 15,12-7-1-15,-12 7 0 16,0 0 4-16,19-4 5 0,-19 4 8 0,0 0 8 16,0 0 4-16,28 4 13 0,-28-4 11 0,8 11 5 0,-8-11 11 15,7 14 5-15,-7-14-1 16,0 0 3-16,-4 22 5 0,4-22-7 0,-11 15 0 15,11-15-3-15,-15 11-5 16,15-11-5-16,-19 12-1 0,19-12-3 0,-20 4-5 16,20-4-13-16,0 0-14 0,-22-6-15 15,22 6-11-15,-9-17-38 0,9 17-36 0,-2-25-45 16,2 25-60-16,9-29-77 0,-3 13-101 16,0 0-194-16,1 0-83 0,3 3-313 15,-1 2-302-15</inkml:trace>
  <inkml:trace contextRef="#ctx0" brushRef="#br1" timeOffset="-52806.84">14456 9782 2720 0,'0'0'-74'16,"0"0"18"-16,0 0 2 0,0 0 8 0,0 0 9 16,0 0 19-16,0 0 24 0,0 0 17 15,0 0 28-15,0 0 21 16,0 0 21-16,0 0 15 0,0 0 10 0,0 0 11 15,0 0 4-15,-52 3-6 0,52-3-16 0,0 0-8 0,0 0-15 16,0 0-6-16,0 0-11 16,0 0-3-16,0 0-7 0,0 0-2 0,0 0 2 15,0 0-1-15,0 0 1 16,0 0 4-16,0 0 2 0,0 0 3 0,-16 8 0 0,16-8-2 16,-6 14-7-16,6-14-4 0,-6 19-10 0,6-19-5 15,-7 24-1-15,4-9-4 16,0 2-5-16,1 1-5 0,0 1-17 0,-2-1-2 15,2 4-2-15,-1 2 2 0,1 2-3 16,0 0 2-16,2 3 1 0,0-3-3 0,0 3-1 16,2-1 1-16,0 3-1 15,-2-2-5-15,2-1 6 0,-1 1-2 0,5-3 2 0,-6 1-3 16,2-1-1-16,-2-1 4 0,2 2-4 0,-2-4 2 16,2 1 1-16,-2 3-3 15,0-4-1-15,0-1 2 0,0 4 0 0,1-1-2 16,-1-3 2-16,0 1 1 0,0 0-4 15,0 0 3-15,0-1-1 0,-1 5 1 0,-1 0-1 16,2-1 1-16,-2-4 0 16,2 1 0-16,-2 0-1 0,2-3 7 0,0 3-5 0,-4-2-4 15,4 0 3-15,0 0-1 16,0-2-1-16,4 2 0 0,-4-2-1 0,0 0 1 16,2 0 0-16,-2-2 0 0,2 2-1 0,-2-1 0 15,2-1 0-15,-1-2 1 0,-1-15 2 16,3 32-3-16,-1-16 1 0,-2-16 0 0,3 28 1 15,-3-11 0-15,0 1-1 16,0-18 0-16,0 28-1 0,0-28 2 0,-3 25 0 16,1-14 0-16,2-11-1 0,-4 25 6 15,4-25-7-15,-4 21 3 0,4-21-1 0,-8 15 1 16,8-15-2-16,-7 16-4 0,7-16 0 0,-11 11 2 16,11-11 0-16,-12 9-1 0,12-9-4 15,-20 10 3-15,20-10-1 0,-24 6-1 16,10-2 1-16,-1-1-1 0,15-3 1 15,-34 6-4-15,16-4-6 0,-3 0-5 0,2 0-6 16,-6 2-8-16,4-3-7 0,-4 2-3 16,3-1-7-16,-7 1 2 0,0-1 3 0,-2 0-5 15,-1-2 2-15,-1 2-5 16,-1 2 3-16,-3-4-3 0,-3 4 6 0,-2 0 3 0,-4-1 4 16,2 1 0-16,-2 0-5 0,2 0-7 0,-6-1-2 15,4 1 4-15,-2 0 0 16,-6 2 4-16,1-1 5 0,-2 1 6 0,3-2 6 15,-4 4-1-15,1-5 2 0,-2 3 1 16,3 0-10-16,-4 0-22 0,-1 0-11 0,-1-1-24 16,1 1-15-16,-2-2 18 15,-2 1-15-15,3 2 4 0,-1-2-2 0,-24 4 7 0,13-3 2 16,10 2 3-16,-21-1 6 0,13-1-1 0,7 1 19 16,2 0 16-16,0-4-1 15,-1 3 0-15,3 0-1 0,-4-3 2 16,0 1 2-16,0 2-6 0,2-2 11 0,-1 0-1 15,1 1 1-15,2-1 2 0,-3-3 9 0,-1 4 5 16,1-1 9-16,1-1 12 16,0 1 14-16,1-1 5 0,2 0 14 0,1 1 5 15,-1-3 7-15,3 3-1 16,4-2-4-16,5-1 0 0,-3 2 11 0,3-2 3 0,-4 2 10 16,0 1 16-16,1-2 2 0,0-1 9 0,-10 2 10 15,2-2-1-15,-2 3 3 0,2-2-4 16,0 2 6-16,-1-2 2 0,9 0 1 0,1-1 1 15,-1 1-9-15,1 2-6 16,-1-1-5-16,1-3-11 0,-1 1-3 0,-1 2-3 0,2-2-1 16,-1 1-5-16,1 0 0 15,-1 0 5-15,1-2 0 0,1 1 9 0,1 1 3 16,-1 0 2-16,3 2-2 0,-1-1-3 0,1-2-7 0,1 3-7 16,1-2-3-16,2 1-5 15,-1 0-5-15,1-2-2 0,0 3-4 16,4-2-2-16,-5 0-3 0,6 0-2 15,1 2-3-15,-2-4-3 0,-5 4 3 0,5-4-8 0,2 1-1 16,1 1-1-16,-1 2 6 16,0 0 0-16,-2-2 1 0,3 0-2 0,-1 2 0 15,2-3-5-15,-3 3 3 16,4-2-2-16,-3 0 0 0,0 2-5 0,2-3 0 0,1 2-1 16,-3-1-6-16,2-1 4 0,-2 1-1 0,3 0-3 15,-3-2 7-15,2 2-6 16,0 0 3-16,1 0-1 0,-1-2-1 0,0 0-3 0,1 2 0 15,-1-2-1-15,0 0-2 16,-1 0-3-16,2 0-1 0,-3-2 3 0,-2 2-1 16,2-2-1-16,1 2 1 15,-1 2 1-15,0-2-1 0,2 0 0 0,-2 2-1 0,3-1 2 16,-1-1 1-16,0 3 0 0,3-3 4 0,1 2-5 16,0 0-1-16,3-2 0 15,-1 1 7-15,3-1 1 0,0 2 8 0,0-2 6 0,-1 2 2 16,1-2-3-16,2 0 1 15,0 0 1-15,-1 2-5 0,2-2 4 0,0 0-6 16,1 2-9-16,-2-2 7 16,2 2-2-16,19-2-3 0,-36 0-2 0,17 0 1 0,0 1-5 15,0-1 2-15,19 0 2 16,-38 0 0-16,19 3 2 0,-2-3-7 0,0 1 2 16,-1-1-4-16,1 3-2 0,0-3 12 0,-2 0-8 0,1 1 1 15,0-1-3-15,0 2 3 16,1-2-3-16,0 0 4 0,-2 0 11 0,1 0-14 15,-1-2 1-15,2 2-2 0,0 0 0 16,1-1 0-16,0-2 1 0,-4 2-1 16,5-2 0-16,19 3-1 0,-40-1-2 15,18-1 2-15,2 0 4 0,0 0-4 0,1 0 3 16,19 2-2-16,-38-5-2 0,19 3 1 0,2-1 0 0,-2 2 2 16,3-3-2-16,16 4 2 15,-34-6-3-15,18 4 6 0,0-1-5 16,16 3-2-16,-30-6 4 0,15 0-3 0,-1 2 3 15,16 4-3-15,-32-7-2 0,17 3 8 0,-2 0-1 16,17 4 14-16,-29-8-2 16,13 4 0-16,16 4 2 0,-25-7 3 0,12 5-6 15,13 2 0-15,-29-7 1 0,13 3-1 16,16 4-7-16,-22-8 4 0,22 8-2 0,-24-4-1 16,24 4 3-16,-23-7-6 0,23 7-3 0,-22-5 10 15,22 5-8-15,-20-7 0 16,9 3-4-16,11 4 6 0,-21-5-6 0,21 5 1 0,-19-6-2 15,19 6 2-15,-19-6-3 16,19 6-2-16,-19-5 3 0,19 5 1 0,-20-6 7 16,20 6-6-16,-16-4 3 15,16 4-3-15,0 0-4 0,-24-6 2 0,24 6 0 16,0 0 0-16,-19-5 1 0,19 5 0 0,0 0-4 0,-18-4 2 16,18 4-3-16,0 0 2 0,-20-4 3 15,20 4-2-15,0 0 2 0,-21-6-1 0,21 6 3 16,0 0-1-16,-19-2 2 15,19 2-5-15,0 0 2 0,-21-4-3 0,21 4 0 16,0 0 1-16,-19-1-1 0,19 1 3 16,0 0-3-16,0 0 3 0,-21-3-2 0,21 3 0 15,0 0 2-15,0 0 0 16,0 0 0-16,-22-2 2 0,22 2 4 0,0 0 0 0,0 0-3 16,0 0 1-16,0 0 0 0,-10-9 0 0,10 9-1 15,0 0 2-15,0 0-5 16,0 0 6-16,0 0-7 0,-6-13 5 0,6 13-2 0,0 0 1 15,0 0-3-15,0 0 4 16,-2-21-5-16,2 21 5 0,0 0-4 0,0 0 1 16,0 0 0-16,6-26 0 0,-6 26 2 15,4-14 0-15,-4 14 0 0,0 0 1 0,2-18 0 16,-2 18 1-16,0 0-1 0,6-22 5 0,-6 22 2 16,4-13-1-16,-4 13 1 0,0 0-2 15,4-19-3-15,-4 19 3 0,0 0-3 16,8-21-1-16,-8 21-3 0,4-12 2 15,-4 12 13-15,0 0 1 0,4-15-3 0,-4 15 0 0,0 0 1 16,2-15-2-16,-2 15-1 16,0 0-3-16,4-15-3 0,-4 15 0 0,0 0-2 15,4-16 2-15,-4 16-3 16,0 0 6-16,0-19-6 0,0 19 1 0,0 0 2 0,2-19 0 16,-2 19 3-16,0 0-4 0,2-18 0 0,-2 18 3 15,0 0-6-15,0-22 3 16,0 22-3-16,2-15-4 0,-2 15-6 0,0 0-13 0,5-25-24 15,-5 18-29-15,0 7-42 16,2-16-55-16,-2 16-92 0,0 0-121 0,-4-15-224 16,4 15-13-16,0 0 21 0,-17-9-385 15,17 9-438-15</inkml:trace>
  <inkml:trace contextRef="#ctx0" brushRef="#br0" timeOffset="-170705.76">2303 14237 1096 0,'6'-14'224'0,"-6"14"-38"0,0 0-75 0,5-18-15 16,-5 18 0-16,0 0 12 0,5-16 3 15,-5 16-5-15,0 0 0 0,0 0 1 0,4-16-11 16,-4 16-9-16,0 0-2 0,0 0-9 0,0 0-5 0,5-14-3 16,-5 14-4-1,0 0 3-15,0 0 13 0,0 0-2 0,0 0-2 0,0 0-7 16,-15 56-5 0,9-34-9-16,-2 7-10 0,-1 2 3 0,0 2-7 0,-1 3 0 15,1 0-6-15,1 2-4 16,-1 1 2-16,0 0-9 0,1 6 2 0,0 3-4 0,2-7-1 15,-2 1 1-15,2-1-3 16,0 1 0-16,2-1-3 0,-2 9-1 0,4-6-2 16,-2-2 3-16,2 1-3 0,-4-4-3 15,5 1 2-15,1 0-1 0,0-8-1 16,-2 2 2-16,2-4-4 0,0-2 2 0,0 1-4 0,0-3-1 16,0-5-1-16,-2 0 0 15,2-1-1-15,0-4 1 0,-2 2-15 0,2-18-32 16,-2 27-37-16,0-15-52 15,2-12-47-15,-3 22-55 0,3-22-97 0,-6 14-572 0,6-14-288 16</inkml:trace>
  <inkml:trace contextRef="#ctx0" brushRef="#br0" timeOffset="-170175.82">2129 14379 2617 0,'0'0'-118'0,"0"0"19"0,0 0 7 0,3-17 10 0,-3 17 9 16,0 0 15-16,0 0 18 0,0 0 15 0,0 0 9 15,0 0 19-15,5-14 5 0,-5 14 11 16,0 0 3-16,0 0 19 0,0 0 10 16,0 0 5-16,0 0-2 0,0 0-11 15,0 0-6-15,-48 21 5 0,33-13-6 0,-3 1-4 16,2 2 0-16,-5-3-2 15,2 4-3-15,-1-1 3 0,0 1-17 0,1-1 6 16,-3-1-7-16,4 1-10 0,2-3-35 16,2 1-37-16,-1 1-45 0,4-4-65 0,-1 2-120 15,3-3-312-15,9-5 177 0</inkml:trace>
  <inkml:trace contextRef="#ctx0" brushRef="#br0" timeOffset="-169925.86">2150 14569 1717 0,'-15'31'-63'0,"7"-20"6"0,-2 1 15 16,-4 2 13-16,0 3 13 15,-3 1 16-15,-1-3 22 0,2 3 1 16,-7 3 4-16,4-3 10 0,-2 0-4 0,4-1 7 15,0 0-12-15,-3 1-7 0,6-2 2 0,-2-1-13 16,2 1-20-16,4-4-18 0,1 3-34 0,3-4-38 16,6-11-63-16,-13 16-294 15,13-9 381-15</inkml:trace>
  <inkml:trace contextRef="#ctx0" brushRef="#br0" timeOffset="-169735.58">2023 14899 1310 0,'0'0'31'0,"0"0"10"0,0 0-3 0,0 0-4 16,0 0-4-16,0 0 1 0,0 0-6 0,-34 46 12 15,20-34 1-15,-1 0-6 16,-2 5 1-16,-5 5-6 0,2-3-4 0,-4 1 0 0,3 2-2 16,-2 0-9-16,2 2-16 15,1-4-28-15,4-2-36 0,-3 0-59 0,6 0-111 16,1-2-192-16,5-2 421 0</inkml:trace>
  <inkml:trace contextRef="#ctx0" brushRef="#br0" timeOffset="-169501.56">2021 15252 1322 0,'0'0'36'15,"-25"35"2"-15,12-23-6 16,-2-2 4-16,-3 3-4 0,0 2 14 0,-2 1 9 16,3-1-2-16,-7 4-4 0,0-2-5 0,3 1-8 0,-2 3 5 15,4-5-2-15,0 0-11 16,0 1-10-16,1-2-15 0,2 0-44 0,3-2-44 16,1-1-57-16,1 0-140 15,2-3-160-15,1-1 404 0</inkml:trace>
  <inkml:trace contextRef="#ctx0" brushRef="#br0" timeOffset="-168835.75">2142 14954 1263 0,'0'0'15'0,"0"0"11"16,0 0 2-16,0 0-6 0,0 0 14 0,0 0-5 15,0 0 12-15,0 0 8 16,0 0-3-16,0 0 4 0,27-20 0 0,-27 20 4 0,0 0 0 16,28 0 3-16,-28 0 1 15,27 0 11-15,-8 1-9 0,-19-1-8 16,38 2 3-16,-14-2-8 0,3 4-3 15,5-2-2-15,2-2-7 0,2 2-5 0,6 0-5 16,5-2 2-16,-1 6-3 0,3-5 0 0,2 3-9 0,-3-2 13 16,1 0 0-16,-1-2-6 15,-1 2 1-15,0-2-4 0,-2 0 6 0,-10 2-7 16,-1-2 2-16,-2 0-7 16,-2 1 3-16,-9-1 10 0,-1 2-1 0,2-2-2 0,-22 0 0 15,30-2-4-15,-30 2-11 16,21 2-23-16,-21-2-42 0,17 3-32 15,-17-3-42-15,11 0-46 0,-11 0-106 16,0 0-382-16,0 0 101 0</inkml:trace>
  <inkml:trace contextRef="#ctx0" brushRef="#br0" timeOffset="-167925.64">3291 15071 1840 0,'0'0'-79'0,"0"0"13"15,0 0 8-15,0 0 11 0,0 0 7 0,0 0 11 16,0 0 11-16,0 0 19 0,-10-58 3 16,10 58 3-16,0-30-2 0,2 11 3 0,0 0 6 15,0-8-4-15,2 1 0 16,0-3 5-16,0-4-3 0,3-2 4 0,2 1 1 15,-3-1 8-15,2 0-5 16,2 1 2-16,2 2-3 0,0 2 3 0,1-2-9 16,2 3 2-16,2 0-7 0,-3 4 4 0,6 2-4 0,-6 2 2 15,1 4-4-15,2 2 6 16,0 1-6-16,-5 6 2 0,6-1 4 0,-4 7 2 16,-14 2 9-16,28 4-5 15,-13 6-12-15,-1 3 7 0,2 4 2 0,-4 2-19 16,0 4 8-16,0 6-8 0,-2 0 4 15,-2-3-1-15,-1 2 2 0,-3 1-5 0,-2-1 10 16,-2 0-1-16,-2 0-2 0,-2-1-1 0,-1-1 7 16,-3-3 3-16,2 0-9 15,-2 0 7-15,-2-4 2 0,2-5 1 0,0 2-6 0,2-3 4 16,-3 0-2-16,9-13 2 16,-17 14-9-16,17-14-2 0,-15 6-10 0,15-6 2 0,0 0 5 15,0 0 0 1,-17-26-10-16,15 8 5 0,4-3-21 0,3-5 2 0,1-6-3 15,2-3 2-15,5-1 0 16,-3 1 12-16,8-5 1 0,-2 3-1 0,2 4 10 16,3-1-4-16,-2 5-2 0,4 3 6 0,-1 2 1 15,2 0 2-15,0 5-2 16,3 1 5-16,-5 5 1 0,0 3-2 0,2 5 2 0,-5 3-1 16,-19 2 2-16,38 10 11 15,-21 1-6-15,-2 6-3 0,0 1-5 0,-5 4 14 16,1 1-10-16,-4 2 7 15,-1 1-8-15,-4 0 4 0,0 0-1 0,-2 0 2 0,0-1-2 16,-4 1 8-16,2-2 1 0,-2-1-7 0,-1-5 4 16,-1 0-6-16,1-3 0 15,-1 0 1-15,0-1-12 0,6-14 4 0,-11 15 4 16,11-15-18-16,-10 7-6 0,10-7 1 16,0 0-10-16,0 0-8 0,-9-33-2 0,9 33-21 15,9-51-14-15,-1 14-19 16,5-10 0-16,4 2 4 0,0-2 26 0,1 1 30 15,2 2 13-15,1 2 18 16,-2 6 9-16,4 1 4 0,-3 7 2 0,-2 6 4 0,6 0 10 16,-5 7-4-16,2 4 8 0,-2 4-6 0,-3 4 4 15,4 5 1-15,-20-2 3 0,32 20 1 16,-19-3 0-16,-1 5-6 0,0 9-2 0,0 1-2 16,-4 2-1-16,-2 5-2 15,0-1 3-15,-1 1-4 0,-1 0-6 0,-4-1 8 16,2 0-4-16,-2-5-6 15,-2 0 0-15,0-1 0 0,0-3-1 0,2-2-3 16,-3-2 2-16,1-4-8 0,2 0-21 0,-2-3-17 0,2-18-21 16,0 23-32-16,0-23-53 15,-2 14-298-15,2-14 402 0</inkml:trace>
  <inkml:trace contextRef="#ctx0" brushRef="#br0" timeOffset="-167205.93">4470 14672 1247 0,'13'-18'40'16,"-2"5"10"-16,-1 2-9 0,3 2 2 0,-5 1-10 15,-8 8-8-15,22-11 6 0,-12 5-9 16,-10 6 1-16,21-6 2 0,-21 6-8 16,21-1 0-16,-21 1-6 0,21 1 1 0,-21-1 0 15,20 6 1-15,-20-6-6 16,16 9 9-16,-10-1-4 0,-6-8-6 0,14 17 4 0,-10-7 2 0,-4-10-7 16,4 23 5-1,-4-23 5-15,2 24-17 0,-2-9 7 0,0-15 6 0,-4 25-7 16,2-9 1-16,2-16-5 15,-6 30 4-15,2-17 0 0,4-13-1 0,-8 25 0 16,6-15 4-16,2-10-6 0,-6 16 1 0,6-16 1 16,-6 16-3-16,6-16-3 0,-4 13-7 15,4-13 4-15,0 0-4 0,0 0 10 0,-2 20-2 16,2-20 6-16,0 0 0 16,0 0-4-16,0 0-8 0,0 0 5 15,0 0-13-15,0 19-9 0,0-19-5 16,0 0-11-16,0 0-6 0,0 0 2 0,0 0 1 0,0 0 9 15,0 0 7-15,0 0 6 16,0 0 5-16,0 0 16 0,0 0-6 0,-6 15 2 16,6-15 6-16,0 0-1 0,0 0-5 0,0 0 7 15,0 0 1-15,-14 7 11 0,14-7 8 16,0 0 10-16,0 0 4 0,0 0 23 0,0 0-2 16,0 0 8-16,0 0-1 15,0 0 5-15,0 0-6 0,0 0-5 16,0 0 25-16,0 0-15 0,-8 13 9 15,8-13 6-15,0 0 3 0,0 0 4 0,0 0-1 0,0 0-4 16,30 3-11-16,-30-3-6 0,23 2-7 0,-23-2-10 16,34 0 0-16,-11 0 0 15,2 0-12-15,7 0-5 0,2 0-7 0,9 0-10 0,1-2-6 16,1 4-7-16,3-2-4 16,1 0 8-16,-1 0-5 0,-1 2-6 0,-1 0 6 15,1 2-3-15,-3-3-1 0,-1 2 6 16,-3 0 1-16,0-1 2 0,-8 0 2 15,0 1 2-15,-3 2 4 0,1-4-1 16,-5 3 8-16,3-2-1 0,-6 1 3 0,-4 0-1 16,1-2-5-16,-1-1 2 0,-18 0 2 0,26 4 4 0,-26-4 5 15,22 2 7 1,-22-2 1-16,19 2 1 0,-19-2-3 0,17 3-2 0,-17-3-5 16,0 0 2-16,19 1-13 15,-19-1-8-15,0 0-29 0,0 0-28 0,22 0-42 0,-22 0-37 16,0 0-45-1,0 0-29-15,16-4-31 0,-16 4-60 0,0 0-493 0,0 0-85 16</inkml:trace>
  <inkml:trace contextRef="#ctx0" brushRef="#br0" timeOffset="-166875.75">5795 14690 2243 0,'0'0'-38'0,"-4"-22"34"16,4 22-13-16,-4-18 8 0,4 18 3 0,-4-16-9 15,4 16 8-15,0 0 2 0,-2-19 5 16,2 19-5-16,0 0 4 0,0 0 2 0,0 0 13 16,0 0 13-16,0 0 17 15,0 0 2-15,0 0-6 0,0 0-1 16,-6 61-4-16,6-39-5 0,0 2-2 15,-3 4-4-15,3 1-1 0,0 3-4 0,0 0 1 16,0 2 1-16,3 4 0 0,-6 1 2 0,3 1 13 0,0-2-5 16,0 1 15-16,0-2-15 15,-2-2 6-15,4-3-16 0,-4 1 8 0,4-4-11 16,-2-1-5-16,3-3-15 16,1-2-52-16,-2-2-45 0,-2-5-40 0,2-2-55 0,-2-5-199 15,0-9-233-15,0 0 158 16</inkml:trace>
  <inkml:trace contextRef="#ctx0" brushRef="#br0" timeOffset="-165745.83">5783 14499 1733 0,'0'0'-49'0,"0"0"5"0,0 0-4 0,0 0-2 15,0 0 2-15,0 0-8 16,0 0 3-16,57 0-3 0,-41 0 2 0,4-2 12 16,0 2 16-16,10-2 9 0,0 2 20 0,7-1 18 0,7 1 14 15,3-3 1-15,1 3-4 16,3-2-1-16,8 0-6 0,1 1-2 0,1-1-3 16,0 2 2-16,1-2 14 15,1 0 3-15,-1 1 0 0,-1 1-2 0,0-3-6 16,1 3-6-16,-1 0 0 0,3 0 4 15,-3 0-15-15,2 0-2 0,1 0-2 0,-3 0 3 16,1 3 0-16,-1-3 4 0,-11 0 5 0,3 0 3 16,-3 1 3-16,-2 1-2 0,-1-2 11 15,-5 2-11-15,1-2 1 0,-8 2 7 0,-1-2-22 16,0 1 3-16,-2-1 13 16,-5 2-7-16,3-2-1 0,-6 2-1 0,-4-2-1 15,1 0-6-15,-1 3 2 16,-2-3-1-16,-18 0 9 0,30 1-5 0,-30-1 3 0,26 0 8 15,-26 0-6-15,21 2 7 0,-21-2 6 0,16 2 2 16,-16-2 4-16,0 0-3 16,22 3 7-16,-22-3 6 0,0 0 0 0,14 6 4 15,-14-6-1-15,9 10-5 16,-9-10-4-16,5 16 0 0,-5-16 2 0,2 20-7 0,0-5 2 16,-2 2-6-16,0-17-1 15,0 39-1-15,0-19-8 0,2 7 2 0,-2 0-2 16,2 4-1-16,0 0-6 15,2 4 3-15,0 3-3 0,5 1-2 0,-1-1-1 0,1 1-2 16,2 5-2-16,1 0-3 0,0 0-1 0,2 0 1 16,0-4-3-16,1-1-2 15,-2-4 3-15,-2 0-3 0,-1-3 2 0,2-2-1 16,-2-3-2-16,-4-2 1 0,2 1 0 16,-2-4-4-16,-2-1 1 0,-2-2 2 0,1-2 2 15,-1 0-1-15,-2-1 0 0,0-16 0 16,-2 32-1-16,-1-21 2 0,3-11 0 0,-10 27-5 15,4-16-1-15,-2-1 4 16,-4-1-1-16,2 0-3 0,-5-1 4 0,1-1-1 16,-4 0-2-16,0 1 4 0,-6-3-4 0,-1 1 4 15,-3 0 6-15,-2-1-2 16,-1-1-3-16,-1-1 4 0,-2 1-1 0,-6 0-2 0,-2 0-2 16,-1-2-1-16,1 2 1 15,-5-2-5-15,1 0 4 0,-1-2 2 0,-1 0-1 16,1 1 0-16,-1-1 3 0,-1 0-9 15,0 0 6-15,-2 3-1 0,0-3-2 0,0 0 7 16,1 0 0-16,-3 1-3 0,5-2 2 16,-5 1-2-16,1 0-6 0,1-3 1 15,1 3 0-15,1-1 4 0,-1 1-6 0,-1-2 2 16,2 0 0-16,-2 0 0 0,2 0 0 16,1 2-1-16,1-2 1 0,1 0 0 0,1-2-3 15,1 2 2-15,1 2 2 16,1-4-2-16,2 4 1 0,5-2 1 0,0 1-2 15,1-1 1-15,0 0 0 16,0 0-1-16,3 1-6 0,-1-1 2 0,0-1-6 0,2 2-2 16,-1-1 1-16,1 0-2 0,2 0 3 0,-1-1-1 15,3-1 2-15,4 1-2 16,0 2-8-16,1-3-12 0,4 0-25 16,0 1-31-16,17 3-45 0,-28-7-40 0,18 6-52 15,10 1-139-15,-17-12-369 0,11 8-6 0</inkml:trace>
  <inkml:trace contextRef="#ctx0" brushRef="#br0" timeOffset="-164945.75">6300 15515 2129 0,'0'0'-53'0,"0"0"21"15,20-23 6-15,-20 23 30 0,8-22 0 0,-3 7 14 0,1 0 7 16,-1-3 9-16,3-3-1 16,-2-4 1-16,1-2-6 0,1-6 3 0,2 0 10 15,-2-3 11-15,0 0 11 0,2 0 13 16,-2 1 7-16,1 2-1 0,0-1-16 0,1 5 1 15,-4 2-9-15,3 4-10 16,-1-2-2-16,1 5-13 0,0 1-5 0,-3 1-8 16,0 4-8-16,0 1 3 0,0 1-3 0,-6 12-5 15,10-15 3-15,-10 15 4 16,0 0 0-16,0 0-4 0,0 0 4 0,20 24-6 0,-15-8-2 16,-1-2-1-16,2 6 5 15,-2-2-2-15,3 4-3 0,-1 3 0 0,3-3 1 0,-3 2-6 16,2-4 5-1,-2 1 3-15,2-4-3 0,0-2-5 0,-2 1-2 0,2-3-3 16,-1 1 1-16,-7-14 6 0,13 18-3 0,-13-18-5 16,10 10 8-16,-10-10 2 15,0 0-4-15,0 0-4 0,25-7 4 0,-25 7 0 0,14-24-2 16,-6 9-3-16,0-4-1 16,2 0 4-16,-1 0 3 0,0-2 3 0,-1 2 3 15,1 2 0-15,-3-1 3 16,0 3-1-16,0 0 4 0,1 2-1 0,0 1 5 15,-7 12-4-15,8-19 0 0,-8 19 4 16,6-17-4-16,-6 17-4 0,8-11 7 0,-8 11 1 16,0 0 7-16,0 0 4 0,0 0 0 15,0 0 0-15,0 0 4 0,12 42-10 0,-10-25-4 16,-2 2-1-16,4 4-25 0,0 4 6 0,-2-1-4 16,2 1 6-16,0 0-1 15,0-1-4-15,1 0 5 0,-1 2-3 0,2-1 6 16,1-2-6-16,-3-1-13 15,3-1-30-15,-3-2-48 0,2-2-40 0,-2-3-40 0,0 0-76 16,2-2-154-16,-2-3-336 0,2-1-16 0</inkml:trace>
  <inkml:trace contextRef="#ctx0" brushRef="#br0" timeOffset="-164030.59">8154 14947 2106 0,'0'0'-86'0,"0"0"24"0,0 0 12 15,0 0 21-15,0 0 11 16,0 0 11-16,0 0 20 0,0 0 15 0,0 0 2 16,0 0 14-16,0 0 17 0,0 0-4 0,0 0 1 0,0 0 3 15,0 0 1 1,0 0-5-16,0 0-2 0,0 0-10 0,0 0-6 0,59-6-1 16,-59 6-5-16,30 0-8 15,-10 0-7-15,2 0-3 0,1 2-5 0,3-2-16 0,3 0 3 16,3 2-4-1,2-2-14-15,0 0-3 0,4 2 2 0,1-2-5 0,4 2-3 16,-1-2 7-16,3 0 0 0,-1 1 17 0,0 2 9 16,1-2 11-16,-1 2 14 15,3-2 6-15,-3 1 11 0,-1 2-2 0,-1-2 9 16,0 1 0-16,1 0-8 0,-3 0-1 16,-4-1-3-16,-2 3-7 0,-2-4-1 0,1 2-2 15,-5 0-6-15,2-2-1 16,-7 1-6-16,-1 0 1 0,-4 1-1 0,1-3 1 15,-19 0-5-15,30 4-2 0,-20-3-1 16,-10-1-6-16,24 2-1 0,-24-2-14 0,17 0-10 16,-17 0-34-16,0 0-16 0,0 0-23 0,23-2-24 0,-23 2-20 15,0 0-45 1,0 0-104-16,7-8-371 0,-7 8 110 16</inkml:trace>
  <inkml:trace contextRef="#ctx0" brushRef="#br0" timeOffset="-163365.52">8822 14811 1898 0,'0'0'-34'0,"0"0"13"0,0 0-5 16,0 0 5-16,0 0-1 15,-12-15 6-15,12 15 4 0,0 0 1 0,0 0 1 16,0 0 5-16,0 0-3 0,0 0 6 0,0 0 10 0,0 0 1 16,0 0 5-16,0 0 0 15,0 0 0-15,0 0-1 0,0 0 12 0,0 0-9 16,0 0-1-16,0 0 18 16,0 0-11-16,-24 2-4 0,24-2-5 0,0 0 1 0,0 0 7 15,-23-3-14-15,23 3 18 16,0 0-13-16,-23-3-12 0,23 3 4 0,0 0 4 15,-22-1-5-15,22 1-1 0,0 0 9 0,-21-2-6 16,21 2 5-16,0 0-4 16,0 0 3-16,0 0 7 0,-18 6-5 0,18-6 7 0,0 0 15 15,0 0-18-15,0 0-2 16,0 0 3-16,0 0-5 0,0 0-5 0,35 30 2 16,-22-22 1-16,0-4-3 15,1 7-1-15,2-4 1 0,-2 1 10 0,3 2-10 0,-2-1-5 16,4 2 4-16,-5-3 1 15,2 3-3-15,-4-1 5 0,1 2 0 0,-2-3 3 16,-1 2 9-16,-3 1 1 0,-7-12 16 0,8 23 10 0,-6-11 6 16,-2-12-5-16,-4 28 8 15,-2-13-4-15,-3 2-10 0,-3 1 4 0,-2-2-14 16,0 2-3-16,-3-1-3 16,0 0-21-16,0-1-45 0,2 3-46 0,-2-4-44 15,-1-1-98-15,0-3-500 0,6-3 6 16</inkml:trace>
  <inkml:trace contextRef="#ctx0" brushRef="#br0" timeOffset="-153155.89">9343 14320 1025 0,'0'0'135'15,"0"0"-74"-15,0 0-5 0,0 0-18 16,0 0 0-16,0 0 5 0,0 0-4 0,0 0 0 15,0 0 0-15,0 0 6 16,0 0 6-16,0 0 4 0,0 0 8 0,0 0 2 16,0 0 7-16,0 0 6 0,0 0 3 0,0 0 11 0,0 0-2 15,0 0 6-15,0 0 0 16,0 0 13-16,0 0 8 0,0 0-4 16,0 0-4-16,0 0-5 0,0 0-2 15,0 0-10-15,0 0-8 0,0 0-6 0,0 0-11 0,0 0-8 16,0 0-3-16,0 0-9 15,0 0-1-15,-13 47-4 0,13-47-5 0,0 0 1 16,0 0 3-16,-2 15 1 0,2-15 3 0,0 0 0 16,0 0-1-16,-2 17-2 15,2-17-1-15,0 0-4 0,0 0-3 0,0 22-3 0,0-22-1 16,0 0-4-16,0 23-6 16,0-23 0-16,0 17-1 0,0-17-2 0,2 18 0 15,-2-18-4-15,0 0-2 16,-2 23-1-16,2-23 1 0,2 16-1 0,-2-16-1 0,0 0-1 15,-2 19 1-15,2-19-5 16,0 0 1-16,0 0 0 0,0 21 0 0,0-21-1 0,0 0 1 16,0 0-3-16,2 19 4 0,-2-19-1 0,0 0 2 15,6 12-1-15,-6-12 1 16,0 0 0-16,11 9 0 0,-11-9 0 0,0 0 1 16,17 7-1-16,-17-7 1 15,0 0-5-15,17 6 3 0,-17-6-1 0,0 0 0 16,0 0-1-16,23 0 3 0,-23 0-4 15,0 0 1-15,0 0-3 0,26-7 4 0,-26 7-2 16,0 0 0-16,17-9-1 0,-17 9 3 0,12-13-2 16,-12 13-3-16,10-15 3 15,-10 15-1-15,12-17 0 0,-8 4-2 0,2 2 0 0,-6 11 0 16,10-24 0-16,-5 8 0 16,-1 2 1-16,3-1-2 0,-1 1 1 0,-6 14 0 15,6-31 0-15,-4 16 0 16,3 0-1-16,-5 15 2 0,6-24 0 0,-4 13 5 0,-2 11 1 15,6-20 3-15,-6 20-1 0,4-16 1 0,-4 16-1 16,2-14 1-16,-2 14-1 0,0 0-6 16,7-15 3-16,-7 15 1 0,0 0 10 0,0 0 4 15,0 0 4-15,0 0 0 16,0 0-3-16,0 0 1 0,0 0-1 16,-15 53 2-16,13-40 0 0,2-13-3 15,-4 31-4-15,2-13 3 0,0-3-3 0,2 1-4 16,0-16-5-16,2 33 4 15,0-15-3-15,2-2 1 0,2 2-9 0,1-1-21 0,0 0-25 16,1-2-17-16,0 4-22 0,0 0-20 0,3-1-22 16,0 1-22-16,-1 3-26 15,1-2-20-15,1 0-29 0,-1-2-44 0,0-1-112 0,-3-2-555 16,0-2-346-16</inkml:trace>
  <inkml:trace contextRef="#ctx0" brushRef="#br0" timeOffset="-143215.87">5763 16256 468 0,'0'0'168'0,"0"0"-55"0,20-5-7 0,-20 5-5 0,0 0-19 16,14-4-11-16,-14 4-6 15,0 0-6-15,18-4 6 0,-18 4 0 16,0 0-8-16,20-2-1 0,-20 2-6 16,0 0 4-16,24 0-22 0,-24 0 3 0,0 0-3 0,29-2-4 15,-29 2-3-15,26 0-6 16,-26 0-1-16,29 0 10 0,-11 0-5 0,0 0 6 15,-18 0 14-15,38 0 0 16,-16 0 9-16,-1 0 3 0,0 0-7 0,2 0-6 0,1 0 7 16,-1 2-16-16,3-4 1 0,2 4-3 0,-2-2 9 15,4 0-12-15,-3 0-5 16,5 0-8-16,-2 0 5 0,-1 0-5 0,3-2 0 16,-2 2 2-16,-3 0 1 15,3-2 0-15,-2 2 0 0,-3 0-3 0,1 0-4 0,4 0 8 16,-4 2-7-16,0-2-3 15,1 0 10-15,1 2-13 0,0 0 2 16,1-1 4-16,1-1-8 0,0 4 2 0,-3-1 6 0,3-1-9 0,-2-1 1 16,0 1 2-16,5 0-9 15,-1-2 5-15,-1 2-7 0,1 0 2 0,2-1-10 16,-2 2-2-16,-3-3 9 16,3 1-7-16,0 2-3 0,-3-3 11 0,1 1-5 15,0-1-2-15,-1 2 13 0,1-2-8 16,-5 0 5-16,4 2-5 0,-3-2-5 0,2 0 9 15,-3 0-11-15,1 0 13 0,3 0-4 0,-3 0 5 0,-2 0 5 16,2 2-8-16,-2-4-3 16,1 2 7-16,-1 0-4 0,-2 0 9 0,2 0-3 15,-1 2-6-15,3-2 6 16,-6 0-6-16,4 0-1 0,-1 0 1 0,1 0 3 0,-4 0 1 16,4 4-8-16,-3-4 7 15,-2 0 3-15,0 2-2 0,-19-2-11 0,32 0 13 16,-18 1-2-16,-14-1 1 15,28-1-13-15,-28 1 16 0,26 1-5 0,-13 1 4 16,-13-2-2-16,20 0 5 0,-20 0-2 0,20 3 7 0,-20-3-24 16,18 0 12-16,-18 0 6 15,18 1-9-15,-18-1 10 0,0 0-10 16,23 2 2-16,-23-2-2 0,16 2 6 16,-16-2-2-16,0 0-1 0,0 0-9 0,24-2 0 0,-24 2-4 15,0 0-15-15,0 0-10 16,0 0 16-16,24 0-12 0,-24 0 2 0,0 0-4 15,0 0 12-15,0 0 3 0,0 0 0 0,0 0 4 0,0 0-7 16,0 0-3-16,0 0-9 16,0 0-3-16,0 0-1 0,0 0 7 0,0 0-4 15,0 0 5-15,-50-22 9 16,50 22 2-16,-16-7 7 0,16 7 12 0,-17-7 10 0,17 7 13 16,-17-8-2-16,17 8 7 15,-13-5 2-15,13 5-14 0,-12-9 3 0,12 9 1 16,0 0-4-16,-14-14-4 15,14 14 3-15,0 0-7 0,-8-15 10 16,8 15 9-16,0 0 2 0,0 0 6 0,-6-10 7 0,6 10 13 0,0 0-3 16,0 0-9-16,0 0-9 15,0 0 5-15,0 0-9 0,-8-12 4 0,8 12-2 16,0 0 17-16,0 0-7 16,0 0 1-16,0 0-2 0,0 0 5 0,0 0-8 0,0 0 5 15,0 0-8-15,0 0 3 16,0 0-6-16,0 0 3 0,36 26-5 15,-36-26-2-15,18 7-5 0,-7-1 0 16,-11-6 0-16,28 9-2 0,-12-3-5 0,0 0-2 0,0-1 1 16,-1 1-1-16,2 2-2 0,-2-3 0 0,-1 3-4 15,2 0 10-15,-4-2-4 16,-2 1 5-16,-10-7 2 0,18 13 7 0,-14-3-4 0,-4-10 16 16,0 0-3-16,-4 22-7 15,4-22-7-15,-10 18-12 0,10-18-22 0,-24 17-12 16,12-9-53-16,-2 1-35 15,2 0-45-15,-3-3-55 0,0 2-138 0,2-1-409 0,-1-1-42 16</inkml:trace>
  <inkml:trace contextRef="#ctx0" brushRef="#br0" timeOffset="-141565.86">6942 16770 2153 0,'0'0'-22'0,"0"0"49"0,0 0 32 15,0 0 2-15,-20 0-3 0,20 0 0 0,0 0 6 16,0 0-8-16,0 0-1 0,-14-12-4 15,14 12-10-15,0 0-1 0,0 0 5 16,0 0 9-16,0 0 5 0,10-29 4 0,-10 29 0 0,0 0-5 16,12-18-4-16,-12 18-14 15,10-11 7-15,-10 11-7 0,17-7-8 16,-17 7-4-16,20-10-2 0,-20 10 0 0,20-4-6 16,-20 4 0-16,22 2-1 0,-22-2-4 0,19 5-2 15,-8 3 4-15,-3 1-5 16,-8-9 0-16,13 26 0 0,-9-11-4 0,0 2 0 0,-4-1-9 15,0 2-1-15,0-18-3 16,-4 39 5-16,0-19 0 0,-1-1-2 0,-3 1-1 16,0-4 6-16,1 2-5 0,0-5 4 0,1 2 2 15,2-4-3-15,4-11 3 0,-10 21 0 16,10-21-8-16,-6 16-7 0,6-16-13 0,0 0-9 16,0 0-8-16,0 0-1 15,0 0 1-15,0 0-6 0,0 0-10 0,0 0-2 16,35-40-1-16,-24 22 3 0,-1 2-7 15,-1-2 10-15,1 1 11 0,1 2 2 0,-4 2 8 16,1-2 11-16,0 2 18 0,0 1 20 0,-8 12 16 16,12-20 15-16,-6 11 16 15,-6 9 13-15,6-13 7 0,-6 13 3 0,0 0 11 16,0 0 2-16,0 0 8 0,0 0-1 16,0 0-6-16,0 0-8 0,0 0-9 0,0 0 2 15,0 0-14-15,0 0-10 16,-6 55-4-16,10-40-6 0,2 1-10 0,3-1-6 0,3 0-18 15,1 0-29-15,4 0-38 16,3-4-57-16,-2 3-66 0,1-4-60 0,-2-3-123 16,0-2-176-16,-2 2-325 0,-15-7-208 0</inkml:trace>
  <inkml:trace contextRef="#ctx0" brushRef="#br0" timeOffset="-136075.66">5765 16176 2361 0,'0'0'-174'0,"0"0"23"0,0 0 20 0,0 0 15 0,0 0 11 16,0 0 18-16,0 0 1 15,0 0 10-15,0 0 9 0,0 0 5 0,0 0 3 16,0 0 14-16,0 0-1 15,0 0 13-15,0 0 10 0,0 0 11 0,0 0 3 0,0 0 5 16,0 0 2-16,0 0 4 0,0 0 0 0,0 0-4 16,0 0 0-16,0 0 4 15,0 0-7-15,0 0 7 0,0 0-6 0,0 0 4 0,0 0-2 16,0 0 6-16,0 0-2 16,0 0-8-16,0 0 6 0,0 0 6 0,0 0-10 15,0 0-1-15,0 0-6 16,0 0-7-16,0 0-7 0,0 0-3 0,0 0-15 15,0 0-8-15,0 0-18 0,0 0-22 16,0 0-151-16,0 0 78 0</inkml:trace>
  <inkml:trace contextRef="#ctx0" brushRef="#br0" timeOffset="-134935.97">5761 16208 649 0,'0'0'19'15,"0"0"8"-15,0 0 7 0,0 0 2 0,0 0-1 16,0 0 14-16,0 0-4 0,0 0 0 0,0 0 0 0,0 0-2 16,0 0-11-16,0 0 7 15,0 0-2-15,0 0 0 0,0 0-2 0,0 0-5 16,0 0-1-16,0 0 8 16,0 0-13-16,0 0 9 0,0 0 3 0,0 0-9 15,0 0 4-15,0 0 3 0,0 0-6 16,0 0-4-16,6 18 6 0,-6-18-10 0,0 0 4 15,0 0-8-15,0 0-2 16,3 22-1-16,-3-22-6 0,0 0 4 0,2 14 1 16,-2-14-4-16,0 0 2 0,0 0 0 0,3 19-5 0,-3-19 11 15,0 0-14-15,0 0 0 16,2 15 1-16,-2-15-13 0,0 0 7 0,0 0 0 16,0 0-4-16,0 19 4 15,0-19-2-15,0 0 5 0,0 0-2 0,0 0 0 0,0 0-3 16,0 17 4-16,0-17-6 15,0 0 4-15,0 0-2 0,0 0-7 0,0 0-1 16,0 0 3-16,0 0-3 0,0 0-2 0,2 15 1 16,-2-15-2-16,0 0 2 0,0 0 3 15,0 0 4-15,0 0-5 0,0 0-3 0,0 0 8 16,0 0-1-16,0 0-4 16,0 0-5-16,0 0-3 0,0 0-9 0,0 0-4 15,0 0 2-15,0 0 6 0,0 0-5 16,0 0 6-16,0 0 2 0,0 0-4 0,0 0 1 15,0 0 3-15,0 0-3 16,0 0 4-16,0 0-4 0,0 0-5 0,0 0 2 16,0 0 3-16,0 0-3 0,0 0 10 0,0 0 5 0,0 0 5 15,0 0 2-15,-18-44 6 16,18 44-2-16,0 0 4 0,-2-17 2 0,2 17 6 16,0 0-6-16,-2-16-2 15,2 16 7-15,0 0-4 0,0 0-3 0,0-23 3 0,0 23-1 16,0 0 14-16,0 0-2 15,2-20-4-15,-2 20 16 0,0 0 2 0,0 0-7 16,0 0 5-16,0 0-1 0,0-18-3 0,0 18-5 16,0 0 4-16,0 0-11 0,0 0 4 15,0 0-4-15,0 0 1 0,0 0 1 0,0 0 0 16,0 0 1-16,0 0 3 16,0 0-1-16,0 0 7 0,0 0 1 0,0 0-4 15,0 0-3-15,0 0 6 16,0 0-9-16,0 0 7 0,0 0-10 0,0 0 1 0,0 0-6 15,0 0 3-15,0 0-5 16,0 0 3-16,2 53-3 0,-2-53 2 0,0 0-2 16,2 27-2-16,-2-27-1 0,0 19-2 0,0-19 3 0,2 14-6 15,-2-14 5-15,5 19 6 16,-5-19-5-16,2 16-9 0,-2-16 4 0,3 15 7 16,-3-15-2-16,0 0-6 15,2 19 8-15,-2-19 0 0,0 0-5 0,2 17 7 16,-2-17-6-16,0 0 6 0,0 0-5 15,2 15-9-15,-2-15 0 0,0 0-6 0,0 0-10 16,0 0-21-16,0 0-23 0,0 14-30 0,0-14-69 0,0 0-239 16,0 0 128-1</inkml:trace>
  <inkml:trace contextRef="#ctx0" brushRef="#br0" timeOffset="-120115.88">12008 15063 1285 0,'0'0'75'16,"0"0"14"-16,0 0 0 0,0 0-8 15,0 0-5-15,27-19 18 16,-27 19 12-16,7-12 5 0,-7 12 8 0,10-13 12 15,-10 13 1-15,10-17-2 0,-10 17 3 0,11-16 9 16,-11 16-6-16,9-17-7 0,-2 8-8 0,-7 9-16 0,11-19-5 16,-4 8-13-16,-1-1-4 15,2 1-15-15,-8 11-6 0,10-27-7 0,-3 13-3 0,-3-2-4 16,-1-1-5 0,4 0-7-16,-2-3 1 0,-1 1-5 0,0 0-5 0,2-4-3 15,-3 5-3-15,4-5-4 16,-4-3 0-16,1 5 0 0,0 0-7 0,0-1-3 15,1 3 6-15,1 0-7 16,-4 1 3-16,4 4-3 0,-6 14-4 0,5-32 4 0,-3 21 0 16,-2 11 1-16,6-19-4 0,-6 19-3 0,4-18 3 15,-4 18 0-15,9-10 0 16,-9 10 1-16,0 0-4 0,0 0 3 0,0 0 0 0,0 0 0 16,0 0 0-16,25 27-3 15,-25-27 4-15,6 24-2 0,-3-8-2 0,2 1 2 16,-1-2-2-16,3 2 2 0,-3-2 2 15,1 3 2-15,0 0-6 0,1-3 0 0,1 0 0 16,-1-2-1-16,-3 3 2 0,6-2-2 16,-9-14-1-16,7 21 5 0,-3-11-2 15,-4-10-3-15,6 16 2 0,-6-16 0 0,7 13 1 16,-7-13-4-16,6 13-1 0,-6-13-12 16,0 0-2-16,0 0-1 0,13 7 1 0,-13-7-1 15,0 0 3-15,0 0-2 16,0 0 4-16,25-21 0 0,-25 21 1 0,12-21 1 15,-5 8 7-15,0-2 7 0,2-4 0 0,-4-3-2 0,3 2 3 16,2-2 3-16,-4 1 5 16,3 0 0-16,-4 4 1 0,2 1 2 0,-1 1 1 15,-1 1-1-15,1 1-1 0,-6 13-2 16,9-22-3-16,-9 22-1 0,6-15 3 0,-6 15-4 16,6-13 0-16,-6 13 1 15,0 0 8-15,0 0 1 0,0 0 0 0,0 0-3 16,0 0 3-16,0 0-3 0,15 32 0 15,-13-17-2-15,1 5-3 0,-1-1 3 0,3 3-1 16,-1 3-3-16,-1-2 2 0,1 2-4 0,0 0 3 16,3 0-1-16,-3-1 0 0,2 1-2 15,0-2-2-15,1-1 0 0,-3 0-6 0,2-2-12 16,0-2-16-16,-4-3-20 16,2 0-26-16,-1-1-31 0,1 1-37 0,-4-15-39 15,6 23-48-15,-6-23-119 16,0 16-610-16,0-8-398 0</inkml:trace>
  <inkml:trace contextRef="#ctx0" brushRef="#br0" timeOffset="-118274.88">12864 14791 2803 0,'0'0'-137'15,"0"0"25"-15,0 0 17 16,0 0 16-16,0 0 14 0,0 0 12 0,-14-14 8 0,14 14 17 16,0 0 6-16,0 0 3 0,0 0 2 0,2-20 12 15,-2 20-9-15,0 0 3 16,0 0-5-16,12-23 5 0,-12 23 10 0,11-14-3 0,-11 14 1 16,9-15 2-16,-2 8-3 15,-7 7 6-15,19-18-4 0,-9 10 2 0,-10 8 12 16,18-15-3-16,-8 10 4 15,-10 5-5-15,19-11 1 0,-19 11 4 0,21-7 1 0,-21 7 1 16,19-4-4-16,-19 4 2 0,19 0-2 0,-19 0 11 16,0 0-5-16,24 0 16 15,-24 0-16-15,15 7 7 0,-15-7-5 0,10 16 13 16,-10-16-9-16,9 22 7 0,-5-10 4 16,-2 3 2-16,1 0-13 0,-3-15-7 0,-3 33 4 15,1-17 4-15,-2 1 0 16,2-2 2-16,-5 1 10 0,0-1-1 0,2 0 2 0,-1 0-1 15,-1-1-8-15,-2-2 0 16,0-2-2-16,2 2 0 0,7-12-3 16,-11 15 4-16,11-15 0 0,-9 13 3 0,9-13-3 0,-7 8-9 0,7-8-3 15,0 0-6 1,0 0-6-16,0 0-3 0,0 0-5 0,0 0-2 0,0 0 2 16,0 0 3-16,23-38 4 15,-14 25 3-15,2-6 2 0,3 4 12 0,-3-6 6 16,2 2-4-16,1 3 5 15,-2-3 3-15,3 0-2 0,-2 2 2 0,-1 0 2 0,3-1-2 16,-1 1 5-16,-6 4 2 0,1 1 7 0,1-1-4 16,-4 3 10-16,-6 10-8 15,11-17 0-15,-11 17-4 0,7-15-1 0,-7 15-6 16,0 0 3-16,0 0 2 0,0 0 1 16,0 0 0-16,0 0 3 0,0 0 0 0,0 0-4 15,0 0-2-15,0 0-1 16,-22 39-5-16,22-39 0 0,-4 26-8 15,4-26 2-15,2 29-4 0,0-14 1 0,3 2-5 16,5-1-8-16,0-4-5 0,5 4-7 0,3-3-11 16,0 0-14-16,0-1-19 0,2-1-25 0,-2 0-26 0,5-1-45 15,-3-2-35-15,-2-3-33 16,-3-3-88-16,1 1-604 0,-3 1-297 0</inkml:trace>
  <inkml:trace contextRef="#ctx0" brushRef="#br0" timeOffset="-117926.19">13061 14262 2826 0,'0'0'52'16,"9"-11"26"-16,-9 11-11 0,0 0-1 15,0 0-12-15,0 0-4 0,14-7-4 0,-14 7-6 16,0 0-3-16,0 0-2 15,21-3-4-15,-21 3-2 0,0 0-6 0,0 0-11 16,23 0-36-16,-23 0-54 0,14 0-69 0,-14 0-85 0,0 0-174 16,18-4-385-16,-18 4-99 15</inkml:trace>
  <inkml:trace contextRef="#ctx0" brushRef="#br0" timeOffset="-117776.27">13315 14225 2514 0,'0'0'154'15,"0"0"34"-15,20 0-24 16,-20 0-16-16,0 0-19 0,0 0-18 0,23-2-10 16,-23 2-13-16,0 0-31 0,0 0-47 0,15-6-50 0,-15 6-62 15,0 0-45-15,10-2-46 16,-10 2-87-16,0 0-604 0,0 0-256 0</inkml:trace>
  <inkml:trace contextRef="#ctx0" brushRef="#br0" timeOffset="-115406.05">13946 14724 2535 0,'0'0'-77'0,"0"0"36"15,0 0 24-15,0 0 13 16,0 0 20-16,0 0 6 0,0 0 7 0,0 0 19 16,0 0-5-16,0 0-4 0,0 0 13 0,0 0-8 0,0 0 6 15,0 0 11-15,0 0 15 16,0 0 2-16,0 0-1 0,0 0-3 0,0 0 0 16,0 0-5-16,0 0-7 15,57-2-7-15,-57 2-1 0,17 0-3 0,-17 0-2 0,21 0 3 16,-21 0-4-16,27 0-5 15,-12 2-1-15,-15-2-5 0,34 2-3 0,-16-2-3 16,3 1-6-16,-6 2-2 0,-15-3-15 16,37 1-30-16,-20 2-36 0,-17-3-44 0,27 1-44 15,-16 1-49-15,0-2-61 0,-11 0-123 0,0 0-453 16,0 0-162-16</inkml:trace>
  <inkml:trace contextRef="#ctx0" brushRef="#br0" timeOffset="-115235.98">13988 14657 2467 0,'0'0'0'0,"0"0"18"15,0 0-10-15,0 0-17 16,0 0-9-16,0 0-1 0,0 0 1 0,0 0-8 16,51-13-18-16,-36 13-20 0,-1-3-33 15,1 3-17-15,5 0-22 0,-4-1-48 0,-2 1-380 16,3-3 242-16</inkml:trace>
  <inkml:trace contextRef="#ctx0" brushRef="#br0" timeOffset="-110449.01">14881 14487 1685 0,'6'-16'22'0,"-6"16"31"0,0 0 7 0,8-17-5 0,-8 17 12 15,0 0 6-15,0 0 18 16,8-11 14-16,-8 11 3 0,0 0 2 0,0 0-1 15,6-15-4-15,-6 15 1 0,0 0-10 16,0 0-3-16,0 0-8 0,0 0-5 0,0 0-14 16,0 0-1-16,0 0 4 0,0 0 3 0,0 0 7 15,0 0-5-15,0 0-5 16,0 0-7-16,0 0-8 0,0 56-4 0,-2-41-6 16,2 2-5-16,0-17-5 15,-2 34-1-15,2-18-5 0,2 0 2 0,0 2-9 16,1 0 0-16,2-3-4 0,2-1-6 15,0 0-1-15,1-3-12 0,0 1-5 0,1-1-12 16,1-1-3-16,-10-10-2 0,20 15-2 0,-10-9 4 0,-10-6-3 16,20 5-1-16,-20-5 2 15,22 0 4-15,-22 0 0 0,20-7 5 0,-20 7-1 16,19-15 5-16,-11 4 10 0,0-1-2 16,0-4 11-16,-1 0 10 0,2 2 11 0,-5-3 10 15,2-1 11-15,-1 3-6 16,1-2 1-16,-2 2-5 0,0 0 2 0,3 2 1 15,-7 13-1-15,6-25 0 0,-4 14-4 0,-2 11-3 16,6-21-3-16,-6 21-7 0,5-12 0 16,-5 12-3-16,0 0-4 0,6-14 1 0,-6 14-3 15,0 0-1-15,0 0 1 16,0 0-4-16,0 0 2 0,0 0-1 0,4 55-1 16,-2-39-2-16,-2 3 1 0,4 2-3 15,-2 2 0-15,5 0-1 0,-2 3 1 0,1-3-5 16,-3 3-4-16,6-3-30 15,-1-1-37-15,1 1-57 0,2-1-84 0,-5 0-116 16,3-2-225-16,-3-2-428 0,-2-4-434 0</inkml:trace>
  <inkml:trace contextRef="#ctx0" brushRef="#br0" timeOffset="-107085.91">5143 14911 2895 0,'0'0'-130'0,"0"0"11"16,0 0 12-16,8-31 8 0,-8 31 18 0,0 0 10 15,0 0 23-15,0 0 8 0,0 0 12 16,0 0 6-16,0 0 11 0,0 0 3 0,0 0 8 16,0 0 11-16,5-14 12 0,-5 14 4 0,0 0 4 15,0 0-3-15,0 0 6 0,0 0 2 16,0 0-6-16,0 0 10 0,0 0-5 0,9-11 3 16,-9 11 1-16,0 0 5 15,0 0 5-15,0 0 6 0,0 0-1 0,12-7 5 16,-12 7-7-16,0 0-5 15,0 0-2-15,0 0-4 0,0 0-8 0,0 0-8 0,10-11-8 16,-10 11-14-16,0 0-3 0,0 0-8 0,0 0 1 16,0 0-5-16,0 0 1 15,0 0 8-15,0 0 3 0,16-7-4 0,-16 7 11 16,0 0 1-16,0 0 5 0,0 0 1 16,0 0 2-16,0 0-5 0,14-5-1 0,-14 5 0 15,0 0 4-15,0 0-5 16,0 0 2-16,0 0 5 0,0 0-5 0,0 0-1 15,0 0-1-15,0 0 6 0,0 0-9 0,0 0 4 0,13-7 1 16,-13 7-2-16,0 0 2 16,0 0 10-16,0 0 2 0,0 0 2 0,0 0 9 15,0 0 5-15,0 0-2 16,0 0 5-16,0 0-5 0,0 0 1 0,0 0-5 0,0 0 3 16,0 0-8-16,0 0-3 15,0 0 1-15,0 0-6 0,0 0-3 0,0 0 7 16,0 0-11-16,0 0 5 15,-31 33 0-15,31-33-4 0,-16 12 1 0,16-12 1 0,-18 10 0 16,9-4 5-16,9-6-2 0,-21 9-4 0,8-4 0 16,13-5 1-16,-23 12-5 15,10-6 2-15,1-1-2 0,12-5-1 0,-24 7-3 16,24-7 4-16,-21 9-3 16,10-4 0-16,11-5-3 0,-17 6 2 0,17-6-3 15,-14 4 0-15,14-4 3 0,0 0-1 16,0 0 5-16,-22 6 1 0,22-6 3 15,0 0-2-15,0 0 0 0,0 0-4 16,0 0 2-16,0 0-4 0,0 0-2 0,0 0 2 0,0 0-1 16,0 0 3-16,0 0-3 0,0 0 3 0,0 0 0 15,0 0 0-15,0 0 2 16,0 0 1-16,0 0-2 0,-10-19-3 0,10 19-1 16,0 0 1-16,0 0-1 0,0 0-2 15,0 0 1-15,0 0 2 0,0 0 2 0,0 0 1 16,0 0 1-16,0 0 2 15,0 0-2-15,0 0 3 0,0 0 7 0,0 0 0 16,0 0 7-16,42 16-5 0,-42-16 5 0,9 12-6 0,-9-12 0 16,8 13-1-16,-8-13-5 15,11 15 1-15,-11-15-3 0,11 18 2 0,-11-18-7 16,10 15-4-16,-4-7 5 0,-6-8-1 16,18 16 1-16,-10-9-6 0,-8-7-12 0,16 15-16 15,-3-8-29-15,-2-1-28 16,0 2-30-16,-1 0-32 0,2 1-49 0,0 0-37 15,-2 1-79-15,0-1-173 16,-1 1-425-16,0 1-296 0</inkml:trace>
  <inkml:trace contextRef="#ctx0" brushRef="#br0" timeOffset="-102936.28">15690 14726 2624 0,'0'0'-116'0,"0"0"20"15,0 0 14-15,0 0 8 0,21 4 15 0,-21-4 7 16,0 0 19-16,0 0 20 0,0 0 24 0,0 0 24 15,0 0 17-15,0 0-1 0,0 0 9 0,28-4 14 16,-28 4 2-16,0 0 11 16,0 0 1-16,18 1 0 0,-18-1-2 0,0 0 1 15,20 0-8-15,-20 0 2 0,0 0 1 16,21 0-2-16,-21 0 1 0,18 4-7 0,-18-4 1 16,18 3-2-16,-18-3-8 15,19 3-7-15,-19-3 2 0,19 2-8 0,-19-2-2 16,21 4-8-16,-21-4-4 0,22 6-6 15,-22-6-4-15,18 4-13 0,-18-4-31 0,22 5-43 16,-22-5-52-16,17 4-47 0,-11-2-57 0,-6-2-88 16,0 0-632-16,15 2-349 15</inkml:trace>
  <inkml:trace contextRef="#ctx0" brushRef="#br0" timeOffset="-102336">16249 14266 2720 0,'5'-12'-118'0,"-5"12"37"0,4-17 3 0,-4 17 23 0,4-14 34 16,-4 14 13-16,0 0 22 0,8-18 19 15,-8 18 2-15,0 0 14 0,7-13 5 16,-7 13 14-16,0 0 9 0,0 0 3 0,0 0-1 16,0 0 4-16,0 0-11 15,0 0-2-15,0 0-6 0,0 0 3 0,16 33 2 0,-16-33 2 16,0 29-5-16,0-10-6 15,-2 3-6-15,0 3-4 0,0 2-7 0,0-1-3 16,0 0-3-16,0 3-4 0,0 0-2 0,0 0-2 0,2 0-4 16,-3-1-1-1,3 0-2-15,0 1-5 0,0 1 2 0,0-6-1 0,0 2-5 16,0-4 1-16,3 0-2 16,-3-2 1-16,2 2-6 0,0-3-2 0,0-2 2 15,2-1-8-15,-4-16-13 16,2 26-28-16,-2-15-35 0,0-11-45 0,2 18-43 0,0-9-56 15,-2-9-111-15,0 0-581 16,0 0-305-16</inkml:trace>
  <inkml:trace contextRef="#ctx0" brushRef="#br0" timeOffset="-101940.66">16471 14562 2617 0,'0'0'-138'0,"0"0"23"0,15-10 10 0,-15 10 15 0,0 0 14 16,0 0 14-16,13-11 22 15,-13 11 28-15,0 0 15 0,0 0 21 0,0 0 11 0,0 0-2 16,0 0 2-16,0 0 9 16,0 0 14-16,0 0 9 0,0 0 3 15,0 0 8-15,-59 6 8 0,59-6 4 16,-18 5 7-16,18-5 7 0,-18 4-3 0,18-4-5 0,-15 6-11 15,15-6-10-15,-13 5-8 16,13-5-7-16,-13 8 0 0,13-8-9 0,0 0 2 16,-14 15-7-16,14-15-3 0,-6 12-7 15,6-12 2-15,-6 16-6 0,6-16-5 0,0 0 0 16,6 22-2-16,-6-22-2 0,14 21 0 0,-6-12-7 16,3 3 6-16,4-3 0 15,2 5-1-15,1-4-5 0,4 1-2 0,-3-2-2 16,0 0-2-16,0 1-1 0,3 0-3 15,-6-2-26-15,-1-1-33 0,0 0-49 0,0-1-50 16,-3 1-66-16,-12-7-125 0,18 9-574 0,-12-6-319 16</inkml:trace>
  <inkml:trace contextRef="#ctx0" brushRef="#br0" timeOffset="-101315.85">16709 14641 2787 0,'0'0'-45'16,"6"-11"20"-16,-6 11-6 15,0 0 3-15,8-19-4 0,-8 19 5 0,8-13 15 16,-8 13-9-16,10-9-1 0,-10 9 5 15,12-10 1-15,-12 10 11 0,14-6 14 0,-14 6 6 16,0 0 6-16,20-6 11 0,-20 6-3 0,0 0 8 16,0 0 5-16,0 0 6 15,25 10-3-15,-25-10 1 0,4 13-7 0,-4-13-4 0,0 0 2 16,-6 28-3-16,6-28-2 16,-8 26 2-16,1-13 0 0,1 2-5 15,0-1 4-15,-3 2 5 0,2-1-1 16,-1-2-1-16,2-2-9 0,-2 1 4 0,8-12-7 0,-14 20-7 15,14-20 3-15,-6 16 0 0,6-16 1 0,-10 13 2 16,10-13-4-16,0 0-1 16,0 0-3-16,0 0-3 0,0 0 5 0,0 0-8 0,0 0 0 15,0 0-1-15,0 0-1 16,0 0 1-16,40-25-2 0,-32 12 7 0,1 2 4 16,0-3 8-16,-1 1 9 15,0 2 4-15,1-2 5 0,-1-2 6 0,0 4 4 0,-1 0 0 16,-7 11 8-16,13-18 2 15,-13 18 3-15,8-14-3 0,-8 14-5 0,6-12-4 16,-6 12-6-16,9-10-6 0,-9 10-1 0,0 0 10 16,0 0 8-16,0 0 3 0,0 0 19 15,0 0-9-15,0 0-5 0,0 0 0 0,0 0-9 16,2 50-2-16,-2-36-4 16,5 1-1-16,1 2-8 0,0 0-4 0,3 3-6 15,1 2 0-15,3-3-6 0,2 1 1 16,-1 0-9-16,4-2-8 0,0-2-29 0,-1-2-37 15,1 3-46-15,-2-4-64 0,2 0-67 16,-8-2-77-16,0-1-167 0,-1-2-124 16,-3-3 20-16,-6-5-264 0,0 0-187 0</inkml:trace>
  <inkml:trace contextRef="#ctx0" brushRef="#br0" timeOffset="-74196.38">19494 13813 1382 0,'0'0'171'0,"0"0"-32"0,0 0-52 16,0 0 5-16,0 0-10 0,0 0 7 0,0 0 9 16,-10-14-9-16,10 14 17 15,0 0-12-15,0 0 1 0,0 0-4 16,0 0 2-16,0 0-5 0,0 0-3 0,0 0-1 16,0 0 2-16,0 0 2 0,0 0-1 0,0 0 1 15,0 0 0-15,0 0-3 16,0 0 6-16,0 0-5 0,0 0 0 0,0 0-6 0,0 0-6 15,0 0-6-15,0 0-3 0,34-7-8 0,-34 7-5 16,0 0-5-16,22 2 2 16,-22-2-13-16,0 0-1 0,30 1-3 0,-30-1-5 15,25 0-3-15,-7 3-6 0,0-2 3 16,2-1 0-16,1 2-4 0,3 2-5 0,-2-2-1 16,6 0 2-16,2 0-3 15,-1 1-4-15,1-3 3 0,-3 3-1 0,3-2-2 0,0 2-2 16,-3-2 5-16,1 3-5 15,0-2 0-15,-6-2 1 0,4 2-3 0,-3-2-2 16,1 4 3-16,-2-2-1 0,2-1-2 0,-3 2-1 0,1 0 4 16,0-3-3-16,0 3 0 15,-1-2 2-15,-2 2 2 0,0 0 2 0,1-1-8 16,-4 0 2-16,-16-2 0 0,32 4-2 16,-19-3 2-16,-13-1 2 0,25 4-2 15,-25-4 0-15,19 3 1 0,-19-3-1 16,16 4 0-16,-16-4 4 0,0 0 6 0,20 7-1 15,-20-7-2-15,0 0 3 0,15 2-3 0,-15-2-2 0,0 0-3 16,0 0-4-16,0 0-6 16,0 0-9-16,13 1-7 0,-13-1-6 0,0 0-6 15,0 0-7-15,0 0 2 16,0 0-2-16,0 0 4 0,0 0-1 0,0 0 7 16,-34-21 6-16,34 21 1 0,-16-7 5 15,16 7 1-15,-12-8 1 0,4 4 3 16,8 4 0-16,-15-11 4 0,6 5 2 15,9 6 0-15,-12-9 1 0,12 9-5 0,-11-12-1 16,7 6 0-16,4 6 0 0,-6-9 0 0,6 9 3 0,-4-11 7 16,4 11 0-16,0 0 9 15,-7-13 7-15,7 13 6 0,0 0 5 0,0 0 5 16,-5-12 1-16,5 12 3 0,0 0-1 16,-4-10 9-16,4 10 1 0,0 0 3 0,0 0 8 15,0 0-2-15,0 0 2 16,0 0 3-16,0 0 1 0,0 0 1 0,0 0 2 15,0 0-10-15,0 0-2 0,0 0-1 0,0 0-6 0,0 0-2 16,30 35 4-16,-21-26-12 16,3 1-6-16,-1-1 1 0,4 1-4 0,-3 1-2 15,2-2-3-15,-2 1 0 16,0 0-5-16,-1-1 3 0,0 1-2 0,-3-1 0 16,-8-9-7-16,13 17 6 0,-11-7-9 15,-2-10 3-15,0 0-1 0,-6 25-7 0,6-25-14 16,-15 13-19-16,4-5-26 0,-2-3-47 15,13-5-56-15,-28 12-60 0,16-8-58 0,-4-1-145 16,0 0-140-16,2-3-403 0,-3-3-415 0</inkml:trace>
  <inkml:trace contextRef="#ctx0" brushRef="#br0" timeOffset="-73520.93">19528 13179 2959 0,'0'0'-35'0,"0"0"27"0,0 0-6 16,0 0 11-16,0 0 0 16,0 0 6-16,0 0 14 0,0 0 32 0,0 0 13 0,0 0 5 15,0 0-1-15,0 0 5 16,0 0-12-16,0 0-1 0,0 0-6 0,0 0-4 15,15 39-3-15,-15-39-6 0,0 0-1 0,2 23-11 0,-2-23-2 16,4 14-7-16,-4-14-6 16,7 13-7-16,-7-13-7 0,0 0 1 0,10 15 0 15,-10-15-2-15,11 6-3 16,-11-6-1-16,0 0 5 0,20 4-3 0,-20-4 5 16,20-2-3-16,-20 2-2 0,0 0 3 15,30-12-1-15,-18 8-1 0,1-3 0 0,-1 0 4 16,2-1 2-16,-14 8-2 0,20-17 6 15,-6 9 1-15,-6-2 9 0,-8 10 7 16,17-15 12-16,-11 7 11 0,-6 8 11 0,13-13-4 0,-13 13 1 16,6-11-1-16,-6 11-1 15,0 0-1-15,4-17 1 0,-4 17 1 0,0 0 2 16,0 0 0-16,5-15-3 0,-5 15-1 16,0 0 7-16,0 0 6 0,0 0 7 0,0 0-2 15,0 0 6-15,0 0-3 16,0 0 0-16,0 0 1 0,0 0-2 0,0 0-29 15,12 37-3-15,-12-37-2 0,4 23-2 16,-2-11-4-16,-2-12-8 0,4 26-2 0,-2-10-12 16,0-1-16-16,4 0-21 0,-4 0-34 0,2 1-44 15,-2 0-68-15,2 1-76 16,-2-5-116-16,2 4-210 0,-2-5-26 0,2 2-326 0,-4-13-339 16</inkml:trace>
  <inkml:trace contextRef="#ctx0" brushRef="#br0" timeOffset="-72445.99">20637 13914 2699 0,'-6'-17'-106'0,"6"17"45"0,0 0 37 16,-2-17 16-16,2 17 25 15,0 0 2-15,0-19 16 0,0 19 15 0,0 0 21 16,0-24 5-16,0 24 4 0,0 0 0 0,0-26 2 0,0 26 2 16,2-21-2-16,-2 21 0 15,4-23-4-15,-2 12-11 0,-2 11-3 0,6-26-6 16,-2 12-3-16,3 0 2 16,0 1 0-16,-1 0-3 0,-6 13 2 15,15-23-6-15,-5 10-4 0,1 1-8 0,0 2-1 16,1-1-7-16,-2 2 1 0,6 1-4 0,2 0-4 15,-3-1-1-15,5 3-1 0,-4 1-4 0,4-1 1 16,2 2-5-16,-2 0-1 16,3 3-1-16,1 1 0 0,-4 0-2 0,4 1-2 15,-1 1 3-15,3 4-2 0,-2 0-3 16,2-1 0-16,-5 3-2 0,3-1 1 0,-1 3 2 16,-2-1 1-16,-2 1-6 0,0 1-2 15,-2 3 4-15,0-1 1 0,-2 2-2 0,-1 1 3 16,0-1-5-16,-2 2 2 15,1 2-1-15,-3-1 4 0,1 0-3 0,0 3-2 16,-7-4 4-16,4 3-1 0,-4-2-1 0,0-2 1 0,-2 1-1 16,1-2 7-16,-3-15 0 15,0 27 1-15,-5-14 2 0,5-13 5 0,-10 25 5 0,4-15 7 16,-4 1 3 0,-1-2 3-16,0 1 3 0,-4-1 5 0,1-1-2 0,-2 0 3 15,-2-3 4-15,-2 2-4 16,2-3 3-16,-4 2-2 0,1-1-5 0,-3-4-2 0,4 3 2 15,-4-4 2-15,1 2-7 0,1-2-2 0,0 0-2 16,0-2 0-16,-1-2 2 16,2 3-2-16,0-4 0 0,2-1-1 0,0 2-23 0,0-4 2 15,2 1-4-15,2-4-4 16,3 0 2-16,-2 0 8 0,4-3-10 0,2-1-2 16,-1 0 10-16,1-3-12 15,3 2 5-15,1-2-7 0,0 2-10 0,2 2-12 0,-1-2-16 16,1 3-26-1,0 0-23-15,2 0-48 0,0 13-46 0,-2-22-52 0,0 11-81 16,2 11-191-16,-6-17-63 0,6 17-357 0,-6-17-342 0</inkml:trace>
  <inkml:trace contextRef="#ctx0" brushRef="#br0" timeOffset="-71746.4">21190 14141 2835 0,'0'0'-29'0,"0"0"37"0,0 0-5 0,0 0 10 16,0 0-4-16,0 0 21 0,0 0 25 15,0 0 13-15,0 0-3 0,0 0 2 0,0 0 0 16,0 0-1-16,0 0 2 15,0 0 1-15,0 0-3 0,2 34-1 0,-4-20-3 16,0 1-1-16,0 2 0 0,-3 2-1 0,3 0 1 0,-2 4 1 16,-3 3-3-16,3 0-5 15,0 3-5-15,-4 5-4 0,4-6-4 0,2 4-6 16,-6 5-3-16,4-1-3 0,-2 1-3 16,0 0 1-16,0 0-4 0,-1 2 11 0,1 1-5 15,-3 1 7-15,1-4-2 16,1-1 3-16,-1 3 3 0,2-1-3 0,0 0 7 15,0-2-4-15,-2-2-2 0,4-3 0 0,0-2-3 0,0-1 4 16,2-3-10-16,-2-1-2 16,2-5-3-16,0 3-2 0,2-4-1 15,-2-4-5-15,2-14-6 0,-5 25-12 0,5-14-24 16,0-11-30-16,-2 15-42 0,2-15-54 0,-2 10-62 16,2-10-55-16,0 0-124 15,0 0-155-15,0 0-410 0,0 0-390 0</inkml:trace>
  <inkml:trace contextRef="#ctx0" brushRef="#br0" timeOffset="-71086.16">20972 14318 2871 0,'0'0'-91'0,"0"0"28"0,-9-15 13 0,9 15 7 16,0 0 15-16,0 0 4 15,0 0 14-15,0 0 7 0,0 0 15 0,0 0 20 0,0 0 14 16,0 0 22-16,0 0 8 15,0 0 12-15,0 0 3 0,0 0 1 0,0 0-6 0,-9 44 1 16,9-44-7-16,-6 15-1 0,6-15-4 16,-6 15 0-16,6-15-8 0,-4 15-4 15,4-15-7-15,0 0-5 0,-6 20-4 0,6-20-4 16,0 0-6-16,0 16 2 16,0-16-8-16,0 0-3 0,0 0-4 0,0 0 1 0,16 8-5 15,-16-8 0-15,0 0-4 16,0 0-3-16,0 0-1 0,36-23 3 0,-25 15 2 15,-3-3 5-15,5-1 3 0,-2-1 0 0,3-3 1 16,0 0 1-16,0-1-3 0,-1 0 1 16,-1 0-1-16,1-1 2 0,-2 1-1 15,1 0 0-15,-1 1-3 0,0 2-3 16,1 0 1-16,-1 1 1 0,0 0-7 0,1 1 2 16,-1 1-1-16,-1 1 7 0,-1 1-2 15,-9 9 5-15,15-15 2 0,-7 7 2 0,-8 8 1 16,12-13 2-16,-12 13-3 15,10-10-6-15,-10 10-3 0,10-10 0 0,-10 10-4 0,0 0-2 16,12-9-1-16,-12 9 10 0,0 0-1 0,0 0 5 16,17-2 6-16,-17 2 4 15,0 0 7-15,0 0 1 0,22 14 2 0,-22-14-24 0,10 18 6 16,-4-6-5 0,0 1 1-16,0 5 6 0,0-1-10 0,-2 2-3 0,0 0-5 15,2 3-6-15,0 1-21 16,1 0-35-16,-3 3-53 0,0-4-81 0,3 0-82 15,-3 0-151-15,0-4-163 0,1 1-15 0,-3-2-356 0,-2-17-380 16</inkml:trace>
  <inkml:trace contextRef="#ctx0" brushRef="#br0" timeOffset="-62304.94">20316 13203 2800 0,'0'0'-121'15,"0"0"29"-15,0 0 20 16,0 0 10-16,0 0 18 0,0 0 25 0,0 0 14 16,0 0 28-16,0 0 15 0,0 0 12 15,0 0 16-15,0 0 4 0,0 0 6 0,0 0 12 16,0 0 4-16,0 0 2 15,0 0 11-15,0 0 3 0,0 0 8 0,0 0-1 16,0 0-4-16,0 0-4 0,0 0-13 0,0 0-8 0,0 0-8 16,0 0-9-16,0 0-6 15,0 0-4-15,0 0-9 0,48-9-6 16,-48 9-4-16,0 0-2 0,28 1-4 16,-28-1-3-16,25 3-1 0,-11-2-1 0,-14-1-4 0,26 2-2 15,-26-2 0 1,26 2-2-16,-14 0-4 0,-12-2-1 0,0 0-8 15,30 2-15-15,-30-2-29 0,15 2-27 0,-15-2-42 0,0 0-50 16,19 2-40-16,-19-2-46 0,0 0-84 16,0 0-138-16,13 2-428 0,-13-2-272 0</inkml:trace>
  <inkml:trace contextRef="#ctx0" brushRef="#br0" timeOffset="-61916">20443 13076 2660 0,'0'0'-23'0,"2"-19"28"16,-2 19 14-16,0 0 12 0,0 0 3 0,0 0 17 0,0 0 28 16,0 0 28-16,0 0 13 15,0 0 8-15,0 0-9 0,0 0 2 0,0 0-5 16,0 0-7-16,8 47-4 15,-8-47-18-15,-2 33-9 0,0-15-9 0,0 0-9 16,2 3-9-16,-2-2-22 0,0 1-41 0,0 0-44 16,2 2-65-16,0-2-64 0,-2-1-109 15,4 1-211-15,-4 0-400 0,2-1-294 0</inkml:trace>
  <inkml:trace contextRef="#ctx0" brushRef="#br0" timeOffset="-61036.3">20568 14611 2630 0,'0'0'-83'16,"0"0"51"-16,0 0 32 0,0 0 18 0,0 0 27 15,0 0 20-15,0 0 24 0,0 0 12 16,0 0 7-16,0 0 2 0,0 0 3 0,0 0-4 15,0 0-8-15,0 0-4 0,0 0-6 0,0 0-9 16,0 0-8-16,0 0-10 0,0 0-10 16,0 0-22-16,53-7-54 0,-53 7-69 0,20 1-77 15,-9-1-90-15,-11 0-193 16,19 3-428-16,-8-3-242 0</inkml:trace>
  <inkml:trace contextRef="#ctx0" brushRef="#br0" timeOffset="-59546.41">21061 15318 2512 0,'0'0'-118'0,"0"0"22"0,0 0 18 16,0 0 6-16,0 0 14 0,0 0-1 0,0 0 19 0,0 0 11 15,0 0 13-15,0 0 12 16,0 0-1-16,0 0 13 0,0 0 18 0,0 0-4 16,0 0 0-16,0 0 7 15,0 0 6-15,0 0 14 0,0 0-5 0,0 0 10 0,0 0 2 16,0 0 13-16,0 0 8 15,0 0 3-15,0 0 5 0,0 0 5 0,0 0-6 16,0 0 8-16,0 0-5 0,0 0-3 16,0 0 1-16,0 0-6 0,0 0 3 0,0 0-6 15,0 0-5-15,0 0-2 0,0 0-8 0,0 0 1 16,0 0-4-16,0 0-4 16,0 0-3-16,0 0-1 0,0 0-3 0,0 0-1 0,0 0-3 15,0 0-4-15,0 0-8 16,0 0-1-16,0 0-2 0,0 0-5 0,0 0-1 15,0 0-6-15,0 0 2 0,0 0 0 0,0 0-11 0,0 0-18 16,0 0-29-16,0 0-40 16,0 0-47-16,0 0-52 0,0 0-58 0,0 0-173 15,0 0-529-15,0 0-356 16</inkml:trace>
  <inkml:trace contextRef="#ctx0" brushRef="#br0" timeOffset="-58686.19">20441 15451 2624 0,'0'0'-224'16,"0"0"-4"-16,0 0-455 0,0 0 72 15</inkml:trace>
  <inkml:trace contextRef="#ctx0" brushRef="#br0" timeOffset="-58056.36">20565 15561 2073 0,'0'0'30'0,"-9"-18"11"16,9 18 20-16,0 0 12 15,0 0 20-15,0 0 17 0,0 0 12 0,0 0 11 16,0 0 3-16,0 0 2 0,0 0 3 0,0 0-1 16,0 0-1-16,0 0 1 0,0 0-13 15,0 0-13-15,0 0-7 0,0 50-11 16,0-50-8-16,0 27-8 0,3-11-14 16,-3 4-5-16,0-1-8 0,0-1-6 0,0 4-3 15,0-2-6-15,0-1-5 0,0 0-5 16,0 3-6-16,0-5-9 0,0 0-13 0,0 1-16 0,0-18-21 15,-3 24-23-15,3-24-25 0,0 23-26 0,0-23-50 16,-2 17-36-16,2-10-47 16,0-7-71-16,0 0-102 0,-2 12-478 15,2-12-276-15</inkml:trace>
  <inkml:trace contextRef="#ctx0" brushRef="#br0" timeOffset="-57726.27">20671 15698 2761 0,'0'0'1'0,"6"-12"28"0,-6 12 3 16,0 0-3-16,7-13 5 0,-7 13 1 0,0 0 12 16,0 0 9-16,0 0 6 0,0 0-6 15,0 0 4-15,0 0-4 0,0 0 8 16,-43 6 0-16,43-6-3 0,0 0 4 16,-23 11-2-16,23-11-3 0,-17 8-6 0,17-8-3 0,-15 9 3 15,15-9 4-15,-14 10-6 16,14-10 4-16,-13 9-1 0,13-9-1 0,-13 9-8 15,13-9-4-15,-10 10-5 0,10-10-1 0,0 0 0 0,-8 15-5 16,8-15-5 0,0 0-1-16,0 0-3 0,8 26-4 0,-8-26 0 0,10 13-3 15,-2-4-3-15,3-1-4 16,0 1-6-16,2 0-8 0,-1 1-7 0,-1 0-13 16,2-1-17-16,1 3-13 0,-1-3-30 15,-2 1-45-15,1-1-33 0,1-1-52 16,-5-1-76-16,-8-7-159 0,13 10-448 0,-8-4-283 15</inkml:trace>
  <inkml:trace contextRef="#ctx0" brushRef="#br0" timeOffset="-57196.16">20805 15875 2591 0,'0'0'-104'0,"6"-16"14"0,-6 16 57 16,0 0 20-16,10-15 27 0,-10 15 21 0,6-10 14 0,-6 10 7 15,0 0 14 1,14-9 4-16,-14 9 13 0,0 0 2 0,16-7 0 0,-16 7-4 16,0 0-4-16,20-2 4 15,-20 2-8-15,0 0-8 0,21 7 4 0,-21-7-2 16,0 0 2-16,14 15-4 15,-14-15 1-15,4 16-6 0,-4-16-5 0,2 19-10 0,-2-19-1 16,-2 23-7-16,2-23-3 0,-6 22-5 0,4-10-6 16,2-12 0-16,-10 23-4 15,5-14-2-15,5-9-1 0,-8 18-4 0,8-18 1 16,-8 15-4-16,8-15-6 0,-7 11-4 16,7-11-5-16,0 0-5 0,0 0-4 0,0 0-2 15,0 0 2-15,0 0 2 16,0 0-1-16,0 0 0 0,0 0 4 0,34-30 3 15,-26 16 4-15,3 1 6 0,-2-1 13 0,1 4 7 0,-4-4 9 16,-6 14 9-16,15-21 7 16,-8 14 9-16,-7 7 1 0,8-16 0 0,-8 16 31 15,0 0 7-15,0 0-4 16,8-9 9-16,-8 9-27 0,0 0-9 0,0 0-5 0,0 0-8 16,0 0-6-16,22 32 0 15,-12-23-13-15,1 3-2 0,1 2-16 0,2-4-25 16,0 4-26-16,3-2-34 0,-4-3-50 15,2 0-53-15,-1-1-59 0,2 0-47 0,-8-3-101 16,2 1-143-16,0-3-41 0,-10-3-341 0,18 3-289 16</inkml:trace>
  <inkml:trace contextRef="#ctx0" brushRef="#br0" timeOffset="-56186.15">21088 15304 2602 0,'0'0'-135'16,"0"0"18"-16,0 0 4 0,0 0 5 0,0 0 12 0,0 0 16 15,0 0 15-15,0 0 18 16,0 0 20-16,0 0 15 0,0 0 25 0,0 0 8 15,0 0 17-15,0 0 15 0,0 0 23 0,0 0 0 16,0 0 6-16,0 0 2 16,9-17-8-16,-9 17-10 0,0 0-4 0,0 0-14 0,0 0 3 15,23 3-6 1,-23-3-5-16,0 0 3 0,0 0-2 0,21 0-5 0,-21 0 4 16,0 0-3-16,0 0 8 15,25 1-1-15,-25-1 5 0,0 0-4 0,22 0-1 0,-22 0-3 16,17 3-4-16,-17-3-1 15,16 1-5-15,-5-1-2 0,-11 0-4 0,21 3-8 16,-8-2-10-16,-13-1-11 0,25 3-19 0,-8-1-17 0,-17-2-12 16,34 1-8-16,-14 1 0 15,-2 2 5-15,-1-2 1 0,4 0 11 0,-2-1 2 16,1 4-1-16,-2-4 16 16,4 3 1-16,-1-2 3 0,0 1 15 0,0 0-11 15,3 0 5-15,-1-1 1 0,2 2 6 16,0-2 5-16,1 2 2 0,1 0 5 15,-1 0 0-15,-5 0 0 0,4-1-8 0,-1-1 1 0,-3 2 7 0,0-2 4 16,0 2-7-16,1-3 9 16,-2 3-3-16,-1 0 11 0,-1-2-1 0,0 2 9 15,0-2-1-15,-4 0 2 16,3-1-2-16,-2 1 9 0,2 2-2 0,-5-2 9 0,2 1 3 16,-14-3 2-16,22 1 6 15,-11 0 5-15,-11-1 7 0,17 2-1 0,-8 2-3 16,-9-4-2-16,14 0-2 15,-14 0-5-15,14 3-8 0,-14-3-6 0,10 4-17 0,-10-4-32 16,0 0-35-16,10 3-81 0,-10-3-74 0,0 0-163 16,0 0-527-16,0 0-270 15</inkml:trace>
  <inkml:trace contextRef="#ctx0" brushRef="#br0" timeOffset="-54916.42">22257 14958 2562 0,'0'0'-78'0,"0"-23"50"15,0 23 47-15,0 0 9 0,0 0 14 0,0 0 12 16,0 0 5-16,0-20 12 0,0 20 6 0,0 0-1 0,0 0 1 16,0 0 1-16,0 0 4 15,0 0 15-15,0 0 3 0,0 0 7 0,0 0-4 0,0 0-12 16,0 0-9-16,0 0-6 16,0 0-7-16,0 0-9 0,0 0-9 0,-4 64-4 15,4-49-4-15,-3 3-2 16,3-18-8-16,0 35-2 0,-2-16-6 0,0 3 1 15,2 1-3-15,0 1-2 0,-2 3-1 0,0 0 0 16,-1 2 6-16,3 0 2 0,-2 0 2 16,2 0 3-16,0 1-4 0,2-1 0 0,-2 2-4 15,3-1 2-15,-1 0-6 16,0 1-3-16,2-2-2 0,-1-1 0 0,1 1-2 16,-2-3 8-16,0 1 4 0,0-1 8 15,0-2-1-15,0-6-1 0,0 4-4 0,-2-5-1 16,2 0-7-16,0 0 1 15,-2-17 1-15,2 29-3 0,-2-16-9 0,0-13-1 0,2 21-12 16,-2-21-24-16,0 19-34 0,0-19-41 0,2 15-55 16,-2-15-57-16,0 10-60 15,0-10-140-15,0 0-148 0,0 0-370 0,0 0-344 16</inkml:trace>
  <inkml:trace contextRef="#ctx0" brushRef="#br0" timeOffset="-53516.14">22227 14830 2720 0,'0'0'-84'0,"0"0"41"16,0 0 22-16,0 0 14 16,2-19 7-16,-2 19 25 0,0 0 0 0,0 0 26 15,0 0 12-15,0 0 5 16,17-3 4-16,-17 3-5 0,0 0-8 0,0 0-7 0,23 3-5 16,-23-3-8-16,0 0-3 15,32 0-15-15,-32 0 1 0,27 3-10 0,-7-3 3 16,-4 2 9-16,6-2-14 15,-1 2 0-15,6 1-2 0,1-1 0 0,-1 0-2 0,3 2-1 16,4 0 7-16,-1-3-6 0,6 5-1 0,1-2 6 16,0-3-7-16,5 4 0 15,-3-4 0-15,5 1-1 0,-3 0 2 0,0 1-2 16,3-2 0-16,-3-1-2 0,-1 2 7 16,1-2 0-16,-6 0 1 0,-1 0-3 0,1 0 3 15,-3 0-2-15,-1 0-3 16,0 0-2-16,-2 0-2 0,-1-2 2 0,-1 2 2 15,0 0 0-15,-7-1-2 0,3-2 0 0,-3 1-4 0,-2 2 2 16,0-2-2-16,-1 2 7 16,-2-1-6-16,-18 1 5 0,36-2 2 15,-19-1 5-15,-17 3 10 0,28-1 0 0,-14 0 4 16,-14 1 8-16,24-3 4 0,-24 3 0 0,26-3 6 16,-26 3-6-16,21-3 0 15,-21 3-4-15,18-1-1 0,-18 1-4 0,18-3 1 16,-18 3 2-16,0 0 2 0,20-1-1 15,-20 1 2-15,0 0 4 0,0 0 2 0,22 1 2 16,-22-1 4-16,0 0-1 0,0 0 3 0,13 7-3 16,-13-7 0-16,0 0-4 15,6 18 3-15,-6-18-1 0,4 15 0 0,-4-15-8 0,4 20 5 16,-2-7-8-16,-2-13-2 16,7 31-4-16,-5-15-6 0,0 1-1 0,0 5 2 0,-2-3-7 15,0 2-2-15,3 1 2 16,-3 0-2-16,-5 4-2 0,5 0 0 0,2-1-3 15,-2 2 1-15,0 0-2 0,0 2 3 0,-2-3-6 16,4 2 3-16,-2 1 3 16,0 0-3-16,3-1-2 0,1 1 2 0,-4-1-3 0,2 1-1 15,2 0-1-15,-2-2 3 16,2-1-1-16,0 1 1 0,0-1-4 0,-2 0 2 16,0-3-2-16,2-4 0 15,-2 2 2-15,0-3 0 0,0 2-2 0,0-1 2 0,-2-2-1 16,0-1 1-16,0 2 0 15,0-18 0-15,-2 28-2 0,0-13 3 0,2-15-2 16,-2 24 1-16,2-24-3 0,0 25 1 0,-2-14 0 16,2-11 1-16,-4 21-2 0,4-21-1 15,4 19 1-15,-4-19 3 0,0 19-5 0,0-19 3 16,-4 17-1-16,4-17 4 0,0 0-4 16,-2 23 1-16,2-23 0 0,0 0 2 15,0 19-1-15,0-19-1 0,0 0 0 16,-4 15 8-16,4-15-4 0,-10 8-2 15,10-8 1-15,-12 8 1 0,12-8 0 0,-20 4 4 0,20-4-3 16,-25 0 1-16,25 0 1 0,-32 0 0 16,13-3-2-16,-2 3-2 0,0-1 1 0,-3-1 4 15,2 0-7-15,-2 0 4 16,-1 0-3-16,-5 1 0 0,2-3-4 0,-1 1 4 16,-1 2-3-16,0-3 0 15,-2 2 2-15,1 0 0 0,-1-1-2 0,0 0 2 0,1-1-4 16,-1 2 5-16,0 1-1 15,0-4 0-15,1 4-2 0,1-3 1 0,0 2 2 16,-1 0-2-16,1-2-3 0,0 3 3 0,-1-4 2 0,1 4-1 16,0-3-3-16,1 1-2 15,-1 0-2-15,2 1 5 0,-1-1 2 0,1 0-4 16,3 2 1-16,2-2 3 16,-3 2-2-16,-1-3-2 0,5 2-1 0,2-2 1 0,-2 2-4 15,3 0 6-15,0 0-6 16,2-1 10-16,17 3-8 0,-34-4 5 0,20 2-3 15,14 2 2-15,-26-2 1 0,26 2-2 0,-23-4-14 0,23 4-8 16,-24-1-10-16,24 1-8 16,-20-3-12-16,20 3-12 0,-20-4-17 0,20 4-18 15,-19-1-27-15,19 1-31 16,0 0-34-16,-21 0-32 0,21 0-66 0,0 0-119 0,-19-2-535 16,19 2-364-16</inkml:trace>
  <inkml:trace contextRef="#ctx0" brushRef="#br0" timeOffset="-52346.22">25030 15576 2807 0,'0'0'-109'15,"0"0"31"-15,0 0 38 0,0 0 4 0,0 0 28 16,0 0 23-16,0 0 27 0,0 0 23 16,0 0 20-16,0 0 18 0,0 0 19 15,0 0 10-15,0 0-1 0,0 0-1 16,0 0-8-16,0 0-8 0,0 0-13 0,0 0-12 16,0 0-8-16,0 0-9 15,0 0-7-15,0 0-1 0,0 0-4 0,0 0 0 16,0 0 1-16,0 0-2 0,0 0-10 15,-43-12-2-15,43 12-5 0,-29-3-4 0,10 3-2 16,0-2-7-16,-3 0-4 0,-1 2-1 0,0-3-2 16,-5 3-5-16,1 0 0 15,-3-1-3-15,-2-1-2 0,2 2-3 0,-1-2 2 0,-3 2 1 16,2 0-3-16,1-2-3 16,-1 2-1-16,0-2 0 0,2 2 2 0,0-2-5 15,-1 2 3-15,1 0-3 16,5 0 0-16,-1-2 2 0,2 2-3 0,0 0 4 0,-1 0-3 15,1 0-1-15,0 0 0 16,4 0 1-16,-1 0 0 0,-3 0-2 0,3 0 0 0,0 0 3 16,0 2-2-16,21-2-2 0,-38-2-1 0,23 2 1 15,15 0-1-15,-31 0-2 16,31 0-4-16,-26-1-3 0,26 1 0 0,-21 0-3 16,21 0 0-16,-20 0-1 15,20 0-2-15,0 0-3 0,-22 1 0 0,22-1-13 0,0 0-6 16,0 0-12-16,-22-1-9 15,22 1-9-15,0 0-8 0,0 0 4 0,0 0 2 16,0 0-7-16,0 0-1 0,0 0 6 0,0 0 1 16,0 0-10-16,0 0-8 0,0 0-5 15,0 0-6-15,0 0-2 0,0 0 2 0,0 0 3 16,0 0 2-16,0 0 15 16,0 0 0-16,0 0-1 0,0 0 1 0,0 0-12 15,42-20-9-15,-42 20-9 0,0 0-13 16,11-5-9-16,-11 5-24 0,6-6-37 15,-6 6-398-15,0 0 204 0</inkml:trace>
  <inkml:trace contextRef="#ctx0" brushRef="#br0" timeOffset="-51936.45">24041 15422 1667 0,'0'0'-13'0,"11"-18"33"15,-11 18 9-15,6-9 16 0,-6 9 25 0,0 0 21 0,0 0 33 16,11-14 12-16,-11 14 13 15,0 0 5-15,0 0 11 0,8-9 10 0,-8 9-9 16,0 0-5-16,0 0-6 0,0 0-1 0,0 0-8 0,0 0-6 16,0 0-16-16,0 0-14 15,0 0-18-15,0 0-5 0,0 0-10 0,0 0-8 16,-41 23-9-16,41-23-4 0,-22 13-8 16,6-6-5-16,4 0-5 0,-3-2-5 0,0 1-4 15,0 1 0-15,1-2-3 16,-2 2-3-16,2-1-4 0,-1-1-1 15,2 2-3-15,13-7 0 0,-21 7-4 0,21-7 1 0,-18 8-6 16,18-8 2-16,-16 7-4 0,16-7 3 16,0 0-3-16,-12 10 2 0,12-10-5 0,0 0 2 15,0 0 3-15,0 0-1 16,0 0-3-16,0 0 0 0,18 28-1 0,-18-28 3 16,16 11-4-16,-8-3 2 0,5 0-3 15,-3-1 0-15,3 2 0 0,0 1-5 0,1 1-13 16,2-1-12-16,0 2-16 15,1-1-13-15,0 0-17 0,0 5-16 0,1-4-25 16,-2 1-38-16,3 0-29 0,-2 0-29 0,-2 0-56 0,-3-3-134 16,2 2-544-16,-2-3-372 15</inkml:trace>
  <inkml:trace contextRef="#ctx0" brushRef="#br0" timeOffset="-51056.15">24723 15291 2891 0,'0'0'-61'0,"0"0"40"0,0 0 0 0,2-24 14 0,-2 24 26 16,0 0 20-16,6-13 11 15,-6 13 29-15,0 0-9 0,10-17 9 0,-10 17 4 16,12-15 5-16,-12 15 6 0,14-11-2 0,-14 11 0 16,13-13-1-16,-13 13-4 0,17-8-3 15,-17 8 0-15,18-5-8 0,-18 5-4 0,17-3-5 16,-17 3-3-16,20-2-9 16,-20 2-3-16,0 0-5 0,28 5-3 0,-28-5 2 0,15 10-9 15,-15-10-7-15,12 16-1 16,-10-8-2-16,-2-8 1 0,2 21-6 15,-2-21-2-15,-6 25-2 0,2-11 0 0,-4-2-4 0,1 2 5 0,1-1-9 16,-3 0 3 0,2 1-4-16,7-14 4 0,-9 19-6 0,2-11 2 0,7-8-1 15,-12 15 3-15,12-15-5 16,-6 11-3-16,6-11 2 0,0 0-2 0,0 0-4 16,0 0 1-16,0 0 0 15,0 0 0-15,0 0 2 0,0 0-2 0,0 0-2 0,28-36-1 16,-20 23 4-16,1-2 2 15,2-4 7-15,-1 2 4 0,-1-2 7 0,1-1 9 16,-4 5 1-16,5 0 5 0,-6 4-1 0,-5 11 10 16,10-25-2-16,-8 17-1 0,-2 8-4 15,0 0 11-15,0-19-19 0,0 19 5 0,0 0 3 16,0 0 1-16,0 0 3 16,0 0-8-16,0 0 4 0,0 0-6 0,-26 42-4 0,26-28-1 15,-2 4-4-15,2-18-2 16,4 32-3-16,3-13-17 0,-4 1-29 0,5 0-20 15,0-1-43-15,1-3-51 0,-1-1-63 0,3 5-57 0,-5-10-67 16,3 1-140-16,-3 2-107 16,-4-5-5-16,-2-8-292 0,0 0-239 0</inkml:trace>
  <inkml:trace contextRef="#ctx0" brushRef="#br0" timeOffset="-50135.96">23050 15166 2521 0,'0'0'-48'0,"-4"-21"57"0,4 21 33 15,0 0 33-15,0 0 15 0,0 0 17 0,0 0 11 16,0 0 1-16,0 0 3 0,0 0 5 16,7-19 7-16,-7 19-5 0,0 0 2 0,0 0-8 15,0 0-7-15,0 0-2 16,0 0-4-16,0 0-5 0,4 51 1 0,-4-51-4 16,-4 28-1-16,4-8 0 15,-3-1-8-15,3 0-6 0,-2 4-12 0,2-2 2 0,0 6-3 16,-2-3-10-16,2 3-12 15,0-3 0-15,-2 4-7 0,2-6-4 0,-2-1-4 16,2 1-3-16,0-2-5 0,-2-1-7 0,2-1 2 16,0-18-20-16,-2 27-11 0,2-15-26 15,0-1-25-15,0-11-44 0,-5 14-58 0,5-14-64 16,0 0-69-16,-2 12-119 16,2-12-166-16,0 0 4 0,0 0-342 0,0 0-313 15</inkml:trace>
  <inkml:trace contextRef="#ctx0" brushRef="#br0" timeOffset="-49765.88">23258 15313 2769 0,'11'-9'-77'0,"-11"9"22"0,0 0-1 0,12-13 20 16,-12 13 3-16,0 0 29 15,0 0 14-15,0 0 11 0,0 0 5 0,0 0 21 0,0 0 18 16,0 0 17-16,0 0 10 15,0 0 5-15,0 0-4 0,0 0-5 0,-57 22-6 16,45-17-6-16,-2 1-4 0,0-1-7 0,14-5-1 0,-28 10-3 16,15-4 9-16,1-2 5 15,12-4 3-15,-24 9-4 0,14-5-2 0,10-4-2 16,-17 10 1-16,17-10-1 0,-13 9 3 16,13-9 2-16,-10 12 2 0,10-12-2 15,-2 15-2-15,2-15 1 0,0 0-4 16,4 22-1-16,-4-22-3 0,10 22-7 0,-4-8 23 15,6-3-6-15,0 2-3 0,0 2-10 0,4-2-6 0,3 4-8 16,-3-1-8-16,4-1-6 16,-2 1-15-16,2 0-27 0,-1-1-25 0,0-1-35 15,-2 2-51-15,-1-3-54 16,2 2-62-16,-4-6-56 0,-3 1-138 0,0-1-160 16,-3-1 24-16,-2 0-303 0,-6-8-224 15</inkml:trace>
  <inkml:trace contextRef="#ctx0" brushRef="#br0" timeOffset="-41326.32">21469 13763 2509 0,'0'0'-75'0,"0"0"35"0,0 0 4 15,-16-5 13-15,16 5 12 16,0 0 18-16,0 0 9 0,0 0 5 0,0 0 7 0,0 0 2 15,0 0 8-15,0 0 16 0,0 0 6 16,0 0 8-16,0 0 3 0,0 0 2 16,0 0-5-16,0 0-5 0,0 0-6 0,0 0-9 15,0 0 1-15,0 0 5 16,0 0 7-16,0 0 3 0,0 0 4 0,0 0 2 16,0 0 2-16,0 0 6 0,0 0 2 15,0 0-4-15,0 0-2 0,0 0-10 0,0 0-5 16,0 0-5-16,0 0-11 15,0 0 1-15,0 0-6 0,48-4-8 0,-48 4 1 0,21 0-5 16,-21 0-5-16,28 0-1 0,-28 0-1 0,29 0-5 16,-12 0 0-16,2 2-5 15,-19-2 3-15,38-2-5 0,-16 2 0 0,-2 0 1 16,2 2-1-16,1-2-2 0,-1 2 0 16,0-1-2-16,4-1 4 0,-3 3-3 0,5-2-1 15,-1 2-2-15,1-2 3 16,2 1-2-16,-4 0 1 0,0 0-7 0,4 0 3 15,-1 0-1-15,-1-2-1 0,2 0 0 0,-3 2 3 0,3-2-3 16,-2 1 2 0,-1 1 1-16,3 1 0 0,-3-2-2 0,-4-1 0 0,1 2 3 15,-3-2-2-15,3 0-1 16,-4 0 5-16,2 2-3 0,-1-2 1 0,2 0-1 0,-4 0 0 16,2 0-1-16,0 0 3 15,-2 0-2-15,1 0 0 0,-20 0 1 0,36 0 5 16,-22 0 1-16,-14 0 5 15,30-2 2-15,-30 2 2 0,23 2-3 0,-23-2-1 0,24-2-1 16,-24 2 3-16,18 0-1 0,-18 0 5 0,17-2 0 16,-17 2 6-16,0 0 0 15,19 2 5-15,-19-2-3 0,0 0 0 0,0 0-6 0,0 0-3 16,21 0-3-16,-21 0 2 16,0 0-2-16,0 0-5 0,0 0-4 15,0 0-1-15,0 0-9 0,22 0-22 16,-22 0-30-16,0 0-33 0,0 0-44 0,0 0-43 0,0 0-26 15,0 0-28-15,0 0-29 0,0 0-45 0,0 0-659 16,0 0-406-16</inkml:trace>
  <inkml:trace contextRef="#ctx0" brushRef="#br0" timeOffset="-40896.28">22733 13739 2781 0,'0'0'-133'0,"-9"-13"32"16,9 13 20-16,-8-15 6 15,8 15 17-15,-7-18 6 0,7 18 14 0,-8-17 15 16,8 17 8-16,-8-17 4 0,8 17 4 15,-8-16 7-15,8 16 24 0,-10-13 8 0,10 13 27 16,-10-9 18-16,10 9 13 0,-10-10 12 0,10 10 4 16,0 0 1-16,-17-10-5 15,17 10-2-15,0 0-10 0,-18-3-2 0,18 3-6 0,0 0-3 16,0 0-9-16,-20 0-6 16,20 0-6-16,0 0-3 0,0 0-3 0,0 0 3 15,0 0-2-15,-18 11 9 16,18-11-2-16,0 0 4 0,0 0-1 0,-2 17-3 0,2-17-4 15,0 0-3-15,0 0-5 0,0 0-3 0,14 24-10 16,-14-24-1-16,16 14-5 16,-6-6 2-16,1 0-8 0,4-1-4 0,0 1 1 0,-3-1-3 15,4 2-2-15,0-2 0 16,-1 2-4-16,0-1-1 0,0 0 0 0,-1 1 0 16,2-2-3-16,-6 1-1 15,2 0 3-15,-12-8 3 0,18 13 3 0,-12-6 10 0,-6-7 0 16,6 14 4-16,-6-14 1 15,5 16-4-15,-5-16 1 0,0 0 2 0,-9 25-3 16,9-25-2-16,-12 19-2 0,3-8-4 0,0 0 0 0,-1 0-3 16,0-2-1-16,10-9-19 15,-18 19-39-15,10-14-42 0,8-5-57 0,-15 14-72 16,9-9-60-16,6-5-124 0,-13 8-160 16,6-3-395-16,7-5-387 0</inkml:trace>
  <inkml:trace contextRef="#ctx0" brushRef="#br0" timeOffset="-30926.4">21839 13250 692 0,'0'0'179'0,"0"0"-32"0,0 0-26 16,0 0-30-16,0 0-18 15,0 0 2-15,0 0 4 0,0 0 17 0,22-36 21 0,-22 36 10 16,0 0 10-16,0 0 0 15,6-13-2-15,-6 13-5 0,0 0-5 0,0 0-12 16,0 0-14-16,0 0-20 0,4-15-12 0,-4 15-17 16,0 0-7-16,0 0-7 15,4-15-2-15,-4 15-9 0,0 0 3 0,4-17-8 0,-4 17 0 16,5-14-5-16,-5 14-1 16,7-13 0-16,-7 13-4 0,6-13-1 0,-6 13 1 15,6-14-3-15,-6 14 4 16,6-13-1-16,-6 13-3 0,0 0-5 0,11-15 1 0,-11 15 0 15,0 0 2-15,6-11 0 0,-6 11 0 0,0 0-2 16,11-12 8-16,-11 12-6 16,0 0 2-16,0 0 5 0,0 0 2 0,0 0 1 0,19 0-3 15,-19 0 2-15,0 0-2 16,0 0 0-16,12 20 0 0,-12-20-3 0,7 16-1 0,-7-16-2 16,7 15 1-1,-7-15-1-15,4 19 3 0,-4-19-8 0,6 18 6 0,-6-18-2 16,6 15-1-16,-6-15-2 15,4 15 6-15,-4-15-8 0,7 14 5 0,-7-14-4 16,0 0-2-16,6 14 1 0,-6-14 3 0,0 0 1 16,0 0-3-16,4 14-6 0,-4-14 3 15,0 0-2-15,0 0-2 0,0 0 3 16,0 0-9-16,0 0-5 0,0 0 3 16,0 0-3-16,26-36 3 0,-26 36-1 0,10-18 3 15,-6 9 1-15,-4 9 6 0,10-15-1 16,-4 5 8-16,-6 10-4 0,8-13 6 0,-8 13-6 15,8-11 3-15,-8 11-2 0,0 0 3 16,13-15 0-16,-13 15 2 0,0 0-4 16,11-10 0-16,-11 10-3 0,0 0 4 0,0 0 2 0,0 0-3 15,0 0 4-15,19-3-1 16,-19 3 5-16,0 0 3 0,0 0 1 0,0 0 7 16,8 28 4-16,-8-28-3 15,0 15 3-15,0-15-1 0,2 21 0 0,-2-21-4 0,0 21-6 16,0-21 3-16,2 22-2 15,-2-22-5-15,2 22 5 0,-2-22-10 0,0 20-27 16,0-20-29-16,2 18-42 0,-2-18-43 0,3 17-47 16,-3-17-111-16,2 9-546 0,-2-9-183 15</inkml:trace>
  <inkml:trace contextRef="#ctx0" brushRef="#br0" timeOffset="-30256.11">22287 13154 2463 0,'0'0'-75'0,"0"0"22"0,6-17 3 16,-6 17 5-16,8-12-1 15,-8 12 3-15,8-11 6 0,-8 11 7 0,11-10 12 16,-11 10 4-16,0 0 14 16,17-11 8-16,-17 11 8 0,0 0 4 0,13-8 9 15,-13 8 8-15,0 0-2 0,0 0-9 16,0 0 1-16,0 0-3 0,0 0 3 0,20 15 8 15,-20-15-3-15,0 0-3 0,0 19 5 16,0-19 2-16,0 0 6 0,-4 25-4 0,4-25 8 16,-6 19 15-16,6-19 5 0,-6 18 2 0,6-18-3 15,-6 17 1-15,6-17-9 16,-7 13-3-16,7-13-11 0,0 0-1 0,-4 17-6 16,4-17-1-16,0 0-2 0,-6 13-3 15,6-13-6-15,0 0 2 0,0 0-9 0,0 0-1 16,0 0-4-16,0 0 0 15,0 0-1-15,0 0-8 0,0 0 2 16,0 0-2-16,0 0 6 0,0 0-4 0,31-36 5 0,-31 36-2 0,8-17 4 16,0 10-3-1,-8 7 11-15,8-18 3 0,-8 18 6 0,8-13 5 0,-8 13 0 16,6-11 10-16,-6 11-5 16,0 0 4-16,9-16-2 0,-9 16 1 0,0 0 1 0,0 0-1 15,6-12-5-15,-6 12 1 16,0 0-1-16,0 0 0 0,0 0-2 0,0 0 4 15,0 0-2-15,0 0 1 0,0 0-5 0,0 0 0 0,19 28-6 16,-19-28 0-16,9 13-4 16,-9-13 0-16,14 15-6 0,-5-6-1 0,2 0-3 15,-11-9-23-15,14 13-28 16,-5-6-23-16,-9-7-37 0,13 8-40 0,-13-8-47 0,12 9-58 16,-12-9-117-16,13 2-612 15,-13-2-420-15</inkml:trace>
  <inkml:trace contextRef="#ctx0" brushRef="#br0" timeOffset="-29886.2">22404 12900 2892 0,'0'0'-7'0,"5"-21"57"0,-5 21 17 0,0 0 2 16,0 0 13-16,0 0 11 0,0 0 2 0,0 0-6 0,9-11-15 16,-9 11-11-16,0 0-20 15,0 0-20-15,0 0-24 0,0 0-39 0,0 0-43 0,0 0-42 16,0 0-32 0,10-6-43-16,-10 6-81 0,0 0-562 0,0 0-182 0</inkml:trace>
  <inkml:trace contextRef="#ctx0" brushRef="#br0" timeOffset="-29756.47">22498 12855 2556 0,'23'3'-5'0,"-23"-3"32"0,0 0 7 0,0 0 0 15,17 2 9-15,-17-2-3 16,0 0-10-16,0 0-2 0,0 0-53 0,0 0-35 0,0 0-45 16,13 6-52-16,-13-6-127 15,0 0-395-15,0 0 80 0</inkml:trace>
  <inkml:trace contextRef="#ctx0" brushRef="#br0" timeOffset="-24636.61">21772 12535 1862 0,'0'0'-81'16,"0"0"25"-16,0 0 18 0,0 0 13 15,0 0 2-15,0 0 19 0,0 0 13 16,0 0 2-16,0 0 1 0,0 0 3 0,0 0 6 0,0 0 11 16,0 0-1-16,0 0 12 15,0 0 6-15,0 0 1 0,0 0 8 0,0 0-6 16,0 0 3-16,0 0 0 15,0 0 6-15,0 0 3 0,0 0-6 0,0 0 2 0,0 0-3 16,0 0-1-16,-8 24 4 0,8-24-14 0,0 0 1 16,0 0-1-16,0 0-6 15,0 0-4-15,0 0-2 0,0 0-4 0,0 0 3 0,0 0-1 16,0 0 2-16,0 0-7 16,0 0-1-16,0 0-6 0,0 0-3 0,0 0 5 15,0 0-2-15,0 0-2 16,0 0-4-16,0 0 0 0,0 0 1 0,27-38-4 15,-27 38-1-15,8-14-3 0,-8 14 4 0,7-18-7 0,-7 18 3 16,8-17 3-16,-8 17-5 16,7-15-3-16,-7 15-1 0,6-16-1 0,-6 16 4 0,6-15-2 15,-6 15-4-15,4-12 2 16,-4 12-1-16,0 0-3 0,9-16 1 0,-9 16-3 16,4-12-1-16,-4 12 5 15,0 0-2-15,11-11 2 0,-11 11 5 0,0 0-9 0,10-10 4 16,-10 10-9-16,0 0 9 15,13-8-1-15,-13 8-2 0,0 0 3 0,0 0 0 16,15-6 3-16,-15 6-2 0,0 0-1 0,0 0 4 16,0 0-5-16,0 0 4 0,0 0-1 15,15-5 2-15,-15 5 2 0,0 0 3 0,0 0 1 16,0 0 3-16,0 0 4 16,0 0 3-16,0 0-3 0,12 19 1 0,-12-19-6 15,0 0 4-15,4 23-7 0,-4-23 1 16,0 19-1-16,0-19-2 0,5 24 5 0,-3-9-2 15,-2-15-2-15,4 27 2 0,-1-11-3 0,1-4 2 16,0 2-2-16,-4-14-1 16,6 24 0-16,-4-13 0 0,-2-11 1 0,8 19-3 15,-8-19 0-15,4 15-4 0,-4-15 5 16,6 14 1-16,-6-14-1 0,0 0-1 0,6 13-8 16,-6-13-1-16,0 0-5 0,0 0-3 15,0 0-4-15,0 0-6 0,0 0 4 0,0 0-10 16,0 0 7-16,0 0 7 15,20-29-2-15,-20 29 1 0,7-19 15 0,-7 19-9 16,6-19-2-16,-1 8 9 0,-5 11-6 0,6-19-1 0,-6 19-5 16,6-20 7-16,-6 20 3 15,9-19 3-15,-9 19-5 0,8-17 2 0,-8 17 0 16,6-17 3-16,-6 17-1 16,10-15 2-16,-10 15-3 0,4-15 2 0,-4 15 2 15,6-13-2-15,-6 13 3 0,0 0-2 16,8-20-3-16,-8 20 2 0,0 0 5 15,6-13 2-15,-6 13 3 0,0 0 0 0,7-11-2 0,-7 11-1 0,0 0 2 16,0 0 2-16,0 0-1 16,8-14 1-16,-8 14-6 0,0 0 5 0,0 0-3 15,0 0-3-15,0 0 3 16,0 0 2-16,0 0 7 0,0 0-4 0,0 0 3 0,0 0 2 16,0 0 2-16,0 0 0 15,0 0 9-15,0 0-1 0,0 0 4 0,0 0-4 16,21 27 2-16,-21-27-2 15,5 15-3-15,-5-15 3 0,6 17 0 0,-6-17-2 0,6 19-5 16,-2-9 1-16,-4-10 1 0,7 18-5 0,-5-4-2 16,-2-14-1-16,9 21 4 15,-7-9-5-15,-2-12-1 0,6 21-5 0,-2-12-17 16,-4-9-30-16,8 20-46 0,-8-20-46 16,7 16-61-16,-7-16-118 0,5 16-508 0,-3-10-150 15</inkml:trace>
  <inkml:trace contextRef="#ctx0" brushRef="#br0" timeOffset="-23936.6">22471 12319 2319 0,'8'-4'-114'0,"-8"4"18"16,0 0 17-16,0 0 0 0,0 0 8 0,0 0 18 16,0 0 8-16,0 0 14 15,0 0 5-15,0 0 6 0,0 0 15 0,0 0 15 16,0 0 5-16,0 0 15 0,0 0-1 15,0 0 9-15,0 0-1 0,0 0-9 0,0 0 12 16,0 0-5-16,-45-3 15 0,45 3 11 0,0 0-6 16,0 0 3-16,0 0-8 0,0 0 10 15,-23 5-8-15,23-5-1 0,0 0-7 0,0 0-3 16,0 0-4-16,-13 9-8 16,13-9-4-16,0 0 9 0,0 0-6 0,0 0 2 15,0 0-5-15,0 0 0 0,2 20 0 16,-2-20 1-16,0 0-4 0,0 0 5 0,0 0-4 15,18 21 5-15,-18-21-5 0,10 11-3 0,-10-11-5 16,11 13 3-16,-11-13-3 16,10 12 2-16,-10-12 2 0,6 15 3 0,-6-15 6 15,7 18 9-15,-7-18 0 0,4 13 2 16,-4-13-2-16,3 15 2 0,-3-15 3 0,0 0 0 16,0 0 7-16,-5 25-2 0,5-25-2 15,0 0-1-15,-9 12-7 0,9-12-7 0,-14 9-4 16,14-9-5-16,0 0-1 15,-21 4-22-15,21-4-23 0,-20 0-32 0,20 0-34 16,0 0-27-16,-24-4-43 0,24 4-39 0,-16-6-91 0,16 6-537 16,-10-10-158-1</inkml:trace>
  <inkml:trace contextRef="#ctx0" brushRef="#br0" timeOffset="-23496.52">22551 12037 2367 0,'0'0'-120'0,"0"0"18"0,0 0 15 0,21 6 17 0,-21-6 24 15,0 0 12-15,0 0 11 16,10 14 12-16,-10-14-1 0,0 0 8 0,0 0 12 15,-6 22 5-15,6-22 16 0,0 0 13 0,-12 19 17 0,12-19 6 16,-9 12 8-16,9-12 0 16,-7 11-2-16,7-11 6 0,0 0-5 0,0 0-7 15,-2 19-11-15,2-19-2 16,0 0-5-16,16 17-13 0,-16-17-9 0,18 10-25 0,-4-5-31 16,-2 1-55-16,5 0-39 15,-2-2-76-15,-3 2-149 0,1-2-261 0,-1-3 176 16</inkml:trace>
  <inkml:trace contextRef="#ctx0" brushRef="#br0" timeOffset="-23126.64">22786 12209 1823 0,'12'-10'-3'0,"-12"10"3"0,0 0 7 0,0 0 30 15,0 0-1 1,0 0 18-16,0 0 20 0,0 0-7 0,0 0 2 0,0 0-8 16,0 0-1-16,13 25 8 15,-13-25 2-15,3 15-3 0,-3-15-3 0,4 19-10 16,-4-19-4-16,6 21-6 0,-2-7-1 0,0-3-7 15,-4-11-3-15,7 26-2 0,-1-13-1 16,-2 1 7-16,2-2 0 0,1 1 3 0,-7-13-12 16,9 19-5-16,-3-7 2 15,-2-1-5-15,-4-11-12 0,10 17-15 0,-10-17-21 16,9 16-33-16,-9-16-21 0,7 12-13 16,-7-12-27-16,6 12-28 0,-6-12-40 0,0 0-91 15,6 13-375-15,-2-9 113 16</inkml:trace>
  <inkml:trace contextRef="#ctx0" brushRef="#br0" timeOffset="-22796.32">23014 12285 1905 0,'6'-20'-28'15,"-6"20"28"-15,0 0 3 0,0 0-1 0,0 0 8 0,0 0 6 16,0 0 10-16,0 0 9 0,0 0 11 0,0 0 5 16,0 0 12-16,0 0 2 15,-50 26-3-15,40-17 3 0,1 5-7 0,-2-1 32 16,1 0 0-16,-3 4-4 0,1 1-7 16,-2-3-2-16,4 4-9 0,0 0-8 0,-1-1-3 15,0 1-10-15,3 3-2 16,-3-1-5-16,1-2-8 0,1 0-2 0,0-3 1 15,3-2-8-15,-2 1-9 0,2-3-14 0,6-12-31 0,-9 23-25 16,4-13-34-16,5-10-29 16,-8 17-19-16,6-10-39 0,2-7-72 0,0 0-495 15,-2 16-22-15</inkml:trace>
  <inkml:trace contextRef="#ctx0" brushRef="#br0" timeOffset="-22446.4">23152 12330 2194 0,'0'0'-35'0,"0"0"24"16,0 0 5-16,0 0 15 0,0 0 9 0,0 0 7 15,0 0 21-15,0 0 9 16,0 0 4-16,-36 33-1 0,36-33-6 0,-9 21 1 0,7-10-11 16,2-11 17-16,-2 25-4 15,2-25-8-15,2 26 1 0,-2-26-10 0,6 27-1 16,-1-11-4-16,-1-1-7 15,3-1-26-15,-1-1-39 0,-6-13-27 0,13 24-36 0,-7-16-43 16,0 0-58-16,-6-8-116 0,11 10-322 0,-4-7 132 16</inkml:trace>
  <inkml:trace contextRef="#ctx0" brushRef="#br0" timeOffset="-22126.43">23382 12378 1846 0,'0'0'-31'16,"0"0"15"-16,0 0 16 0,-20-19 3 0,20 19 22 15,0 0 19-15,-19-2 10 16,19 2 8-16,0 0-3 0,0 0-6 0,0 0-4 0,-28 10-6 16,28-10 3-16,0 0-15 15,-6 14 0-15,6-14 6 0,0 0-17 0,0 0-3 16,6 24 7-16,-6-24-13 0,8 15 3 0,-8-15-4 15,9 19 19-15,-9-19-6 0,8 18-7 16,-3-10 4-16,-5-8 2 0,6 22 2 0,-4-11 6 16,-2-11 4-16,0 21 7 0,0-21 5 15,-6 21-8-15,6-21 0 0,-9 22-5 16,5-13-4-16,4-9-29 0,-11 17-35 16,5-7-34-16,6-10-46 0,-10 11-63 0,10-11-126 15,-12 9-374-15,12-9 80 16</inkml:trace>
  <inkml:trace contextRef="#ctx0" brushRef="#br0" timeOffset="-21926.44">23552 12401 2030 0,'0'0'3'0,"0"0"25"0,26 13-4 16,-26-13-3-1,2 16 10-15,-2-16-17 0,0 23 10 0,0-7-13 0,0-16 3 16,-4 32-6-16,-1-14-11 0,1 6-26 0,0-4-32 16,-1 1-36-16,-1 0-70 15,-3 0-147-15,1 2-182 0,-2-4 333 0</inkml:trace>
  <inkml:trace contextRef="#ctx0" brushRef="#br0" timeOffset="-20406.14">22871 13771 1420 0,'0'0'15'0,"0"0"21"16,0 0-8-16,0 0 3 15,0 0-19-15,0 0 9 0,0 0 6 0,0 0 2 16,0 0 12-16,0 0-9 0,0 0 1 0,0 0-5 0,0 0-8 16,0 0-15-16,0 0-20 15,0 0-35-15,0 0-31 0,0 0-60 0,0 0-84 16,0 0-188-16,0 0 131 16</inkml:trace>
  <inkml:trace contextRef="#ctx0" brushRef="#br0" timeOffset="-20186.43">22871 13771 1272 0,'0'0'45'0,"0"0"3"0,0 0-7 0,0 0 2 15,0 0 7-15,0 0 4 0,0 0 0 0,0 0 8 16,0 0-8-16,0 0 1 0,0 0 7 16,0 0 11-16,0 0-11 0,0 0 7 0,0 0-1 15,0 0-11-15,0 0-6 16,0 0-1-16,0 0-7 0,0 0-8 0,0 0 5 0,0 0-8 16,0 0-8-16,0 0-1 15,0 0 3-15,0 0-7 0,0 0 1 0,0 0-5 16,0 0-6-16,0 0-18 15,0 0 9-15,0 0-18 0,0 0-12 0,0 0-5 16,0 0-15-16,0 0-23 0,0 0-35 0,32 6-49 0,-32-6-115 16,0 0-304-16,0 0 226 15</inkml:trace>
  <inkml:trace contextRef="#ctx0" brushRef="#br0" timeOffset="-17786.61">22895 12468 1560 0,'0'0'-57'0,"0"0"18"0,0 0 3 16,0 0 7-16,0 0 3 15,0 0 2-15,0 0 9 0,0 0 4 0,0 0 8 0,0 0 13 16,0 0 6-16,0 0 10 15,0 0 30-15,20-6-3 0,-20 6 14 0,0 0 10 16,0 0 6-16,0 0 16 0,0 0 2 16,0 0 0-16,0 0 0 0,0 0-5 0,0 0-11 15,0 0-9-15,17 21-8 0,-17-21-3 0,0 0 4 16,8 15 1-16,-8-15 5 16,9 14 1-16,-9-14 8 0,6 13 1 0,-6-13 0 15,9 18-5-15,-9-18-6 0,8 19-4 16,-4-10-10-16,-4-9-8 0,10 19-4 15,-4-10-2-15,-6-9-9 0,8 19-2 0,-4-9-6 0,-4-10 3 16,8 18-7-16,-8-18 5 16,8 18-13-16,-8-18-14 0,7 14-33 0,-7-14-42 0,9 13-54 15,-7-6-57-15,-2-7-99 16,6 9-625-16,-6-9-297 0</inkml:trace>
  <inkml:trace contextRef="#ctx0" brushRef="#br0" timeOffset="-10296.38">23010 13443 2611 0,'0'-22'-99'0,"0"22"27"0,0 0 14 15,0 0 21-15,-4-23 10 0,4 23 17 0,0 0 33 16,0 0 8-16,-2-19 26 16,2 19 9-16,0 0 8 0,0 0 6 0,0 0-5 15,0 0 1-15,0-20 5 0,0 20-3 16,0 0 13-16,0 0 11 0,0 0 12 0,0 0 12 16,0 0 3-16,0 0-8 15,0 0-12-15,0 0-6 0,0 0-12 0,0 0-10 16,-2 58-7-16,2-58-9 0,-2 32-3 15,0-15-7-15,0 0-1 0,0 5-7 0,0 0 1 16,-2-1-2-16,4 0 19 0,-4 5 0 0,2 0-7 0,0-1-3 16,-2 4-7-1,2-3 1-15,0 3-3 0,0-1-5 0,0 0-2 0,0-1 7 16,0 0-20-16,0 1-5 16,0-1 3-16,-1-3-2 0,1 1-4 0,0-2 6 15,2-1-9-15,-2-2 1 0,2-1-3 16,-2 1-2-16,0-3-7 0,2-17-8 15,-3 28-25-15,1-14-21 0,2-3-29 0,-2 1-27 0,2-12-31 16,0 0-32-16,-2 27-38 16,0-20-33-16,2-7-60 0,0 0-126 0,0 0-128 0,-4 9-322 15,4-9-242-15</inkml:trace>
  <inkml:trace contextRef="#ctx0" brushRef="#br0" timeOffset="-8845.66">23042 13369 2493 0,'0'0'-87'0,"4"-19"37"16,-4 19 25-16,0 0 16 0,0 0-11 0,0 0 14 0,4-16 18 15,-4 16 8-15,0 0 6 16,0 0 11-16,0 0 1 0,3-16 11 0,-3 16 9 16,0 0 6-16,0 0-4 15,0 0 3-15,0 0-5 0,8-13-6 0,-8 13-9 0,0 0-1 16,0 0 2-16,17-2-6 15,-17 2-1-15,0 0 2 0,25-3 0 0,-25 3 1 16,26 3 0-16,-26-3-1 0,33 0-10 0,-9 1-2 16,4 0-1-16,1 2-6 0,3 0-5 15,4-2 4-15,0 1-9 0,6 2 1 0,3-3-2 16,-1 1 1-16,1 0 8 16,-1-2 2-16,-1 2 2 0,-1 0-12 15,-3 1-2-15,4-2-4 0,-7 1-7 0,0-1-6 16,-2-1-13-16,2 3-10 0,-3-1-12 0,1-1-6 15,1 2-11-15,-1-3 2 0,-5 1-3 0,3-1 6 16,-2 0 3-16,-4-1 9 16,0 1 2-16,0-3 3 0,-1 3 4 0,-3 0 0 0,0-1-5 15,-1-1 5-15,-1-1 15 16,-4 2 15-16,-16 1 5 0,32-2 10 0,-19 1 12 16,-13 1 6-16,26-3 5 15,-26 3 3-15,21 0 0 0,-21 0-9 0,19-2-6 0,-19 2 6 16,0 0-6-16,23 2 10 15,-23-2 11-15,0 0 21 0,19 3 10 0,-19-3 9 0,13 4 7 16,-13-4 0-16,0 0-4 0,12 16-10 0,-12-16 0 16,7 16-4-16,-7-16-4 15,4 19-9-15,-4-19-6 0,0 22-3 0,0-7-4 0,0-15-6 16,0 31-2 0,0-12-4-16,0-2-2 0,-2 5-6 0,2-3-1 0,0 3-3 15,0-1 0-15,0 1-4 16,0 4 1-16,0 0-4 0,0 2 0 0,2-2-1 0,-2 3-1 15,2-1-2-15,1-1 2 0,-3 1-2 16,0-1-3-16,2-1-1 0,-2 2 1 16,2-3-2-16,-2 3 0 0,0-4 0 0,0-1-1 15,0 1-2-15,0-2 3 16,-2-1-2-16,2 0 3 0,0 2-2 0,0-5 1 16,0 2-1-16,0-1-3 0,0-2 2 15,0-17 0-15,0 32-1 0,0-17 0 0,0-15-2 16,0 27 2-16,0-27-2 15,0 26 3-15,0-26-4 0,2 22 4 0,-2-11-3 16,0-11 1-16,0 22-2 0,0-22 2 0,2 19 0 0,-2-19 3 16,0 18-3-16,0-18 0 15,0 18 0-15,0-18 2 0,0 0-1 16,-2 23 1-16,2-23-5 0,-2 16 3 16,2-16 0-16,0 0-1 0,-7 22 0 0,7-22 0 0,-4 12 0 15,4-12 2-15,0 0 2 16,-7 17 2-16,7-17 4 0,0 0 1 0,-10 15 7 15,10-15 8-15,-11 8 0 0,11-8 6 16,-11 6-4-16,11-6 4 0,-19 5-5 0,19-5-2 16,-18 3-5-16,18-3 1 0,-26 2-5 0,26-2-1 0,-27 0 1 15,27 0-2 1,-32 0-3-16,16 0 5 0,16 0-3 0,-39-3 0 0,18 3 5 16,2-2-1-16,-5 2-1 15,1-2-2-15,0-1-2 0,-2 2 7 0,1-1-2 16,-1-1-1-16,2 3 2 15,-3-3-1-15,3 1 1 0,-1 2-5 0,1-3 4 0,-2 0-6 16,2 3-3-16,-1-2 2 0,1 0-1 0,0 1-1 16,0-1-3-16,-1 0 0 15,1 0 3-15,2 2-6 0,-2-1 5 0,-1 1-3 16,3-3-3-16,-2 3 1 0,2 0 1 16,-3 0-2-16,4-3 3 0,-4 3-2 0,3-1 1 15,-3 0-4-15,4-1 0 16,-2 2 3-16,1-3-6 0,0 2 1 0,0-2 2 15,1 2-1-15,20 1 2 0,-38-4-3 0,19 4 1 0,2-3-1 16,17 3 1-16,-31-3 1 16,15 3-1-16,16 0 1 0,-27-1-2 0,27 1 1 15,-25-3 0-15,25 3 1 0,-23 0-3 16,23 0-1-16,-24 0 3 0,24 0 3 0,-21-3-3 16,21 3 0-16,-23-1-1 15,23 1 2-15,-21-3 1 0,21 3-6 0,-22-4 5 16,22 4 1-16,-20-2 0 0,20 2 1 15,-22-2-4-15,22 2 3 0,-17-2 1 0,17 2 0 16,0 0-3-16,-25-2-6 0,25 2 5 0,0 0 4 0,-21-3 0 16,21 3 3-1,0 0-12-15,-16-4 1 0,16 4-5 0,0 0-6 0,0 0-6 16,-16-8-6-16,16 8-1 16,-6-6-9-16,6 6-16 0,0 0-24 15,0 0-31-15,0 0-39 0,-7-22-46 16,7 22-36-16,0-12-55 0,0 12-118 0,0-15-123 0,0 15-365 15,-2-15-271-15</inkml:trace>
  <inkml:trace contextRef="#ctx0" brushRef="#br0" timeOffset="-7806.7">23503 13498 2605 0,'0'0'-112'0,"0"0"21"0,0 0 13 0,0 0 21 16,0 0 13-16,0 0 21 0,0 0 17 16,0 0 9-16,0 0 0 0,0 0 8 0,0 0-8 15,0 0 5-15,0 0 9 16,0 0 17-16,0 0-6 0,0 0 15 0,0 0 13 15,0 0 11-15,0 0 4 0,0 0 12 0,0 0 4 0,0 0 12 16,0 0-7-16,0 0-5 16,0 0-1-16,0 0-3 0,0 0 1 0,0 0-3 15,0 0-6-15,0 0-7 16,0 0 1-16,18 18-1 0,-18-18-2 0,0 0-2 16,0 0 1-16,0 0-5 0,0 0-3 15,6 15-5-15,-6-15-3 0,0 0-2 0,0 0 1 16,4 17-5-16,-4-17-1 0,0 0 0 0,4 15 0 0,-4-15-2 15,0 0 1-15,4 18-5 16,-4-18 1-16,0 0-4 0,4 18 0 0,-4-18-6 16,0 18 1-16,0-18-2 15,5 19 0-15,-5-19-3 0,4 19 0 0,-4-19 0 0,2 21-2 16,-2-21-5-16,4 19 2 16,-4-19-5-16,5 19 2 0,-5-19-2 0,4 17-1 15,-4-17-3-15,2 18-2 16,-2-18 2-16,2 14-2 0,-2-14 0 0,2 16-1 15,-2-16-9-15,0 0-15 0,3 16-34 16,-3-16-46-16,0 0-61 0,0 16-69 0,0-16-89 16,0 0-178-16,0 0-100 0,-5 15-278 0,5-15-237 15</inkml:trace>
  <inkml:trace contextRef="#ctx0" brushRef="#br0" timeOffset="-6826.5">23882 13731 2509 0,'0'0'-74'0,"0"0"35"16,-13-15 28-16,13 15 19 0,0 0 8 0,0 0 15 15,0 0 16-15,0 0 14 0,0 0 18 16,0 0 4-16,-12-8 4 0,12 8 5 0,0 0 9 16,0 0 5-16,0 0 7 15,0 0 3-15,-32 6 7 0,32-6-12 0,0 0-3 0,-25 9-13 16,25-9-8-16,-24 11-11 0,12-4-4 0,-3 2-6 15,0 0-8-15,-4 1-10 16,0 1-4-16,0 1-2 0,0 0-7 0,-3 1-2 16,4 0-3-16,-2 0-1 0,0 1 2 15,0 1-3-15,1-2 0 0,1 0-3 0,-2 1 2 16,4-1-8-16,-2 1-2 16,6-3 0-16,-3 1-2 0,4-1 0 15,-2 1-7-15,3-3-1 0,2 1-7 0,-1 1-12 16,2-4-17-16,7-7-27 0,-12 14-27 0,12-14-27 15,-8 12-42-15,8-12-23 0,-9 11-31 16,5-5-37-16,4-6-91 0,-6 7-632 16,6-7-409-16</inkml:trace>
  <inkml:trace contextRef="#ctx0" brushRef="#br0" timeOffset="-6186.6">23848 13933 2806 0,'0'0'-105'16,"0"0"31"-16,13-8 25 0,-13 8-8 0,0 0 5 16,0 0 18-16,0 0 10 15,0 0 30-15,0 0 20 0,0 0 13 0,0 0 23 0,0 0 15 16,0 0 25-16,0 0 7 15,0 0 0-15,0 0 4 0,0 0-1 0,-51 18-2 0,43-12-8 16,-2-3-12-16,-2 3-4 0,2 2-8 0,-1-3-4 16,3 1-9-16,0 2-6 15,8-8-7-15,-11 13-3 0,6-6-9 0,5-7-7 16,-2 13-17-16,2-13-13 16,0 0-16-16,7 19-10 0,-3-13-12 0,3 2-2 0,-7-8 2 15,14 15 4 1,-5-6 5-16,-9-9 2 0,19 16 0 0,-6-8 3 0,-3 1 7 15,-2-1 5-15,4 1 3 0,-2-1 3 16,-2 2 2-16,1-3 9 0,-3 1 6 16,-2 0 7-16,-4-8 7 0,9 16 6 0,-7-8 10 0,-2-8 11 15,-2 17 3-15,2-17 6 16,-9 18 2-16,9-18 1 0,-15 16-1 0,7-6-1 0,-2-2-6 16,10-8-3-16,-22 14-3 15,14-7-7-15,8-7-2 0,-22 9-4 0,22-9-3 16,-18 6-6-16,7-2-12 15,11-4-21-15,-19 0-28 0,19 0-30 0,-17-2-34 0,17 2-52 16,-12-9-56-16,12 9-41 0,-12-15-74 0,8 8-139 16,4 7-492-16,-2-19-372 15</inkml:trace>
  <inkml:trace contextRef="#ctx0" brushRef="#br0" timeOffset="-5706.43">23963 13941 2739 0,'0'0'-106'0,"10"-10"41"0,-10 10 12 0,0 0 13 0,13-13 5 16,-13 13 23-16,0 0 25 0,8-9 4 0,-8 9 24 16,0 0-7-16,11-11-4 15,-11 11 4-15,0 0 1 0,0 0-3 0,0 0-4 16,13-7 12-16,-13 7 0 0,0 0 7 16,0 0 3-16,0 0 5 0,0 0 0 15,0 0 7-15,0 0 1 0,0 0 5 16,21 20-3-16,-21-20 0 0,0 0 3 0,2 14-4 15,-2-14 6-15,0 0 2 0,0 0 4 0,0 0 2 16,-15 31 4-16,15-31 3 0,-10 13 0 16,10-13-2-16,-8 12 4 0,8-12-14 0,-8 11-8 15,8-11-1-15,0 0-8 0,-6 15-5 16,6-15-3-16,0 0-7 0,0 0-6 0,0 0-6 16,14 21-5-16,-14-21-7 15,12 8-15-15,-4-7-18 0,-8-1-21 0,20 4-24 16,-10-2-23-16,-10-2-24 0,21 5-43 0,-11-4-36 0,2 3-46 15,-12-4-107-15,18-2-192 16,-18 2-354-16,0 0-258 0</inkml:trace>
  <inkml:trace contextRef="#ctx0" brushRef="#br0" timeOffset="-346.6">24545 13718 2652 0,'0'0'-65'15,"0"0"25"-15,0 0 14 0,0 0-2 0,0 0-1 0,0 0 8 16,0 0 0-16,0 0 1 0,0 0 3 16,0 0 11-16,0 0 18 0,0 0 11 15,0 0 9-15,0 0 10 0,0 0 6 0,0 0 6 16,27 19-2-16,-27-19-1 16,0 0 12-16,0 0 3 0,17 4 0 0,-17-4 5 15,0 0-7-15,19 3-4 0,-19-3-6 16,20 3-7-16,-20-3-7 0,20 2-6 0,-4-1-8 15,0 1-8-15,4 0-13 0,1-2 1 0,-1 4 3 16,2-4-2-16,1 1 3 16,8 2-5-16,-4-2 2 0,4 2 1 0,-1-2-4 0,0 1 3 15,-1-2-2-15,4 2 2 16,-4 0-5-16,-3-2 4 0,4 0 10 0,-4 2-19 16,-3-2 6-16,3 0-2 15,-1 2-2-15,3-2-1 0,-6 0 2 0,3 0 2 0,0 2 0 16,-2-2 0-16,2 0 0 15,-2 0 2-15,3 1-4 0,-1-1 7 0,1 2-3 0,-4-2 1 16,3 3 1-16,0-2 4 0,-4 1 8 0,0-2 11 16,-2 2 17-16,1-2 15 15,-20 0 18-15,29 0 7 0,-29 0 9 0,24 2-6 16,-24-2-6-16,21 0-8 16,-21 0-8-16,16 2-11 0,-16-2-6 0,0 0-13 0,24 0-30 15,-24 0-50-15,0 0-72 16,0 0-82-16,14 1-115 0,-14-1-218 0,0 0-413 15,0 0-365-15</inkml:trace>
  <inkml:trace contextRef="#ctx0" brushRef="#br0" timeOffset="3363.54">25190 13303 2729 0,'0'0'-105'0,"0"0"28"0,0 0 11 16,0 0 5-16,0 0 9 0,0 0 28 16,0 0 7-16,0 0 31 0,0 0 16 15,0 0 11-15,0 0 31 0,0 0-12 0,0 0 1 0,0 0 5 16,0 0-1-16,0 0-7 16,0 0-4-16,0 0-11 0,0 0-5 0,0 0-2 15,0 0-5-15,0 0-4 16,0 0-10-16,-19-10-10 0,19 10-4 0,0 0-1 0,-2-18 3 15,2 18-5-15,-2-20 2 0,2 20-2 0,0-25-5 16,0 25 5-16,2-32 0 16,0 15 5-16,0-1 7 0,1 1 6 0,2 0 0 15,-4 0-1-15,1 0 1 0,0 1 1 16,-2 16 4-16,8-26 6 0,-7 14-3 0,-1 12 4 16,4-19-2-16,-4 19-3 15,4-15-3-15,-4 15-3 0,0 0 0 0,7-13-1 16,-7 13 0-16,0 0-4 0,0 0-2 15,0 0 2-15,0 0-4 0,0 0 10 0,0 0-9 16,16 36-7-16,-16-36 4 0,8 20-4 0,0-8-2 16,-4-1-7-16,-4-11-8 0,11 25-14 15,-8-11-5-15,-3-14-1 0,8 21 4 0,-1-14 0 16,-7-7 8-16,7 18 0 16,-7-18 0-16,6 13 10 0,-6-13-14 0,7 10-3 15,-7-10-5-15,0 0-6 16,0 0-8-16,10 7-6 0,-10-7-7 0,0 0-6 0,0 0-3 15,0 0 10-15,0 0 3 0,19-26 2 0,-19 26 13 16,10-18 14-16,-10 18 5 16,5-17 12-16,-5 17 4 0,8-15 3 0,-8 15 0 0,8-15 3 15,-8 15-3-15,8-12 13 16,-8 12 5-16,0 0-20 0,9-16 1 0,-9 16-2 16,0 0 5-16,0 0 2 15,9-8-4-15,-9 8 5 0,0 0-4 0,0 0 2 0,0 0 12 16,0 0 3-16,0 0 15 0,0 0 9 0,0 0 8 15,23 18 6-15,-23-18-2 16,4 16 0-16,-4-16 5 0,6 19-9 0,-6-19-7 16,1 19-7-16,-1-19-2 0,4 22-6 15,-2-10-9-15,-2-12-22 0,3 23-32 0,-3-23-38 16,4 21-30-16,-2-11-39 16,0-3-37-16,-2-7-94 0,5 15-442 0,-5-15 19 15</inkml:trace>
  <inkml:trace contextRef="#ctx0" brushRef="#br0" timeOffset="3903.48">25542 12948 2042 0,'0'0'-63'0,"7"-11"22"15,-7 11 24-15,0 0 23 0,0 0 18 16,0 0 16-16,0 0 21 0,0 0 4 0,0 0 9 16,0 0 0-16,0 0 6 0,0 0 7 15,0 0 13-15,0 0 8 0,0 0 0 16,0 0-4-16,0 0-7 0,0 0-5 15,0 0-3-15,0 0-7 0,0 0-10 0,-18 45-9 16,18-45-3-16,-2 25-8 0,2-25-7 16,0 24-3-16,2-10-4 0,0 2 0 15,-2-16-8-15,7 24-5 0,-5-12 2 0,-2-12-4 0,7 21 0 16,-7-21-4-16,5 15-2 16,-5-15 1-16,4 15-2 0,-4-15-12 0,0 0-13 15,1 18-23-15,-1-18-42 16,0 0-57-16,2 13-69 0,-2-13-116 0,0 0-610 0,0 0-332 15</inkml:trace>
  <inkml:trace contextRef="#ctx0" brushRef="#br0" timeOffset="4563.39">25466 12940 2751 0,'0'0'-88'16,"0"0"21"-16,0 0 18 0,0 0 17 16,0 0 8-16,0 0 26 0,0 0 5 0,0 0 8 15,0 0 6-15,0 0-4 16,0 0 4-16,0 0 10 0,0 0 10 0,0 0 12 15,0 0 9-15,0 0 10 0,0 0 7 0,0 0 12 0,0 0 3 16,0 0 4-16,0 0 2 16,36 31 0-16,-30-23-3 0,-6-8-2 0,13 19-2 0,-5-8-4 15,-2 1-9 1,3 0-5-16,3 2-10 0,-5 0-8 0,3 1-4 0,2-2-5 16,-1 1-7-16,-2-1-4 15,3-2-1-15,-3 2-6 0,2-1-2 0,-2-2-2 16,-1-1-4-16,0 1-3 0,-8-10-6 0,13 13-17 0,-8-6-33 15,-5-7-35-15,0 0-49 16,10 13-56-16,-8-9-52 0,-2-4-76 0,0 0-129 16,0 0-482-16,0 0-310 15</inkml:trace>
  <inkml:trace contextRef="#ctx0" brushRef="#br0" timeOffset="4973.34">25552 12860 2677 0,'0'0'-97'0,"0"0"23"16,0 0 11-16,0 0 13 15,0 0 16-15,0 0 31 0,0 0 3 0,0 0-3 16,0 0 17-16,0 0 13 16,0 0 5-16,0 0 6 0,-21 38 7 0,21-38-4 0,0 23 2 15,0-23-3-15,0 25 12 16,0-12 3-16,0-13-2 0,-2 31-6 0,0-16-6 15,0 1-3-15,0 0-1 0,2-16-1 0,-3 31-7 0,1-16-2 16,0 0-4-16,-1 1-4 16,3-16-4-16,-5 26-10 0,3-14-28 0,2-12-29 15,-4 23-28-15,4-23-33 16,0 20-31-16,0-10-43 0,0-10-99 0,0 0-413 0,2 25 51 16</inkml:trace>
  <inkml:trace contextRef="#ctx0" brushRef="#br0" timeOffset="5363.21">25751 12921 2118 0,'0'0'10'15,"0"0"20"-15,0 0 4 0,0 0 14 0,0 0 16 0,0 0 14 16,0 0 1-16,0 0-1 15,0 0-8-15,0 0-3 0,0 0-4 0,0 0-1 16,0 0-2-16,-15 54 5 0,15-54-9 0,-2 23-1 16,2-23-2-16,0 24-11 0,0-10-1 15,0-14-2-15,2 28-6 0,-2-14-10 0,4-1-26 16,-4-13-35-16,5 25-54 16,1-12-41-16,-2-3-50 0,1-3-100 0,2 2-502 0,-7-9-88 15</inkml:trace>
  <inkml:trace contextRef="#ctx0" brushRef="#br0" timeOffset="5713.67">25925 13031 2268 0,'0'0'-71'0,"6"-14"22"16,-6 14 13-16,0 0 12 15,0 0 26-15,0 0 50 0,0 0 6 0,-9-23 24 16,9 23 15-16,0 0 3 0,0 0-4 0,0 0 3 16,-20-6-12-16,20 6-5 0,0 0-1 15,0 0-13-15,0 0-6 0,0 0-4 0,0 0-9 16,0 0-4-16,0 0-3 16,0 0-6-16,0 0-4 0,6 48-1 0,-6-48-6 15,14 19-2-15,-9-8-3 0,1 1 1 16,-6-12 2-16,13 22 2 0,-8-10 0 0,0-1 3 15,-5-11-3-15,2 21-3 0,-2-21-2 0,-2 19-1 16,2-19-1-16,-5 18-9 16,5-18-24-16,-9 13-39 0,9-13-59 0,-13 11-54 0,7-9-54 15,6-2-126 1,-15 2-493-16,15-2-175 0</inkml:trace>
  <inkml:trace contextRef="#ctx0" brushRef="#br0" timeOffset="5913.64">26084 12911 2581 0,'23'-7'21'0,"-23"7"13"0,0 0 1 0,0 0-4 16,0 0 16-16,19 23 16 16,-17-13 4-16,-2-10 0 0,5 25-4 0,-5-8-11 15,0-17-9-15,-3 35 0 16,1-16-6-16,0 3-5 0,0-1-33 0,-4 1-64 0,1 3-55 15,-1-2-68-15,-4-2-131 0,-1-2-463 0,0 0-81 16</inkml:trace>
  <inkml:trace contextRef="#ctx0" brushRef="#br0" timeOffset="8473.4">25121 12445 2288 0,'0'0'-66'0,"0"0"16"16,0 0 6-16,0 0 9 0,0 0 11 0,0 0 2 15,0 0 8-15,0 0 9 0,0 0 7 16,0 0 14-16,0 0 6 16,0 0 13-16,0 0 13 0,0 0 6 0,0 0 9 15,0 0-6-15,0 0-3 0,0 0-8 0,0 0-5 16,0 0-4-16,0 0 1 0,0 0-4 0,17-38-15 0,-17 38-7 15,0 0 8-15,5-19-17 16,-5 19 7-16,9-19-9 0,-9 19-1 0,9-23-3 0,-3 12 3 16,0-3 6-1,3 0-1-15,-1-2-5 0,1 3 7 0,-3-1 5 0,3 0 10 16,-2 1-6-16,0 2 5 16,-7 11-7-16,14-19 1 0,-8 11-8 0,-6 8 8 15,11-15-5-15,-11 15 2 16,9-9-4-16,-9 9-3 0,0 0 0 0,0 0 3 0,0 0 2 15,0 0-3-15,0 0-10 0,0 0 7 0,20 28 1 16,-20-28 0-16,5 21-2 16,-5-21 2-16,2 22 0 0,0-10-2 0,-2-12-6 0,6 23 3 15,-6-23 5 1,6 20 2-16,-6-20-7 0,6 18 1 0,-1-8-6 0,-5-10-3 16,6 11-13-16,-6-11-8 15,0 0-2-15,15 11-15 0,-15-11-10 0,0 0 5 0,0 0-4 16,23-5-4-16,-23 5 10 15,0 0-3-15,21-20-7 0,-12 8 0 0,-2-1 3 16,0 3 4-16,2-2 19 0,0-2 9 0,-3 3 19 16,-6 11 4-16,14-21 15 0,-10 12 0 15,-4 9-1-15,12-15 7 0,-12 15 0 0,10-14 0 16,-10 14-6-16,7-9 7 16,-7 9-4-16,0 0-7 0,0 0 7 0,0 0 2 15,0 0 2-15,0 0 7 0,0 0 4 16,0 0 10-16,0 0 1 0,0 0 3 0,0 0 5 15,10 34-4-15,-10-34 2 16,2 21-3-16,-2-21 0 0,4 23-7 0,-2-12-4 0,-2-11-3 16,5 23-10-16,-3-9-23 0,-2-14-46 0,9 23-40 15,-6-14-36-15,-1 1-73 16,-2-10-161-16,3 15-305 0,-3-15 107 0</inkml:trace>
  <inkml:trace contextRef="#ctx0" brushRef="#br0" timeOffset="9233.74">25673 12232 1917 0,'0'0'-1'0,"0"0"14"0,0 0 8 15,0 0-5-15,0 0 0 16,2-25 1-16,-2 25 2 0,0 0 2 0,0 0 3 16,0 0-8-16,9-16-4 15,-9 16 6-15,0 0-6 0,8-9 1 0,-8 9 0 0,0 0-4 16,13-7-1-16,-13 7 1 0,0 0-4 0,0 0 9 15,17-6-3-15,-17 6-11 16,0 0 9-16,0 0-7 0,0 0 1 0,21 2 3 16,-21-2-1-16,0 0 1 0,0 0-3 15,8 15 7-15,-8-15-1 0,0 0-4 0,0 0-1 16,0 0 16-16,-17 32-18 0,9-23-2 16,8-9 8-16,-17 19-2 0,10-11 3 15,-3 2-9-15,10-10 1 0,-17 14 3 16,10-7-11-16,7-7 7 0,-11 11 7 0,11-11-7 15,-13 12 3-15,13-12 6 0,-8 9-9 0,8-9-2 16,0 0-2-16,-12 10 2 16,12-10 4-16,0 0-13 0,0 0-11 0,0 0-12 0,0 0-12 15,0 0-22-15,0 0-17 16,0 0-22-16,0 0-18 0,0 0-9 0,42-13-27 16,-33 7-333-16,2-1 338 15</inkml:trace>
  <inkml:trace contextRef="#ctx0" brushRef="#br0" timeOffset="9453.45">25781 12195 1363 0,'6'-11'-36'15,"3"-1"13"-15,-9 12 13 0,9-18 5 0,-9 18 8 16,9-15 15-16,-9 15 14 0,5-16 4 0,-5 16 16 16,9-13-5-16,-9 13-4 0,0 0 2 15,9-14 5-15,-9 14-8 0,0 0 6 0,0 0-15 16,0 0 13-16,0 0 6 16,0 0 8-16,0 0-10 0,0 0-6 0,0 0 7 0,0 0 7 15,0 0 2-15,-7 58 3 16,3-43-7-16,4-15 5 0,-5 30-6 0,3-15-14 15,1 1-4-15,1-16 0 16,0 28-1-16,0-13-10 0,0-15-10 0,3 28-25 16,0-14-22-16,3-2-49 0,-6-12-19 0,9 21-43 0,-5-14-75 15,-4-7-419-15,12 14 141 16</inkml:trace>
  <inkml:trace contextRef="#ctx0" brushRef="#br0" timeOffset="9803.34">26077 12191 1792 0,'0'0'-72'0,"0"0"6"0,0 0 7 0,0 0 6 15,0 0 21-15,0 0 23 0,0 0 7 16,0 0 6-16,0 0 9 0,0 0 9 0,0 0-2 16,0 0 12-16,11 45 18 15,-11-45-5-15,11 9-8 0,-11-9-4 0,12 9-2 16,-12-9-5-16,19 8-10 0,-19-8-11 0,19 10-18 0,-8-7-25 15,-11-3-24-15,20 6-44 16,-20-6-100-16,16 1-252 0,-7-1 386 0</inkml:trace>
  <inkml:trace contextRef="#ctx0" brushRef="#br0" timeOffset="10013.7">26199 12188 1402 0,'0'0'62'16,"0"0"19"-16,0 0-36 0,0 0 2 0,0 0-7 0,0 0-2 15,0 0-2 1,0 0 2-16,40-4-17 0,-40 4-4 0,0 0-12 0,22 0-9 16,-22 0-19-16,0 0-21 15,22 4-23-15,-22-4-38 0,0 0-49 0,0 0-311 16,21 0 373-16</inkml:trace>
  <inkml:trace contextRef="#ctx0" brushRef="#br0" timeOffset="10223.34">26274 12176 1327 0,'0'0'-7'0,"0"0"0"15,0 0 0-15,0 0 4 16,0 0 8-16,-22 14 7 0,22-14 17 0,0 0 7 15,0 0 0-15,0 0 2 0,2 24-3 0,-2-24 6 0,0 0 3 16,5 23-4-16,-5-23-4 16,2 20 1-16,-2-20-11 0,1 21-8 0,-1-21-8 15,0 22-23-15,0-22-23 16,-1 21-39-16,1-21-71 0,-4 19-130 0,4-11-117 16,0-8 125-16</inkml:trace>
  <inkml:trace contextRef="#ctx0" brushRef="#br0" timeOffset="10553.68">26381 12162 1130 0,'0'0'23'15,"0"0"12"-15,0 0 7 16,0 0 5-16,21 20 13 0,-21-20 11 0,5 16 14 0,-5-16 1 16,5 15 5-1,-5-15-5-15,0 19-9 0,0-19 1 0,0 18-23 0,0-18-3 16,-7 22-7-16,7-22-9 0,-7 21-44 0,3-13-34 15,4-8-32-15,-13 18-50 16,3-10-85-16,10-8-319 0,-15 13 292 0</inkml:trace>
  <inkml:trace contextRef="#ctx0" brushRef="#br0" timeOffset="11006.57">26086 12163 1553 0,'0'0'42'0,"0"0"20"0,0 0 11 0,11-15-11 16,-11 15 4-16,0 0 3 16,0 0 7-16,0 0-2 0,0 0 7 0,0 0 1 0,0 0 16 15,0 0 8-15,0 0 15 16,0 0 5-16,0 0-4 0,0 0-3 0,0 0-7 15,0 0-3-15,0 0-5 0,0 0-8 16,0 0-14-16,-20 43-2 0,20-43-14 16,-9 18-5-16,9-18-4 0,-3 18-7 0,3-18-7 15,-2 18-2-15,2-18-4 0,0 19-8 16,0-19-7-16,0 0-23 0,2 25-34 0,-2-25-49 16,10 15-53-16,-5-7-45 15,3-3-42-15,1 1-65 0,-9-6-612 0,18 12-289 16</inkml:trace>
  <inkml:trace contextRef="#ctx0" brushRef="#br0" timeOffset="11363.45">26169 12209 2692 0,'0'0'-74'0,"0"0"22"0,0 0 6 16,0 0 4-16,0 0 10 15,0 0 18-15,0 0 16 0,0 0 16 0,0 0-12 16,0 0 9-16,0 0-1 0,0 0 7 0,0 0-2 15,0 0 8-15,0 0-6 0,0 0 1 16,0 0-8-16,0 0-4 0,43-4 1 0,-43 4-3 16,20 0-8-16,-20 0-1 0,25-2-11 15,-25 2-16-15,20 0-5 0,-20 0-25 16,20 0-36-16,-20 0-18 0,0 0-32 16,18-2-48-16,-18 2-80 0,0 0-271 0,5-6 270 15</inkml:trace>
  <inkml:trace contextRef="#ctx0" brushRef="#br0" timeOffset="11613.19">26261 12154 1632 0,'0'0'57'0,"0"0"18"0,0 0-9 15,0 0 2-15,0 0 11 16,0 0-3-16,0 0 16 0,0 0-3 0,0 0-4 0,0 0 1 16,0 0 0-16,0 0 1 15,0 0 15-15,0 0-7 0,41 15 1 0,-41-15-6 16,0 0-7-16,0 25-6 15,0-25-3-15,2 17-1 0,-2-17-4 0,0 19-3 0,0-19-5 16,2 16-5-16,-2-16-6 0,6 18-6 0,2-9-4 16,-8-9-6-16,11 18-22 15,0-9-44-15,-2-1-55 0,4-2-56 0,-2 1-47 16,1-1-61-16,-12-6-134 16,18 9-422-16,-7-5-120 0</inkml:trace>
  <inkml:trace contextRef="#ctx0" brushRef="#br0" timeOffset="12638.66">25692 13758 2291 0,'0'0'-79'16,"0"0"37"-16,0 0 23 0,0 0 10 16,0 0 11-16,0 0 18 0,0 0 8 0,0 0 30 15,0 0 13-15,0 0 16 16,0 0 11-16,0 0-2 0,0 0-6 0,0 0-8 15,0 0-5-15,0 0-4 0,0 0-9 16,0 0-7-16,0 0-6 0,25 4-5 0,-25-4-8 16,0 0-2-16,13 5-4 0,-13-5-4 0,17 4-5 15,-17-4-12-15,20 4-8 16,-4-2-13-16,-16-2-5 0,31 3-2 0,-11-3-4 16,1 0-3-16,1 0-2 0,1 0 5 15,2 2-1-15,1-2 13 0,4 0-7 0,-1 0-1 16,3 0 9-16,3-2-12 15,-5 2-2-15,3-1-2 0,-2 1 2 0,1-2 12 16,-3 2 7-16,-2-2 9 0,-5 4 17 0,-1-2 14 0,1-2 6 16,-4 2 3-16,-18 0 4 15,27-2 3-15,-27 2-14 0,27 0-9 0,-27 0-3 16,18 0 1-16,-18 0-13 16,0 0-23-16,20 0-34 0,-20 0-38 15,0 0-40-15,18 2-41 0,-18-2-69 0,0 0-144 16,13 0-370-16,-13 0-22 0</inkml:trace>
  <inkml:trace contextRef="#ctx0" brushRef="#br0" timeOffset="13113.53">26626 13304 2233 0,'0'0'-36'0,"0"0"17"0,0 0 13 15,0 0 10-15,0 0 11 16,0 0 14-16,0 0 16 0,0 0 5 0,0 0-3 16,8 44 7-16,-8-44 9 0,0 25 11 0,0-10 3 15,2 0 3-15,-2 4 6 16,0 0-1-16,0 2 3 0,0 0-3 0,0 7-6 0,3-2-7 16,-1 0-4-16,0 5-11 15,0 0-1-15,2 3-6 0,4 2-6 0,-4-1-3 0,-1 1 2 16,1-3 0-16,5 4-1 0,-5-4-5 0,3-4-2 15,-2 3 2-15,-1-4-1 16,-2 0 10-16,0-1-13 0,-2-3-3 0,2 0-3 16,-2-3-1-16,0-2-9 15,0-2-2-15,0-17-21 0,-2 31-32 0,2-31-47 0,2 23-56 16,-1-15-57-16,-1-8-69 16,0 0-146-16,0 16-455 0,0-16-226 15</inkml:trace>
  <inkml:trace contextRef="#ctx0" brushRef="#br0" timeOffset="14263.4">26607 13231 2497 0,'0'0'-80'0,"0"-20"40"0,0 20 16 0,0 0 18 0,0 0 18 15,0 0 3-15,0 0 8 16,11-10 12-16,-11 10-3 0,0 0-2 0,0 0-3 16,18-3-4-16,-18 3-2 15,0 0-8-15,28 1 3 0,-28-1-26 0,27 0 3 16,-27 0-5-16,33 4 0 0,-13-2 3 0,7 0 12 15,4 2-5-15,1-2 2 0,1 2-1 16,11 0 2-16,-4-1 2 0,5 3-4 0,0-5-11 16,2 1-32-16,0 1-19 15,0-3-15-15,-2 0-13 0,3-5 1 0,-2 4-2 16,-1-5 6-16,-4-1 14 0,1-1 19 16,2 0 20-16,-6 1 14 0,2-2 4 15,0-1 8-15,-2 2 14 0,-2 0-1 16,0-1 1-16,0 2 1 0,-5 1-1 0,-1 0 1 15,1 0 5-15,-6 2 3 0,4-1 18 0,-4 1 8 0,-3 3 11 16,-1-5 3-16,-2 5 2 16,-19 1 2-16,32-1 6 0,-21 1-1 0,-11 0 1 15,25 0 1-15,-25 0 11 16,21 1 10-16,-21-1 11 0,15 4 14 0,-15-4-23 0,14 8 0 16,-14-8-6-16,11 11-9 15,-11-11-4-15,10 16-6 0,-4-9-5 0,-6-7-5 16,10 25-4-16,-5-12-8 15,2 0 1-15,-1 3-5 0,1 0-4 0,-2 1-4 0,2 1-2 16,2 1 0-16,0 2-4 0,-1 2-3 0,-3-2-1 16,4 2-1-16,1-3-3 15,-4 6 1-15,0-4-6 0,-2 1 1 0,1 2-3 0,-1 0 0 16,0-1 1-16,0 3 0 16,-2-2-2-16,0 4-1 0,0-4 0 0,0 5 1 15,1-1-5-15,-1 3 8 16,-2 0-5-16,2-2-2 0,0 8-1 0,0-7 2 0,0 2-4 15,2-1 2-15,-2-2 1 0,1 1 0 16,-1 0-1-16,0-1-1 0,0-2 0 16,0 1 1-16,0-2-3 0,0-2 3 0,0 0-2 15,0-3 2-15,0-3-2 0,-2 2 0 16,1-4-1-16,1 1-1 0,-2-18 4 0,0 29-1 16,5-17 2-16,-5-12 7 15,-5 26 4-15,5-26 6 0,-2 18 2 0,2-18 8 16,-3 19-2-16,3-19-1 0,-8 17-1 0,8-17 7 0,-11 14-2 15,11-14 4-15,-14 9-2 16,1-5 1-16,13-4-4 0,-25 9 2 0,7-8-4 16,0-1-1-16,-2 3-1 0,-3-3 2 15,-1 0-4-15,-5-3 1 0,0 3-3 0,-1-1-1 16,-3-2-7-16,-1 2 1 16,-1-2-3-16,-5-1-1 0,0 0-2 15,0 1 0-15,-3-1-5 0,3 0 2 16,-3-1-2-16,-2 0-1 0,7 2 1 0,-5-2 0 0,5 3 0 15,-2-3-4-15,6 2 4 0,0-1-5 0,3 1-2 16,-3-2 0-16,0 1-5 16,3 0 1-16,-1 1 4 0,6-1-3 0,-5 2-1 0,6-2 2 15,-2 2-9-15,4 1-9 16,0-4-13-16,4 4-12 0,-4-3-19 0,5 2-15 16,0-2-26-16,18 4-27 15,-27-6-34-15,27 6-42 0,-21-8-71 0,11 5-163 16,1-2-515-16,1-3-390 0</inkml:trace>
  <inkml:trace contextRef="#ctx0" brushRef="#br0" timeOffset="14683.38">27153 13479 2871 0,'0'0'-99'0,"0"0"7"0,11-11 18 0,-11 11 10 16,0 0 18-16,0 0 20 0,0 0 28 0,0 0 11 16,0 0 22-16,0 0 13 0,21 30 8 15,-21-30 9-15,8 18 5 0,-3-9 0 0,-5-9-3 16,8 25-1-16,-4-12-5 16,0 1-2-16,2 1-6 0,-3 0-5 0,-1 0-4 15,4-1-6-15,-3 0-1 16,-3-14-7-16,4 32-3 0,1-17 0 0,-3-1-14 0,-2-14-10 15,4 26-23-15,-4-14-26 0,0-12-27 0,1 22-33 16,-1-22-39-16,4 19-37 0,-4-19-71 16,0 15-543-16,0-7-107 0</inkml:trace>
  <inkml:trace contextRef="#ctx0" brushRef="#br0" timeOffset="15033.62">27499 13603 2321 0,'10'-17'-81'0,"-10"17"16"0,0 0 13 16,0 0 17-16,0 0 16 0,0 0 29 16,0 0 26-16,0 0 18 0,0 0 3 0,0 0 10 0,0 0 8 15,0 0 15-15,0 0 3 16,-46 25 4-16,32-15 11 0,5 1-5 0,-4 0-6 15,-3 5 1-15,1 0 2 0,-1-2 0 16,2 2-3-16,-1 2-1 0,-4 0-3 16,6 0-6-16,-2 3-3 0,-1 0-7 0,3-1-7 15,-1 2-5-15,0-4-8 0,1 3-7 16,2-2-4-16,-2 2-5 0,3-2-5 0,1-1-4 16,2-2-12-16,0-1-19 15,0 0-36-15,1-2-36 0,0-1-37 0,6-12-34 16,-7 21-37-16,5-11-38 0,2-10-80 15,-5 15-654-15,5-15-377 0</inkml:trace>
  <inkml:trace contextRef="#ctx0" brushRef="#br0" timeOffset="15873.3">27444 14205 2822 0,'0'0'-71'0,"0"0"15"16,0 0 4-16,0 0-2 0,0 0 21 0,0 0 18 0,0 0 24 15,0 0 4-15,0 0 14 16,0 0-3-16,7-30 11 0,-7 30-1 0,0 0 4 16,3-23 0-16,-3 23 7 15,3-21-3-15,-3 21-2 0,4-26-1 0,0 11-2 16,0-3 10-16,-1 1 9 0,1-1-4 16,3 3-4-16,-2-2-5 0,0 2-5 0,1-2-5 15,0 0-7-15,-1 2-1 16,1-1-2-16,2 3-4 0,-1-1-1 0,1 1 2 0,-2 0 4 15,-6 13 10-15,10-22 5 0,-5 15 5 16,-5 7 5-16,6-15-5 0,-6 15-4 16,9-14-6-16,-9 14-2 0,0 0 1 0,9-10-4 15,-9 10 3-15,0 0 3 0,0 0-4 16,0 0 3-16,0 0-2 0,0 0-3 0,0 0 0 16,24 28-4-16,-24-28-2 15,10 18-3-15,-6-6-3 0,0 2-1 0,-4-14 2 16,7 22-3-16,-2-9-2 0,-5-13-2 15,7 20 2-15,-7-20 0 0,4 19-4 16,-4-19 7-16,5 16 0 0,-5-16 0 0,2 13 2 0,-2-13 1 16,0 0 0-16,6 15-3 15,-6-15-5-15,0 0 1 0,0 0-3 0,0 0-2 0,0 0-9 16,0 0-5-16,0 0-4 16,0 0-4-16,0 0-4 0,0 0 4 15,29-36 6-15,-24 22-4 0,3 1 2 16,-4 0 6-16,-4 13 4 0,11-24 4 0,-5 13-1 0,-6 11 1 15,10-18 6-15,-5 8-6 0,-5 10 0 0,11-18 1 16,-11 18 4-16,6-12 5 16,-6 12-3-16,9-14 2 0,-9 14 1 0,0 0-1 15,7-13-1-15,-7 13 4 0,0 0 2 16,13-8 7-16,-13 8 2 0,0 0 1 0,0 0 11 16,0 0-7-16,0 0 7 15,0 0 29-15,32 17 4 0,-32-17-4 0,6 18 2 16,-1-9-11-16,-1 4-4 0,1 2 0 0,-1 0-2 0,0 2-8 15,-1 0-11-15,5-1 0 16,-4 1-4-16,0 1 2 0,2 1-9 0,-3-2-3 0,3 3-7 16,-2-5 8-16,2 0-20 15,-1-1-24-15,-1 0-35 0,-2-3-44 0,0 1-58 16,2-3-65-16,0 1-64 16,-4-10-128-16,3 15-188 0,-3-15 24 0,0 0-293 15,0 0-238-15</inkml:trace>
  <inkml:trace contextRef="#ctx0" brushRef="#br0" timeOffset="17043.55">28464 13640 2440 0,'-10'-4'-149'0,"10"4"31"0,0 0 25 0,0 0 20 15,0 0 22 1,0 0 20-16,0 0 14 0,-21-10 20 0,21 10 5 0,0 0 16 16,0 0 2-16,0 0 17 15,0 0 14-15,0 0 13 0,0 0 5 0,0 0-5 16,0 0 8-16,0 0-8 0,0 0 1 16,0 0-2-16,0 0-12 0,0 0-6 0,0 0-10 15,0 0-3-15,0 0-4 16,58-4-10-16,-58 4-2 0,30 3-5 0,-8-3 1 15,-4 1-6-15,6-1 10 0,3 4 1 0,3-4 5 16,2 4 13-16,-1-2 7 0,3-1 9 16,2 2 9-16,-3-2 2 0,4 1 4 0,-3 1 4 15,1-2-3-15,0 1 1 0,1-1-10 16,-5 2-7-16,-1-3-4 0,2 0 2 0,-7 0-7 16,1 2 0-16,-3-4-3 15,-2 2-2-15,0 0-7 0,-1 0-7 0,-20 0-7 16,29 0-18-16,-29 0-32 0,27 0-38 15,-27 0-44-15,22 0-60 0,-14 2-51 0,-8-2-79 16,15 0-646-16,-15 0-373 0</inkml:trace>
  <inkml:trace contextRef="#ctx0" brushRef="#br0" timeOffset="18093.34">28612 13028 2729 0,'0'0'-114'0,"0"0"31"0,2-21 4 16,-2 21 6-16,0 0 11 15,10-23 1-15,-10 23 12 0,12-15 13 0,-12 15 4 16,12-15 4-16,-7 7 4 0,-5 8 5 16,16-12 11-16,-16 12 5 0,20-9 11 15,-20 9 10-15,14-6-3 0,-14 6 15 16,20-5-3-16,-20 5 8 0,18 0-9 0,-18 0 13 15,0 0-7-15,29 9 7 0,-20-5-15 0,-9-4 4 0,15 16 2 16,-9-7-11-16,-6-9 6 16,7 21 6-16,-6-8-1 0,-1-13 10 0,0 25 15 15,0-25 3-15,-6 26 7 16,1-13 3-16,0 1 1 0,-1-2 7 0,-3 1 3 16,1-4 2-16,0 4 1 15,8-13-13-15,-14 16-3 0,6-9-6 0,8-7-4 0,-12 14-7 16,12-14-7-16,-11 11 1 0,11-11-1 0,-11 10 8 15,11-10 1-15,0 0-11 16,-13 7 1-16,13-7-7 0,0 0-5 0,0 0-1 0,0 0-15 16,0 0-1-16,0 0-6 15,0 0-1-15,0 0 0 0,0 0-3 0,0 0 1 16,29-45-1-16,-21 33 1 16,2 1-2-16,-2-2 3 0,2-3-6 0,3 1 1 0,-1 1-1 15,-4 1-1-15,2 0 2 16,-2-2-4-16,4 1 2 0,-6 1 5 0,2 0-5 15,1-1 1-15,-3 3-1 0,-6 11 2 0,13-23-2 16,-9 14 10-16,-4 9 3 0,11-18 6 16,-11 18 1-16,6-13 8 0,-6 13 2 0,6-12 6 15,-6 12 4-15,0 0 8 16,0 0 7-16,0 0 5 0,0 0 2 0,0 0 2 16,0 0 3-16,0 0-5 15,0 0-1-15,0 0-2 0,-23 42 0 0,23-42-6 0,-4 23 0 16,4-9-2-16,0-14-5 15,4 33 2-15,3-16-5 0,3 2 0 0,5 0-12 16,0 0-1-16,1-1-6 0,4-2-24 0,-1 0-41 0,0-2-54 16,0 0-63-16,0-1-73 15,0-1-54-15,-4-4-113 0,0-1-183 0,-3-1-386 16,-12-6-416-16</inkml:trace>
  <inkml:trace contextRef="#ctx0" brushRef="#br0" timeOffset="24433.41">29061 13672 2848 0,'0'0'-131'0,"0"0"26"0,0 0 17 16,0 0 4-16,0 0 20 16,0 0 21-16,0 0 6 0,0 0 20 0,0 0 3 15,0 0 8-15,0 0 4 16,0 0 10-16,0 0 18 0,0 0 7 0,0 0 13 0,0 0 4 16,0 0 6-16,0 0 18 15,0 0 9-15,0 0 10 0,0 0 4 0,0 0-2 16,0 0-7-16,0 0-11 15,-23 19-3-15,23-19-9 0,0 0-7 0,0 0-4 16,4 25-9-16,-4-25-4 0,0 18-5 0,0-18-1 0,0 20-6 16,0-20-2-16,2 31-2 15,-4-15-3-15,4 4 1 0,-2-1-5 0,0 2-1 16,2 1-1-16,-2 2-4 16,2 0 2-16,0 1-2 0,0 1-5 0,0 3 5 0,-1-3-3 15,3 2-3-15,-4-2 4 16,0 3-2-16,0-2-2 0,2 3 1 0,-2-2-2 15,2 1 4-15,-2-2-4 0,0 1 0 0,0 1 2 16,2-2 11-16,0 1 11 0,0-2 11 16,-2 2 5-16,3-1 3 0,-1-2 2 0,-2 1-6 15,2-1 2-15,0 1-4 16,0 0-5-16,-2 3-2 0,4-3-5 0,-2-2-1 16,1 1-4-16,-1 1-2 0,2 1-4 15,-2-2 0-15,0 0-3 0,0 0-1 0,2-2 1 16,-2-1-7-16,0-1 2 15,0 0-2-15,1-2 3 0,-1 1 1 0,0-2 4 16,-2 1 0-16,3 1 1 0,-1-4-4 0,0 2 1 0,2 1-3 16,-2-3-2-16,0-2 1 15,0 4-1-15,-2-18-3 0,4 28 3 0,-4-13-2 16,0-15-2-16,4 26 0 16,-4-13-3-16,0-13 7 0,0 24-4 0,0-24-1 0,-2 21-5 15,2-21 7-15,-2 19-3 16,2-19 3-16,-4 17-5 0,4-17 3 0,0 0-2 15,-2 22 0-15,2-22 0 0,0 0 2 0,-4 16 3 16,4-16 0-16,0 0 3 0,-2 17 1 16,2-17-1-16,0 0 3 0,-4 19-1 0,4-19-1 15,-7 14 0-15,7-14-5 16,0 0 3-16,-5 17-2 0,5-17-2 16,-6 11 0-16,6-11 3 0,-6 14-4 0,6-14 0 15,0 0-1-15,-8 13 2 0,8-13-1 0,-9 11 0 16,9-11 1-16,0 0 4 0,-10 10-8 0,10-10 1 15,0 0 0-15,-13 12 2 16,13-12-3-16,-7 8-2 0,7-8 2 0,0 0 1 0,0 0-3 16,-10 17 2-16,10-17-1 15,0 0 0-15,0 0 2 0,-10 8 5 0,10-8-1 16,0 0 5-16,0 0-3 16,-12 10 6-16,12-10-3 0,0 0 4 0,0 0 1 0,-14 6-1 15,14-6-1-15,0 0-1 16,-17 4 5-16,17-4-2 0,0 0-1 0,-21 0-2 15,21 0 2-15,0 0 5 0,-29 0 4 0,29 0 1 16,-26-4-6-16,26 4 1 0,-26-1 5 16,26 1-4-16,-31-2-6 0,10-1-1 0,4 2-1 15,-4-3-2-15,3 2-1 16,-4-1-3-16,2 0 26 0,-1-1-2 0,-1 0-4 16,-3 0-7-16,0 1-2 0,-1-4-5 15,1 6 0-15,-2-3-1 0,2 1-5 0,-4 1 2 16,2-3 2-16,0 2-3 15,-1 1 1-15,0-1-12 0,-1-1-10 0,1 1 9 16,-1 3-9-16,3-4 3 0,-1 2-1 0,-2 1-4 0,1-3 6 16,0 1 3-16,0 0-4 15,3 0 0-15,-4 1 2 0,8-2 1 0,-5 2-2 16,-1-2 2-16,3 2-2 0,-1 1 3 16,2-2-2-16,-2 2 3 0,1-2 4 0,-1 2-2 15,0-1-6-15,-2 0 4 16,1 0-10-16,-3 0 1 0,2 0-2 0,0-2 1 15,-1 0 1-15,1 0-5 0,-2 3-3 0,4-1 5 0,-1-2 6 16,1 2 0-16,3 0 1 16,-2 0-3-16,0 0 3 0,2 1 5 0,-1 1-1 15,1-3-2-15,2 3 0 0,0-2 2 16,-1 1-1-16,21 1 4 0,-40 0-2 16,19-2 3-16,2 2-3 0,19 0 2 15,-36-2-1-15,17 0 2 0,-1 2-3 0,2-1 4 16,18 1 3-16,-38-3-4 0,20 3-2 0,-2 0 3 0,2-2-2 15,18 2-1-15,-36-1 2 16,16 1-1-16,2 0 1 0,18 0 3 0,-32 0-3 16,15 0-5-16,17 0-5 0,-37 0 3 15,24 0-1-15,13 0 0 0,-36 1 3 0,16-1 1 16,2 2 0-16,-2 1 0 16,1-2-1-16,2 3 4 0,-2-2-2 0,19-2 2 15,-37 6 0-15,20-3 4 0,2 1-7 16,-5 0 2-16,4-2 2 0,-2 4 0 0,1-5 0 15,0 3-1-15,0 0 4 0,17-4 2 0,-34 6-3 16,16-4-2-16,0 1 1 0,2 1 1 16,-2 0 0-16,3 0 2 0,-4 0-2 0,19-4 1 15,-31 6-2-15,13-5-3 16,2 1 3-16,16-2 3 0,-33 4-2 0,14 1-1 16,2-4-2-16,17-1 4 0,-35 1 0 15,16 5-1-15,3-6 1 0,-2 3-3 0,0-3 3 16,1 4 0-16,-2-1-2 0,-1-1 4 15,4 1-2-15,-4 0-2 0,20-3-2 16,-36 4 6-16,16-1-3 0,4 0 1 0,-2-2-2 0,-2 0 2 16,2-1-2-16,-3 3-1 15,21-3 5-15,-38 0-4 0,21 0 1 0,-1 0-3 16,18 0 4-16,-34 0 1 0,16 0-2 16,18 0 1-16,-29-3-4 0,29 3 1 0,-27-1 3 15,27 1 1-15,-29-1-2 16,13 1-1-16,16 0 1 0,-27-3-2 0,27 3 0 15,-27-3 2-15,27 3-2 0,-31 0 2 0,31 0-2 0,-24-2 0 16,8-3 0-16,16 5 3 16,-26-1-4-16,26 1 4 0,-27-2-3 0,27 2 1 15,-24-2 3-15,24 2-3 0,-24-3 0 16,24 3 0-16,-21 3 1 0,21-3-3 16,-23 0 1-16,23 0 1 0,-19 2-2 15,19-2 4-15,0 0-3 0,-28 0 3 16,28 0-5-16,-18 0 5 0,18 0 2 0,0 0-3 0,-29 0-1 0,29 0 2 15,-19 0 1-15,19 0 4 16,-23-2-1-16,23 2 2 0,-21-3 0 0,21 3 0 16,-24 0 7-16,24 0-5 0,-23 0 3 15,23 0-5-15,-23 0-1 0,23 0-2 0,-26 0 1 16,26 0 8-16,-25 3 0 16,25-3 5-16,-28 0 4 0,16 4 6 0,12-4-1 15,-26 1 0-15,26-1-4 0,-25 3-3 16,25-3-1-16,-25 2-3 0,25-2-19 0,-23 2-21 15,11-2-31-15,2 3-45 0,10-3-78 0,-21 0-88 16,8 0-168-16,-2 0-149 0,15 0-11 16,-29-5-391-16,12 3-445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5:54:16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19930 5942 845 0,'0'0'111'0,"0"0"-52"16,0 0-20-16,0 0-9 0,0 0-5 0,-21 0 3 16,21 0 9-16,0 0 8 0,0 0 6 15,0 0 4-15,0 0 5 0,0 0 12 16,0 0-8-16,0 0 10 0,0 0-2 0,0 0-3 16,0 0-9-16,0 0-2 0,0 0-7 15,0 0-5-15,0 0-6 0,0 0 2 16,0 0-6-16,0 0 5 0,0 0-3 0,0 0 0 15,0 0-7-15,0 0 0 0,0 0 9 16,0 0-10-16,0 0 0 0,0 0-1 16,0 0 0-16,0 0-4 0,0 0 5 0,70 0-4 15,-70 0-1-15,28 0 4 0,-14 0-8 16,-14 0-5-16,30 0 5 0,-11-2 1 16,-19 2-4-16,36 0-5 0,-18 0-4 0,2 0 3 15,-1 0-5-15,-19 0 2 0,38 2 9 0,-18-2 4 16,-4 0 2-16,3 0 13 0,0 0-4 15,-19 0 0-15,32 2 0 0,-17-2-6 16,-15 0-5-16,30 0-1 0,-16 0 0 0,-14 0-9 16,28 2 2-16,-13-2-3 0,-15 0 5 15,28 1-6-15,-14-1 2 0,-14 0-2 16,32 4-4-16,-15-1 3 0,-3-2-3 16,-14-1 1-16,30 2-3 0,-18 0 3 0,-12-2 4 15,26 4 2-15,-26-4 9 0,21 2 7 16,-21-2 4-16,20 2 11 0,-20-2 2 0,16 2-7 15,-16-2-2-15,0 0-7 0,18 1 1 16,-18-1-6-16,0 0-2 0,0 0-18 16,18 3-15-16,-18-3-10 0,0 0-23 0,0 0-9 15,0 0-40-15,0 0-15 0,17 1-18 16,-17-1-26-16,0 0-33 0,0 0-55 16,0 0-528-16,0 0-57 0</inkml:trace>
  <inkml:trace contextRef="#ctx0" brushRef="#br0" timeOffset="538.12">20485 5857 2132 0,'0'0'-98'0,"0"0"33"16,0 0 9-16,0 0 17 0,-19-1 8 0,19 1 20 16,0 0 9-16,0 0 10 0,0 0 12 0,0 0 10 15,0 0 14-15,0 0 3 0,0 0 7 16,0 0-3-16,0 0 4 0,0 0-13 15,0 0 6-15,0 0-9 0,0 0 8 16,0 0-14-16,0 0-4 0,0 0-3 0,0 0 20 16,0 0-20-16,0 0 10 0,0 0-5 15,0 0-8-15,0 0-5 0,0 0 5 16,27 35-2-16,-27-35-5 0,19 13 5 0,-9-6-5 16,4 0-5-16,-2 0 0 0,3 0 1 15,0-1-2-15,0 2 1 0,-1-3 0 0,2 3-6 16,-2-2 5-16,-14-6-3 0,24 9-1 15,-14-5-3-15,-10-4-2 0,17 8 12 0,-17-8 5 16,13 7 0-16,-13-7 7 16,0 0 4-16,4 13 2 0,-4-13 5 0,0 0-13 15,0 0-4-15,-19 26 5 0,19-26 2 16,-15 13-7-16,5-5 2 0,-2-1-4 0,0 1 0 16,12-8-2-16,-23 14-1 0,10-9-7 15,1 0-42-15,12-5-47 0,-21 12-55 0,9-6-76 16,12-6-186-16,-18 8-316 0,18-8 24 15</inkml:trace>
  <inkml:trace contextRef="#ctx0" brushRef="#br0" timeOffset="1329.79">20849 5431 1985 0,'0'0'-111'0,"0"0"19"15,0 0 17-15,0 0 8 0,0 0 14 16,0 0 4-16,0 0 17 0,0 0 25 0,0 0 12 16,0 0 9-16,0 0 8 0,0 0 8 15,0 0 9-15,-8 37 2 0,8-37 4 16,-2 24 8-16,2-24-5 0,0 29 9 0,-2-10-2 16,2 0-7-16,0 0 6 0,0 2-9 15,0 1 21-15,0 2-15 0,2 2-6 16,-4 2 9-16,2-2-14 0,2 2-1 0,-2 1 2 15,0-1-4-15,0 3-2 0,2-1 2 16,-4 1 5-16,4-2-1 0,-2 3 0 16,0-2-28-16,2 1 8 0,-2-1 3 15,0 1-8-15,2-3 3 0,-2 1 0 0,2-1-4 16,-2 1-4-16,0-3 7 0,0 3-5 0,2-1 3 16,-2-2-5-16,2-2 2 0,-2 0-4 15,2-3 1-15,-2 1-6 0,0-4 5 0,0 0 1 16,2 0-1-16,0-3-8 0,-2-15 2 15,0 25-16-15,0-25-39 0,4 21-36 16,-4-21-50-16,0 18-65 0,0-18-150 16,-2 10-292-16,2-10 127 0</inkml:trace>
  <inkml:trace contextRef="#ctx0" brushRef="#br0" timeOffset="2941.09">20918 5350 1761 0,'0'0'-114'0,"22"-4"9"0,-22 4 12 15,34 0 5-15,-13 0 11 0,2 0 7 0,2 0 9 16,7-2 3-16,0 4 12 0,2-2 8 16,2 0 22-16,6 0 18 0,5 0 12 15,-1 0 15-15,6 0 13 0,-2 0-3 0,11 0 3 16,-2 1-8-16,3-1-1 0,-1 0-7 15,-1 3 2-15,1-3-9 0,0 0 1 0,-1 1-1 16,-1-1-5-16,2 0 0 0,-1 0-6 16,-1 0 3-16,-2-1 1 0,1-2-4 15,-2 2 14-15,-7-3-4 0,0 2 0 0,1 0 1 16,6-2 1-16,-5 2-3 0,-3 1 2 16,1-3-9-16,1 2 1 0,-3 0-5 15,2-2-5-15,-3 0 4 0,-2 3 4 0,1-3-9 16,-5-2 3-16,1 2-3 0,-9 0 0 15,0 3 3-15,-3-3 1 0,-2-1 2 0,-3 4 3 16,-3-3 2-16,0 2 14 16,-4 0-13-16,0 0-4 0,-17 2 1 0,28-4 2 15,-28 4-2-15,22-1 2 0,-22 1 1 0,20 0-1 16,-20 0 2-16,19 3 7 0,-19-3-13 16,15 10 3-16,-7-2-9 0,-8-8 12 15,13 20-13-15,-7-8 4 0,0 3 5 0,-2 2 6 16,4 2 5-16,-2 2-14 0,0 2 6 15,0 2-1-15,0 2 0 0,1-1 5 16,4 5 4-16,-3 1-1 0,3-2-4 0,-1 2 1 16,0 1 3-16,4-1-1 0,-2 3-9 15,2-3 1-15,2 1 1 0,-2 1-2 16,1-1 7-16,-2 1 5 0,2-2-12 0,-1 4-2 16,0-2-3-16,-4-2 6 0,2 3-4 15,-1 0-3-15,0-3 5 0,0 2-3 0,-3-2 6 16,0 1 1-16,-2-1-7 0,4 1-5 15,-4-5 10-15,-2 1-6 0,2 0 4 0,-2-3-2 16,2 0-2-16,-1 0 13 0,-1-2-17 16,1 0 0-16,-1-2 3 0,0-2-3 15,0-2-3-15,0 2 20 0,1-3-19 16,-3 0 8-16,0 1-6 0,2-6 0 0,-4-12 0 16,2 26-6-16,0-16 8 0,-2-10 6 15,2 20-8-15,-2-20 4 0,2 15 7 0,-2-15-9 16,0 0 2-16,-2 23-1 0,2-23 4 15,0 0-1-15,-12 17-3 0,12-17 6 16,-15 9 4-16,15-9-12 0,-22 7 5 0,12-4 7 16,10-3-4-16,-32 5-2 0,16-3 6 15,-6 0 8-15,1 1-13 0,-1-2-7 16,-2 1 16-16,-4-1-5 0,-1 2 7 0,-3-3-1 16,0 0-6-16,0 1-6 0,-3-2 2 15,0 1 7-15,-1 0-6 0,0 0-3 0,-2-3 9 16,3 2-6-16,-8 1-6 0,3-3-2 15,0 0 1-15,-3 1 2 0,1 0 10 0,0 1-13 16,-3-3-2-16,3 1 8 16,-1-2-2-16,-3 3-11 0,1-2 9 0,3-1-5 15,-2 1 10-15,-1 0-10 0,3-1 1 0,-3 1 4 16,3 0-2-16,0-1-2 0,1-1 2 16,1 2-5-16,0 0 4 0,-1 0-3 15,3 0 0-15,-1-2-2 0,5 2 7 0,0 3-8 16,0-3 3-16,-1 0-2 0,4 3 14 15,-1-4-15-15,2 3 11 0,1 0-13 16,-1 1 4-16,3-1 1 0,0-2 1 16,1 4 4-16,3-1-1 0,-1-1-5 0,2-1 2 15,0 3-10-15,-1-1 12 0,1-1 6 16,2 2-3-16,0-2 5 0,20 2-1 0,-38-3-8 16,19 1 5-16,19 2-5 0,-32 0-2 15,32 0 7-15,-27-3-7 0,12 1 5 0,15 2 5 16,-27-2-13-16,27 2 3 0,-28-1 0 15,28 1 3-15,-28-3 3 0,28 3-3 16,-25 0-1-16,25 0-7 0,-25 0 7 0,25 0 5 16,-27 0-8-16,27 0 2 0,-26 0 8 15,26 0-3-15,-26 0-10 0,26 0 8 16,-23 3-4-16,23-3 8 0,-23 1-5 0,23-1 6 16,-23 2-3-16,23-2-2 0,-22 5 7 15,22-5-11-15,-23 0 0 0,23 0 1 0,-21 2 2 16,21-2-3-16,-21 5 0 0,21-5-9 0,-22 3 9 15,22-3 2-15,-18 5-4 0,18-5 11 16,-19 3-12-16,19-3 0 0,-20 4 2 16,20-4 4-16,-20 3-3 0,20-3 6 15,-22 4-12-15,22-4 12 0,-19 4-5 0,19-4-2 16,-19 2 2-16,19-2 2 0,-17 4-4 16,17-4 13-16,0 0-12 0,-28 2 6 15,28-2-6-15,-18 1 0 0,18-1 13 0,-22-1-14 16,22 1-4-16,-23-4-5 0,23 4-15 15,-21-5-22-15,10 0-34 0,1 0-53 16,0-1-127-16,-2-3-343 0,2-1 186 16</inkml:trace>
  <inkml:trace contextRef="#ctx0" brushRef="#br0" timeOffset="4632.32">23757 5992 1629 0,'0'0'-87'0,"0"0"16"0,0 0 8 15,0 0 6-15,0 0 12 0,0 0 0 16,0 0 14-16,0 0 3 0,0 0 16 16,0 0 15-16,0 0 2 0,0 0 6 15,0 0 13-15,0 0 1 0,0 0 9 0,0 0 1 16,0 0-8-16,0 0 1 0,0 0 6 15,0 0-1-15,0 0-10 0,0 0 3 0,0 0-3 16,0 0 1-16,0 0 6 0,0 0 0 16,0 0-3-16,0 0 1 0,0 0 7 15,0 0-10-15,0 0 16 0,0 0-5 0,0 0 10 16,0 0-17-16,0 0 4 0,0 0-11 16,0 0-3-16,0 0-4 0,0 0-4 0,0 0 4 15,0 0-9-15,0 0 11 0,0 0-1 16,63-6-3-16,-63 6-10 0,28-4 12 15,-13 4-7-15,4-2 4 0,-19 2-2 0,37-2 2 16,-17 2-5-16,2 0-4 0,1 0 0 16,1 0 3-16,2 0-6 0,2 2 10 15,4-2 4-15,-3 0-8 0,3 2 7 0,-2-2 1 16,1 0-8-16,-1 2 7 0,0-2 10 16,-1 0-4-16,2 0 18 0,-2 0-22 15,-4 0 25-15,1-2 0 0,-2 2 1 0,-2-2-3 16,1 0-3-16,-1 2-5 0,-2-1 3 15,2 1-6-15,-3-3-8 0,-19 3 1 0,36 0-7 16,-19-1 0-16,-17 1-7 0,29 0 9 16,-15-3-3-16,-14 3-6 0,23-1 1 0,-23 1 6 15,24 0-13-15,-24 0-17 0,18 0-20 16,-18 0-37-16,0 0-27 0,24-2-42 16,-24 2-69-16,0 0-453 0,8-4 96 15</inkml:trace>
  <inkml:trace contextRef="#ctx0" brushRef="#br0" timeOffset="5142.01">24125 5825 1853 0,'0'0'-102'0,"0"0"13"0,0 0 6 16,0 0 10-16,0 0 7 0,0 0 8 0,-18 9 15 15,18-9 7-15,0 0 5 0,0 0 13 16,0 0 11-16,0 0 12 0,2 19 6 16,-2-19 3-16,0 0-4 0,0 0 6 0,20 21 1 15,-20-21-3-15,18 13-2 0,-8-5-2 16,1-3 0-16,2 3 4 0,0-1-4 16,-1 1-1-16,1 0 5 0,-13-8-4 0,23 11 4 15,-15-6 1-15,3 2 4 0,-11-7-11 16,15 11 7-16,-15-11-1 0,13 9 6 0,-13-9 10 15,9 10 19-15,-9-10 1 0,0 0-5 16,7 15 13-16,-7-15-13 0,0 0 11 16,0 0 0-16,-14 22-2 0,14-22 1 0,-15 14-4 15,4-4 0-15,1-2-12 0,10-8-1 16,-22 17-6-16,8-8-21 0,3-1-36 16,-1 1-40-16,1-1-43 0,-2 1-65 0,13-9-125 15,-21 14-211-15,11-6 317 0</inkml:trace>
  <inkml:trace contextRef="#ctx0" brushRef="#br0" timeOffset="7974.25">21823 5727 1348 0,'0'0'-54'0,"0"0"19"16,0 0 16-16,-7-17 5 0,7 17 14 0,0 0 19 15,0 0 2-15,-4-14 4 0,4 14-6 16,0 0 10-16,0 0-12 0,-6-14 2 15,6 14-9-15,0 0 4 0,0 0 0 16,-13-12 1-16,13 12-8 0,0 0 1 0,-17-6 3 16,17 6 6-16,-16-1 3 0,16 1-5 15,-22 0 0-15,22 0 2 0,-25 3 5 16,25-3-3-16,-26 4 7 0,12-1 1 0,-2 3 3 16,2-2 0-16,14-4-5 0,-28 9-2 15,13-2 8-15,3 0-3 0,-4 0 6 0,4 1-9 16,2 2 15-16,-3-1-3 0,0 1 7 15,0-1-3-15,3 2 5 0,-1 1 13 16,0-1-12-16,3 1 4 0,0-1 2 0,0 2-8 16,0 1-1-16,8-14-7 0,-12 25 1 15,8-11-2-15,0 0 2 0,4-14-10 16,-4 27 4-16,4-13-3 0,0-14-2 0,2 28-2 16,0-15 0-16,2 1 5 0,2-1-1 15,-6-13 1-15,10 24 5 0,-2-12 0 0,0-3-12 16,2 1 9-16,-1 1-10 0,2-3 0 15,-11-8 3-15,21 17-6 0,-11-11 1 0,0 0-1 16,-10-6-6-16,24 10-3 0,-14-7-2 16,-10-3-5-16,24 4 0 0,-24-4-13 15,23 0-5-15,-23 0-2 0,22-2-9 16,-22 2-15-16,18-8 6 0,-18 8-14 0,18-9 14 16,-18 9-2-16,10-14 8 0,-10 14 10 15,6-15-8-15,-6 15-2 0,4-14 4 16,-4 14 3-16,0 0 10 0,-4-24 11 0,4 24-8 15,0 0 1-15,-10-21-5 0,10 21 4 16,-11-12 6-16,11 12-9 0,-13-9 8 0,13 9-7 16,-12-8 1-16,12 8 1 0,0 0 16 15,-17-9-8-15,17 9-1 0,0 0-7 16,-15-7 12-16,15 7 9 0,0 0 2 0,0 0-5 16,0 0 10-16,0 0-7 0,0 0 9 15,0 0-1-15,0 0 5 0,0 0-1 0,0 0 8 16,0 0-6-16,0 0 11 0,0 0-13 15,0 0-2-15,0 0-2 0,0 0-2 16,68 7-6-16,-49-5-2 0,0-2-5 0,0 2-34 16,2-2-40-16,0 2-48 0,-2-2-70 15,0 0-120-15,-2 0-382 0,-2 0 64 16</inkml:trace>
  <inkml:trace contextRef="#ctx0" brushRef="#br0" timeOffset="8287.02">22026 5919 1942 0,'0'0'-84'16,"0"0"8"-16,0 0 7 0,0 0 15 0,0 0 10 15,0 0 19-15,0 0 19 0,0 0 11 16,-46 18 15-16,36-9 11 0,10-9 13 16,-16 19 4-16,10-7-9 0,-1-1-3 0,7-11 19 15,-6 21-22-15,6-21 1 0,-2 23 3 16,2-10-10-16,0-13-3 0,6 26 3 16,1-12-2-16,1 0-12 0,0-2 1 0,0 0-19 15,6 0-28-15,-4-3-38 0,3 3-45 16,-1-5-73-16,1 0-351 0,0 0 276 15</inkml:trace>
  <inkml:trace contextRef="#ctx0" brushRef="#br0" timeOffset="8664.6">22206 5955 1525 0,'0'0'-48'15,"0"0"2"-15,4-15 0 0,-4 15 7 0,0 0 6 16,0 0 5-16,0 0 21 0,0 0 13 16,0 0 11-16,-17-19 16 0,17 19 6 15,0 0 13-15,0 0-3 0,0 0 7 0,0 0 19 16,-36 13-6-16,36-13-20 0,0 0 1 16,-17 13 7-16,17-13-16 0,-4 16 1 0,4-16-7 15,-2 15-14-15,2-15 1 0,0 0 2 16,10 28-1-16,-4-16-4 0,4-1 3 15,-2 1-5-15,0 1-3 0,0 0-1 16,3-5-5-16,-4 4 8 0,-7-12 1 0,12 23 2 16,-5-14 12-16,-7-9 22 0,6 19 4 15,-6-19-2-15,2 19-3 0,-2-19-5 16,0 0-10-16,-13 23 4 0,5-15-7 0,8-8-7 16,-20 13-7-16,10-8-17 0,10-5-28 15,-23 10-39-15,10-6-31 0,5 0-43 0,8-4-68 16,-23 1-143-16,23-1-216 0,-18-3 245 15</inkml:trace>
  <inkml:trace contextRef="#ctx0" brushRef="#br0" timeOffset="8946.35">22368 5946 1567 0,'0'0'-15'0,"0"0"15"0,0 0 6 0,16-8-1 16,-16 8 7-16,0 0 8 0,0 0 15 15,16-1 9-15,-16 1 2 0,0 0 12 0,0 0 0 16,18 17-2-16,-18-17 16 0,6 19 3 16,-2-6 0-16,-4-13-11 0,2 27-22 15,0-11-3-15,-2 2-7 0,-2 2 2 16,0-2-11-16,0 1 6 0,-2 4-13 0,-5 0-30 15,0-3-24-15,1 3-30 0,-2-2-44 16,-6-1-69-16,2-1-145 0,-1-2-205 16,-4-2 286-16</inkml:trace>
  <inkml:trace contextRef="#ctx0" brushRef="#br0" timeOffset="10362.44">19765 5134 1397 0,'0'0'-112'15,"0"0"11"-15,0 0 13 0,-4 23 25 16,4-23 16-16,0 0 31 0,-9 32 12 0,7-19 6 16,-4 3 5-16,6-16 20 0,-4 32 9 15,2-12-8-15,4-4 25 0,-2 4 5 0,2-1-2 16,0 0 2-16,4 0 4 0,-2 0-11 16,5 1-1-16,-3-1 2 0,5-2-3 15,-5-1 1-15,5 0-11 0,-3-3 6 0,2-1 2 16,2 0-9-16,-2-1 0 0,0-2-7 15,-10-9 1-15,20 13 2 0,-10-7-9 0,-10-6-1 16,17 5 3-16,-17-5-2 0,0 0 4 16,26-1 6-16,-26 1-13 0,16-10 2 15,-5 1-10-15,0-3 6 0,-3-1-10 0,1-2 4 16,1-5-8-16,1 1 8 0,-2-2-6 16,-1-3-3-16,2 0 4 0,-4 0 4 0,3-3-9 15,-2 1 1-15,-3 1 6 0,2 0 23 16,-2 0 4-16,0-1 5 0,-1 3-3 15,-1 2 13-15,0 2 7 0,0 0-1 16,-2 2-15-16,2-1-5 0,-2 18-6 0,2-28 0 16,-2 28-26-16,0-23-14 0,0 23-26 15,2-19-57-15,-2 19-31 0,2-17-53 16,-2 17-107-16,0-12-362 0,0 12 134 0</inkml:trace>
  <inkml:trace contextRef="#ctx0" brushRef="#br0" timeOffset="11531.71">20140 5153 1740 0,'0'0'-81'0,"0"0"12"0,0 0 4 15,0 0 9-15,0 0 1 0,0 0 11 0,0 0 1 16,0 0 14-16,0 0 8 0,0 0-2 15,0 0 9-15,0 0 7 0,0 0 7 16,0 0 14-16,0 0 4 0,0 0 8 16,0 0 6-16,0 0 1 0,-12 30-12 0,12-30 8 15,-8 19 0-15,4-9-7 0,4-10 2 16,-6 25-1-16,4-10 8 0,0 0-14 16,2-15 1-16,-2 28-8 0,2-12-13 0,2 0-26 15,2-3-37-15,0 0-53 0,2-1-105 16,4-1-150-16,-4-1 120 0</inkml:trace>
  <inkml:trace contextRef="#ctx0" brushRef="#br0" timeOffset="11888.54">20350 5237 1022 0,'0'0'-2'0,"0"0"13"0,-10-19 3 16,10 19-10-16,0 0-1 0,0 0 1 0,-16-6 1 15,16 6 2-15,0 0 11 0,0 0 5 16,0 0 7-16,0 0 12 0,0 0 7 16,-36 17 3-16,36-17 2 0,-9 9-6 15,9-9-4-15,-4 14 0 0,4-14-12 0,0 0 4 16,0 23-6-16,0-23-8 0,7 20 5 15,-1-9-7-15,-6-11-5 0,10 22 5 0,-6-10-2 16,3-1-11-16,-7-11 7 0,7 23 1 16,-3-14-7-16,-4-9 4 0,4 22-5 15,-4-22 1-15,0 20-2 0,0-20 3 0,-10 20-5 16,10-20-10-16,-18 18-19 0,10-11-23 16,-5 0-38-16,3 1-50 0,10-8-117 0,-24 7-148 15,16-4 126-15</inkml:trace>
  <inkml:trace contextRef="#ctx0" brushRef="#br0" timeOffset="12132.99">20385 5210 1277 0,'22'-3'83'0,"-22"3"-8"0,0 0-19 0,0 0 1 15,0 0 0-15,12 22-18 0,-12-22 2 16,4 23-1-16,-2-8-9 0,0 1 2 0,-2-16-8 16,0 32 1-16,0-15-5 0,-2 2 1 15,2-1-2-15,-2 1 7 0,-2 0-11 16,2-2-16-16,0 0-29 0,-2 2-42 0,0-2-53 16,-1-2-117-16,3-1-238 0,-2-1 355 15</inkml:trace>
  <inkml:trace contextRef="#ctx0" brushRef="#br0" timeOffset="14419.66">24159 5183 422 0,'0'0'102'0,"0"0"-12"0,0 0-18 15,0 0 0-15,0 0-5 0,0 0-1 16,0 0 6-16,0 0 3 0,0 0 8 0,0 0 1 16,0 0 15-16,0 0-7 0,0 0-6 15,0 0 2-15,0 0-9 0,0 0-11 16,0 0-3-16,0 0-4 0,0 0 10 0,0 0-16 16,0 0 7-16,0 0-6 0,0 0-1 15,0 0 0-15,28 29-5 0,-28-29-10 0,5 23 3 16,-1-9-8-16,0 0 8 0,0 0-7 15,0 1-5-15,0 3 5 0,0-1-5 16,4 0 1-16,-4 0-4 0,2 2 0 0,-2-2-1 16,2 2-4-16,2 0-5 0,1-2 4 15,1 2-3-15,-3-4-2 0,2 1-1 16,-1 0-1-16,0-3-1 0,1-2-2 0,-2 0-5 16,1 1-1-16,-8-12-6 0,10 17-14 15,-4-10-23-15,-6-7-43 0,9 13-19 0,-7-6-42 16,-2-7-66-16,0 0-151 0,0 0-243 15,0 0 190-15</inkml:trace>
  <inkml:trace contextRef="#ctx0" brushRef="#br0" timeOffset="14792.96">24420 5205 1615 0,'-4'-22'-112'0,"4"22"8"0,0 0 16 16,0 0 14-16,0 0 30 0,0 0 20 0,-20-1 15 15,20 1 11-15,0 0 6 0,0 0 15 16,-22 23 12-16,22-23 0 0,-15 19 12 0,6-8 1 15,2 3 10-15,0 0-2 0,-2 2-3 16,1 0-1-16,-2 3-4 0,0-1-8 0,0 1 5 16,1 3 6-16,0-4-10 0,-1 1 6 15,1-1-8-15,1-1 2 0,0-2-11 16,2 0 1-16,-4-1-9 0,4-1-1 16,0 0-5-16,0 0 3 0,0-1 6 15,6-12-15-15,-9 17-18 0,9-17-22 0,-8 17-47 16,8-17-45-16,-9 15-94 0,7-11-315 15,2-4 290-15</inkml:trace>
  <inkml:trace contextRef="#ctx0" brushRef="#br0" timeOffset="15167.4">24635 5266 1511 0,'7'-16'-30'0,"-7"16"-1"15,0 0 6-15,0 0 2 0,0 0 1 16,0 0 5-16,0 0 10 0,0 0 12 0,0 0 7 15,0 0 11-15,-34-1 12 0,34 1 5 16,-23 17 12-16,12-8 9 0,1 1 9 0,2 1-7 16,-3 4 16-16,1-1-14 0,0 1-1 15,4 2 2-15,-2 0-16 0,4 0-3 0,0 2-6 16,-1-1 6-16,1 1-8 0,4-2-7 16,0 2-6-16,2-2-1 0,-2 1-12 15,5-4-28-15,-1 4-24 0,2-5-45 16,1 0-59-16,-2-1-132 0,1-3-287 0,2-1 247 15</inkml:trace>
  <inkml:trace contextRef="#ctx0" brushRef="#br0" timeOffset="15557.3">24761 5318 1570 0,'0'0'-49'0,"-13"-14"9"15,13 14 6-15,0 0 8 0,-17-5 9 16,17 5 5-16,0 0 12 0,0 0 14 16,-23-3 5-16,23 3 10 0,0 0 1 0,0 0-4 15,-19 18 7-15,19-18-1 0,-4 13-7 16,4-13 5-16,0 0-6 0,4 28-3 15,-4-28-2-15,14 25-5 0,-4-12-4 0,-2 1-1 16,2 0 4-16,2 2 2 0,0-3-4 16,0 3-3-16,0-3 0 0,-3 0-3 15,2-1 0-15,-5 2-1 0,4-5 5 0,-5 2-5 16,-5-11 7-16,6 17 10 0,-6-17 5 16,0 15-11-16,0-15 12 0,0 0-25 15,-18 18 6-15,18-18 5 0,-22 7 0 0,9-5-2 16,13-2-14-16,-25 4-18 0,25-4-40 15,-23 0-70-15,23 0-160 0,-22-4-179 0,12 0 369 16</inkml:trace>
  <inkml:trace contextRef="#ctx0" brushRef="#br0" timeOffset="15790.06">24958 5300 1397 0,'21'2'-12'16,"-21"-2"4"-16,0 0-6 0,12 13 12 15,-12-13 1-15,8 19 7 0,-7-7 3 0,-1-12 1 16,2 27 1-16,-2-11 6 0,-2 2-4 16,1 0 3-16,-4 2-9 0,0-1 8 15,-1 3-12-15,-2 2-20 0,-1 0-36 16,-2-3-48-16,-1 2-113 0,1-2-141 0,-12 1 113 15</inkml:trace>
  <inkml:trace contextRef="#ctx0" brushRef="#br0" timeOffset="30313.38">24955 6511 1072 0,'0'0'222'0,"0"0"-71"0,0 0-38 16,0 0-14-16,0 0-24 0,0 0-11 0,0 0 6 16,7-22-4-16,-7 22 9 0,0 0 5 15,0 0 11-15,0 0-1 0,0 0 4 16,0 0 3-16,0 0 6 0,0 0-2 0,0 0-6 16,0 0-5-16,0 0-10 0,0 0-11 15,0 0-9-15,0 0-7 0,0 0 1 0,0 0-12 16,0 0 0-16,0 0 0 0,0 0-7 15,0 0 1-15,27 29-6 0,-27-29-7 16,11 23 2-16,-5-10-2 0,2 0-1 0,-1 0 6 16,0 3 1-16,0-1 1 0,-2-1 1 15,1 4 2-15,3 2-4 0,-2-4 2 0,-1 1-5 16,3 1 0-16,-4-3-4 0,0 2 0 16,1 0-3-16,1-3-4 0,-3 1-1 15,0-2 1-15,4-1-17 0,-8-12-19 0,5 21-37 16,-5-21-36-16,6 16-40 0,-6-16-36 15,4 16-26-15,-2-11-38 0,-2-5-81 16,0 0-497-16,0 0-128 0</inkml:trace>
  <inkml:trace contextRef="#ctx0" brushRef="#br0" timeOffset="30673.91">25232 6474 2307 0,'0'0'-87'0,"5"-11"28"0,-5 11-1 15,0 0 11-15,7-14 0 0,-7 14 7 16,0 0 2-16,0 0-1 0,0 0 12 16,0 0 5-16,0 0-1 0,0 0 22 0,0 0 13 15,0 0 4-15,0 0 17 0,0 0-5 0,0 0 11 16,-43 38 5-16,32-23-2 0,0 2 0 15,-3 1 6-15,3 2-8 0,-5 2 0 16,3-2 6-16,-4 5-2 0,4-3-1 0,-4 2 10 16,1 1-10-16,0 0 4 0,2-4 0 15,1 1-13-15,-2 0-2 0,5-2-2 16,-5-1-1-16,4 1 1 0,-2-1-4 0,1-3-5 16,4 0-10-16,-4-1-3 0,7-1-9 15,-4-3-30-15,3 2-32 0,6-13-17 16,-13 21-26-16,9-12-18 0,0-1-40 0,4-8-88 15,-7 16-331-15,7-16 212 0</inkml:trace>
  <inkml:trace contextRef="#ctx0" brushRef="#br0" timeOffset="30995.23">25383 6499 1674 0,'8'-13'-45'0,"-8"13"6"16,0 0 7-16,0 0 17 0,0 0 4 0,0 0 9 15,0 0 5-15,0 0 12 0,-44 29 7 16,36-17 17-16,-3 2 6 0,0-1 1 0,1 0-11 15,1 2 26-15,1 5-9 0,0-2-2 16,1 0 3-16,0-2-1 0,5 4-16 16,-2-1 2-16,4-1 0 0,0 2-3 0,4-1-18 15,-2-2-30-15,5 1-24 0,0-3-42 16,-1-2-64-16,1-2-82 0,3 0-312 0,-4-4 282 16</inkml:trace>
  <inkml:trace contextRef="#ctx0" brushRef="#br0" timeOffset="31312.51">25475 6683 1548 0,'7'-19'15'0,"-7"19"7"16,7-15-2-16,-7 15 0 0,4-14 0 16,-4 14 2-16,0 0 3 0,4-17 6 0,-4 17-6 15,0 0 13-15,0 0 16 0,0 0 12 16,-13-19-1-16,13 19 6 0,0 0-7 0,0 0 0 15,-18-2-9-15,18 2-1 0,0 0-8 16,0 0 5-16,0 0-8 0,-20 21-3 16,20-21-5-16,-4 17 4 0,4-17-15 15,2 21 3-15,-2-21 1 0,4 25-11 0,0-10-4 16,-1-1 6-16,0 1-6 0,-3-15 9 16,4 25-11-16,-2-12 0 0,-2-13 3 0,-2 23-1 15,2-23-5-15,-4 21 6 0,4-21-4 16,-10 21-2-16,10-21-24 0,-9 17-45 15,0-9-56-15,9-8-60 0,-15 10-130 0,6-6-357 16,9-4 99-16</inkml:trace>
  <inkml:trace contextRef="#ctx0" brushRef="#br0" timeOffset="31544.55">25579 6646 1985 0,'17'-12'37'0,"-17"12"6"0,11-10-13 15,-11 10 0-15,14-4-4 0,-14 4-2 0,0 0 1 16,21-2-2-16,-21 2 4 0,0 0 14 16,0 0-2-16,15 17 7 0,-15-17-2 15,0 21 6-15,0-21 3 0,-5 25 2 0,1-7-10 16,-2-2-4-16,1 2-6 0,-2 0-2 16,0 1-1-16,1 3-3 0,-4-3-5 0,4-2-6 15,1-1-13-15,-2-1-54 0,1-2-50 16,-2-2-51-16,8-11-84 0,-10 19-487 0,6-12 12 15</inkml:trace>
  <inkml:trace contextRef="#ctx0" brushRef="#br0" timeOffset="31752.56">25751 6801 2262 0,'18'-4'46'0,"-18"4"-9"0,0 0-8 15,30-1-12-15,-30 1 1 0,27-3-1 0,-12 3-3 16,-15 0 1-16,34 0-4 0,-20-1 4 16,-14 1-3-16,33 0 1 0,-33 0-7 15,24 0 3-15,-10-3-24 0,-14 3-38 0,23-1-39 16,-14-1-44-16,-9 2-61 0,0 0-129 16,9-12-220-16,-9 12 268 0</inkml:trace>
  <inkml:trace contextRef="#ctx0" brushRef="#br0" timeOffset="31880.45">25889 6708 1513 0,'0'0'15'0,"-17"-8"31"0,17 8 19 16,0 0 11-16,0 0 5 0,-12-9-13 0,12 9-3 16,0 0 2-16,0 0-11 0,0 0-2 15,0 0-9-15,50-8-9 0,-33 8-25 0,5 0-36 16,0 3-47-16,3-6-76 0,-2 1-153 16,0 0-230-16,-2 0 288 0</inkml:trace>
  <inkml:trace contextRef="#ctx0" brushRef="#br0" timeOffset="32436.25">26710 6354 1533 0,'10'-14'5'0,"-10"14"5"16,0 0 0-16,6-15 2 0,-6 15-5 16,0 0 1-16,0 0 4 0,0 0 0 15,0 0 8-15,-16-19-4 0,16 19 4 0,0 0 4 16,0 0 19-16,-31 5 3 0,31-5-4 16,-27 12 7-16,11-3-7 0,2 1 5 0,-3 2-6 15,-1 3-1-15,2 0 3 0,-2 4-5 16,3-1-2-16,-1 4 0 0,3-1-3 15,1 2-8-15,1 1 4 0,4 2 16 0,1-2-18 16,0 1-2-16,4 2 2 0,4-2-4 16,2 0-5-16,4-1-1 0,-1 0 3 15,6 0-10-15,-1-3 5 0,3 0-3 0,3-5 5 16,-3 2-11-16,2-2 0 0,1-4 0 16,-1 0 9-16,-2-4-9 0,2-3 7 0,-1-1-7 15,-16-4 3-15,24 0-3 0,-24 0-2 16,23-9 1-16,-11 3 5 0,-12 6 3 15,17-18 4-15,-13 3 5 0,-4 15 0 0,7-20 0 16,-4 8 7-16,-3 12 3 0,0-21-2 16,0 21 7-16,-5-21 8 0,5 21 5 0,-3-18 13 15,3 18-3-15,-4-17 8 0,4 17-3 16,-6-15-2-16,6 15 0 0,0 0 0 16,0 0-8-16,0-20-5 0,0 20-3 0,0 0-6 15,0 0-5-15,22-12-8 0,-22 12-12 16,18-1-32-16,-18 1-43 0,25-2-54 15,-14 2-50-15,5-2-58 0,-1-3-102 0,1 5-525 16,-3-3-195-16</inkml:trace>
  <inkml:trace contextRef="#ctx0" brushRef="#br0" timeOffset="32672.46">26991 6532 2475 0,'0'0'-52'0,"0"0"26"16,11-11 2-16,-11 11-5 0,0 0 3 0,0 0-1 16,0 0 14-16,0 0 3 0,0 0 6 15,0 0 8-15,0 0 7 0,0 0 3 0,-29 33 14 16,29-33 7-16,-8 23 3 0,4-8 0 16,2-1 15-16,0 2-17 0,2 3-9 15,0-19 6-15,2 36-15 0,4-18-33 0,-2 1-46 16,5-2-42-16,-1-4-70 0,-1 0-158 15,5 0-279-15,-3-3 182 0</inkml:trace>
  <inkml:trace contextRef="#ctx0" brushRef="#br0" timeOffset="32966.51">27277 6545 1841 0,'0'0'0'0,"2"-16"7"0,-2 16 1 0,0 0-10 15,-4-23 6-15,4 23 15 0,0 0 17 16,-17-16 25-16,17 16 6 0,-11-4-5 16,11 4-3-16,0 0-7 0,0 0-1 0,-24 1 0 15,24-1 1-15,0 0-11 0,0 0 3 16,-13 27-12-16,13-27 3 0,0 21-7 16,0-21-1-16,4 28-3 0,2-12-2 0,-4 1-3 15,1-2-2-15,-1-1 8 0,2 4-2 16,-1-2 1-16,-3-16-4 0,0 27 3 15,0-27 5-15,-5 24-8 0,-1-11 5 0,-3-3-5 16,9-10-4-16,-21 17-28 0,12-8-45 16,-5-3-66-16,4-1-76 0,10-5-174 0,-21 0-294 15,21 0 95-15</inkml:trace>
  <inkml:trace contextRef="#ctx0" brushRef="#br0" timeOffset="33194.4">27445 6464 1938 0,'18'-8'-19'16,"-18"8"11"-16,13-3 2 0,-13 3 14 15,0 0 38-15,0 0 25 0,33 7 19 0,-26 0 15 16,-7-7 8-16,15 19-5 0,-13-9-4 16,-2-10-11-16,4 29-7 0,-4-12-9 0,-2 0-7 15,-2 3-7-15,-1-2-9 0,-5 3-3 16,3 0-3-16,-5 1-15 0,-2-4-37 15,1 2-55-15,2-1-38 0,-4-2-51 16,0-2-57-16,2-2-92 0,1-3-428 0,-2-1 13 16</inkml:trace>
  <inkml:trace contextRef="#ctx0" brushRef="#br0" timeOffset="33737.75">27833 6119 1996 0,'0'0'-108'0,"0"0"29"0,0 0 21 15,0 0 30-15,0 0 23 0,0 0 22 0,0 0 22 16,0 0 2-16,7 40 27 0,-7-40 5 15,-2 23-4-15,2-23 18 0,-2 32-5 16,-1-12-2-16,1-1-3 0,0 3-5 0,0-1-4 16,-1 2-8-16,1 4-3 0,0-3-4 15,2 5-4-15,0-4-6 0,0 0 4 16,2 1-5-16,3 1-3 0,-1-2-4 0,1-2-6 16,3 0 2-16,-3-3-5 0,7 1 2 15,-2-3-4-15,-1-3 1 0,1-3-7 16,1-1 0-16,-1-2-4 0,-10-9 5 0,22 10-3 15,-22-10-1-15,20-2-7 0,-20 2-2 16,29-11 3-16,-16-2-5 0,4-4 3 0,-3-5-7 16,3-5-4-16,0-3-4 0,4-8-3 15,-2-2 8-15,-2 2 11 0,-2-2-1 0,1 6 8 16,-3 1 0-16,-1 0 6 0,-1 4 10 16,1 3-1-16,-4 2-1 0,-1 1 0 15,0 2-1-15,-1 3 2 0,-1 4-1 16,2-2-9-16,-7 16 2 0,8-22-6 0,-4 12-4 15,-4 10 1-15,5-19-4 0,-5 19-1 16,8-14 0-16,-8 14-1 0,0 0-2 0,6-15 1 16,-6 15-2-16,0 0-14 0,0 0-35 15,0 0-51-15,9-13-60 0,-9 13-85 16,0 0-173-16,0 0-396 0,0 0-129 0</inkml:trace>
  <inkml:trace contextRef="#ctx0" brushRef="#br0" timeOffset="34039.42">28390 6209 2267 0,'0'0'-131'0,"0"0"17"0,-13 25 14 15,13-25 18-15,-9 11 24 0,9-11 16 16,-11 15 19-16,6-4 16 0,-2 3 24 16,1 1 7-16,0 3 6 0,0 2 9 0,0 3 15 15,-1 0 6-15,4-1 2 0,1 4 2 16,2 1-9-16,-2 1 14 0,4-4-6 16,0 3-17-16,1 0-3 0,6-3-5 0,-4 0-10 15,2-2-30-15,-1-3-36 0,0-1-40 16,2-3-52-16,-3-3-110 0,3-3-368 15,-1-2 180-15</inkml:trace>
  <inkml:trace contextRef="#ctx0" brushRef="#br0" timeOffset="34376.82">28752 6331 1695 0,'-13'-16'-11'0,"13"16"12"15,-14-11 3-15,2 6 14 0,12 5 28 0,-24-12 21 16,9 8-12-16,15 4 5 0,-26-4 8 16,26 4-16-16,-26 0 5 0,26 0-11 15,-20 4 2-15,20-4-1 0,-15 12-7 0,15-12 2 16,-7 16-4-16,7-16-2 0,2 24-13 16,-2-24-15-16,8 26 4 0,2-9 5 0,-2-2-11 15,-1 3-3-15,5-1 1 0,-3-2-1 16,1-2 3-16,-4 3 9 0,3-2 20 15,-5-1-4-15,2-1 9 0,-6-12 12 16,3 24-1-16,-3-24 9 0,-3 21-2 0,3-21 3 16,-10 17-3-16,1-8-7 0,-1-2-2 15,10-7-9-15,-22 14-13 0,12-8-35 16,10-6-65-16,-20 9-49 0,10-5-76 0,10-4-133 16,-17 2-414-16,17-2-19 0</inkml:trace>
  <inkml:trace contextRef="#ctx0" brushRef="#br0" timeOffset="34572.03">28917 6282 2219 0,'0'0'-44'0,"16"-3"16"16,-16 3 32-16,0 0 17 0,0 0 12 15,12 21 2-15,-12-21 1 0,0 21 3 16,0-21-3-16,-4 29 6 0,-4-12 0 0,2 3-10 15,-2 2 4-15,-2 1-27 0,-3 4-54 16,-2 0-64-16,-6-2-118 0,-4 2-445 0,-3 2 91 16</inkml:trace>
  <inkml:trace contextRef="#ctx0" brushRef="#br0" timeOffset="35459.58">26628 7075 1946 0,'0'0'-37'0,"19"0"23"0,-19 0 6 16,0 0 13-16,23-3 25 0,-23 3 30 15,0 0 23-15,23-4 39 0,-23 4 24 16,0 0 0-16,0 0-8 0,17-4-16 0,-17 4-16 15,0 0-10-15,0 0-16 0,0 0-11 16,18-1-8-16,-18 1-7 0,0 0-6 16,0 0-4-16,0 0-7 0,14 12-7 0,-14-12-8 15,0 0-10-15,11 12-4 0,-11-12-15 16,9 8-18-16,-9-8-10 0,0 0-17 16,13 11-11-16,-13-11-14 0,16 4-9 0,-16-4-2 15,16 4-4-15,-16-4 7 0,0 0 6 16,38-8-3-16,-22 2 3 0,2-1 7 0,0-3-4 15,2-1 9-15,-2-1 11 0,-2 3 18 16,2 1 3-16,-3 1 7 0,1-1 17 0,-2 2 10 16,-14 6 5-16,22-7-5 0,-22 7 6 15,21-4-5-15,-21 4 4 0,15 0 12 16,-15 0-11-16,0 0-10 0,0 0 13 16,31 4-8-16,-31-4-2 0,15 3-4 15,-15-3 3-15,19 0-3 0,-19 0 1 0,23 0-6 16,-23 0 5-16,27 0-4 0,-12-3 5 15,-15 3 2-15,34 0 2 0,-20 0-4 0,-14 0 5 16,35 3-3-16,-19-3 3 0,2 4 0 16,-2-1 5-16,-3 4-7 0,3 1 4 15,-2-3-5-15,-2 3 1 0,2-1 5 0,-2 1-8 16,1-1-1-16,2 0-2 0,-2 0 7 16,-13-7-7-16,24 10 0 0,-10-9 5 15,-14-1 6-15,25 5 3 0,-10-5 13 0,-15 0 38 16,29 0 11-16,-29 0-3 0,27-2-4 15,-12-1 4-15,-15 3-9 0,25-1-6 0,-25 1-13 16,23-2-12-16,-23 2-57 0,21 2-79 16,-21-2-108-16,10-2-489 0,-10 2 38 15</inkml:trace>
  <inkml:trace contextRef="#ctx0" brushRef="#br0" timeOffset="62236.32">18906 6205 1830 0,'27'4'-48'0,"-1"-2"21"0,-1 0-15 16,-4-2 21-16,1 0 18 0,-4 1 13 15,3 1 13-15,1-2 10 0,-4 2 11 16,4-2-7-16,-1 2 7 0,0-2 11 0,2 2 9 15,-1 0-10-15,-1-2-16 0,0 1 15 0,0 2-6 16,-1-3-12-16,-2 0-2 0,2 3-1 16,-20-3-25-16,31 1-32 0,-16-1-11 15,-15 0-29-15,25 3-27 0,-12-3-56 0,-13 0-130 16,21-1-253-16,-15-2 286 0</inkml:trace>
  <inkml:trace contextRef="#ctx0" brushRef="#br0" timeOffset="62595.36">18762 6060 1520 0,'0'0'-17'0,"0"0"2"15,0 0 4-15,0 0 8 0,0 0 3 0,0 0 8 16,0 0 9-16,0 0-5 0,0 0 5 16,0 0-10-16,0 0 6 0,72 0-8 15,-49 0 14-15,2 0-1 0,3 0 11 0,4-3 1 16,3 3 6-16,-1 0 12 0,5 3-3 15,-3-3 4-15,0 0 1 0,2 0-18 16,-3 0 2-16,-1 3-6 0,3-2-17 0,-3-1-31 16,-1 0-31-16,-1 3-40 0,-6-3-79 15,-4 0-361-15,2-3 290 0</inkml:trace>
  <inkml:trace contextRef="#ctx0" brushRef="#br0" timeOffset="62935.28">18795 5786 1545 0,'0'0'-8'0,"-18"-2"-1"0,18 2 9 15,0 0 9-15,0 0 2 0,0 0 8 16,0 0 3-16,0 0 11 0,0 0 4 0,0 0 6 16,0 0 3-16,0 0-7 0,0 0-4 15,0 0 1-15,80-2-4 0,-51 2-8 16,3 0 4-16,4 2-16 0,5 0-24 15,-1 1-40-15,-4-3-59 0,-1 0-123 0,-1 0-264 16,1 0 329-16</inkml:trace>
  <inkml:trace contextRef="#ctx0" brushRef="#br0" timeOffset="105492.96">1390 8118 2137 0,'0'0'-141'0,"0"0"11"0,0 0-6 0,0 0-10 16,0 0-8-16,0 0-310 0,0 0 376 16</inkml:trace>
  <inkml:trace contextRef="#ctx0" brushRef="#br0" timeOffset="184375.49">8697 7377 723 0,'0'0'84'0,"0"0"-11"15,-18-7-30-15,18 7 4 0,0 0-9 16,0 0 10-16,0 0 1 0,0 0 2 0,0 0 4 15,0 0 7-15,0 0 4 0,0 0 11 16,0 0 10-16,0 0-5 0,0 0 18 0,0 0-3 16,0 0 11-16,0 0-13 0,0 0 2 15,0 0-1-15,0 0-6 0,0 0-2 16,0 0-1-16,0-20-10 0,0 20-1 0,0 0-20 16,0 0-6-16,0 0-4 0,0 0-9 15,-12-11 0-15,12 11-17 0,0 0-7 16,-14-10 1-16,14 10-8 0,-15-7 0 0,15 7 2 15,-19-8-5-15,4 4 7 0,15 4-1 16,-25-7-2-16,10 4 7 0,15 3-10 0,-30-3 6 16,16 1 2-16,14 2-4 0,-30-2 5 15,13 2 7-15,17 0-6 0,-32 6 7 16,13-5-7-16,0 5 3 0,0-2 11 16,0 1-7-16,-2 3 2 0,-3 2 1 0,3-1-3 15,0 1 8-15,0 3-6 0,-3 0 3 16,6 2 1-16,-3-1-1 0,1 2-3 0,4 0 2 15,-2 0-4-15,2-1 3 0,1 2-3 16,2-1-4-16,0 1 3 0,3-1 3 0,0 1-5 16,3-5-1-16,0 4 1 0,5-1-1 15,2-15-2-15,-4 26-3 0,4-26 2 16,6 23 2-16,-4-11 1 0,8 1-2 0,-10-13-4 16,16 22 3-16,-5-13-4 0,1-1 4 15,4-1-3-15,-4 1-2 0,2-3 2 16,2 1-6-16,0 0-4 0,2-2 5 0,1 0-5 15,-1-3 0-15,2 3-1 0,-4-2 0 0,2 2-1 16,-18-4 1-16,31 1-3 0,-13 2 2 16,-18-3 1-16,22 3 1 0,-22-3-6 15,22 1-10-15,-22-1-3 0,17 0-7 0,-17 0-11 16,0 0-8-16,0 0-9 0,21 0 0 16,-21 0 14-16,0 0 1 0,0 0 3 15,0 0 7-15,0 0-3 0,0 0 6 0,0 0 6 16,0 0 0-16,0 0 8 0,-34-35 4 15,34 35 6-15,-12-9 9 0,12 9 8 16,-14-8 5-16,14 8 5 0,0 0 2 0,-18-10 3 16,18 10 3-16,0 0-5 0,-16-7 0 15,16 7-3-15,0 0-4 0,-12-6 3 16,12 6 3-16,0 0-4 0,0 0 4 0,0 0-2 16,-15-7-3-16,15 7 3 0,0 0-7 15,0 0 3-15,0 0-2 0,0 0 6 16,0 0-3-16,0 0 3 0,0 0 9 0,0 0 8 15,0 0 4-15,0 0 5 0,0 0 0 0,0 0 2 16,0 0-6-16,39-12-3 0,-39 12-5 16,22-2-5-16,-22 2-7 0,28 0-15 15,-28 0-27-15,25-2-38 0,-10 1-51 0,-15 1-69 16,27-2-55-16,-15-1-134 0,-2 2-213 16,-10 1-285-16,12-3-213 0</inkml:trace>
  <inkml:trace contextRef="#ctx0" brushRef="#br0" timeOffset="185207.36">8661 7775 2484 0,'-18'-2'-85'0,"18"2"31"0,0 0 13 16,0 0 5-16,0 0 15 0,0 0 25 15,-18-6 4-15,18 6 20 0,0 0 13 0,0 0 7 16,0 0 10-16,0 0 8 0,-8-14 2 16,8 14 12-16,0 0 4 0,0 0 0 15,0 0-14-15,0 0-7 0,0 0-3 0,0 0-7 16,0 0-7-16,26-24-7 0,-26 24-2 16,0 0-5-16,20-4-3 0,-20 4-5 15,16-1 2-15,-16 1-1 0,0 0-5 0,23 1-4 16,-23-1 0-16,0 0 0 0,16 10-1 15,-16-10-2-15,7 11 5 0,-7-11-5 0,0 0 3 16,0 27 9-16,0-27 8 0,-9 22 7 16,3-9 5-16,-2-3 2 0,-1 4-2 15,1-3 0-15,0 3-3 0,8-14-4 0,-16 23 2 16,12-11-4-16,4-12 3 0,-10 19-1 16,10-19-1-16,-9 16 1 0,9-16 2 15,-4 15 1-15,4-15 1 0,0 0-6 0,9 25 2 16,-9-25-9-16,14 7-2 0,-14-7-9 15,26 8-16-15,-12-4-29 0,1-4-41 0,-15 0-51 16,36 0-58-16,-18 0-62 0,-2-5-81 16,1 1-170-16,-2-2-390 0,0 2-246 15</inkml:trace>
  <inkml:trace contextRef="#ctx0" brushRef="#br0" timeOffset="185493.31">9067 7486 2646 0,'0'0'-74'0,"0"0"7"0,0 0 5 16,0-18 10-16,0 18 17 0,0 0 21 0,0 0 13 15,0 0 27-15,0 0 15 0,0 0 6 16,0 0-6-16,0 0 5 0,-40 27 5 15,40-27 2-15,-8 23-7 0,6-10-2 0,0 3 1 16,2-16-6-16,-4 32-11 0,4-15-1 16,2 2-1-16,-2-19-3 0,2 32-9 15,2-16-16-15,0-1-43 0,3-1-36 16,1-1-34-16,-1-2-62 0,1-3-101 0,0-1-424 16,0 0 42-16</inkml:trace>
  <inkml:trace contextRef="#ctx0" brushRef="#br0" timeOffset="185838.31">9419 7454 2139 0,'0'0'33'0,"0"0"9"0,0-17-19 0,0 17-6 16,0 0-1-16,0 0 12 0,-13-15-4 15,13 15 1-15,0 0 1 0,-20-7 1 16,20 7 8-16,-20 0 9 0,20 0 0 15,0 0 20-15,-32 9 1 0,22-4-6 0,10-5 2 16,-21 10-3-16,13-2-10 0,8-8-2 16,-18 16-9-16,12-7-3 0,6-9-6 0,-8 19-3 15,8-19-8-15,-2 22 1 0,2-22-21 16,4 22-22-16,0-9-18 0,4 0-3 16,1 1-6-16,0-1 1 0,-1-1 8 0,0 2 7 15,1-3-3-15,-3 0 14 0,2-2 0 16,-8-9 6-16,11 19 4 0,-11-19 6 15,7 15 3-15,-7-15 8 0,-2 18-7 0,2-18-6 16,0 0-34-16,-11 21-27 0,11-21-38 16,-13 9-45-16,13-9-133 0,-17 4-333 0,17-4 158 15</inkml:trace>
  <inkml:trace contextRef="#ctx0" brushRef="#br0" timeOffset="186133.64">9612 7409 1800 0,'0'0'12'0,"0"0"8"0,0 0-1 16,0 0-4-16,21 6-4 0,-21-6 10 0,0 0 2 15,10 16 18-15,-10-16 4 0,7 15-10 16,-3-6 5-16,-4-9-1 0,7 24 1 15,-3-8 22-15,-2-1 11 0,0 3 10 0,0-4-9 16,0 5-4-16,-2-1 0 0,0-1-17 16,-2 2 0-16,2-19 0 0,-4 34-8 0,0-16-9 15,-2-3 0-15,1 0-3 0,-1 0-19 16,-1 0-41-16,1-4-45 0,0 4-49 0,1-7-57 16,-1 2-103-16,6-10-421 0,-8 13 45 15</inkml:trace>
  <inkml:trace contextRef="#ctx0" brushRef="#br0" timeOffset="186817.81">10440 7223 2137 0,'-5'-20'8'0,"5"20"11"0,0 0-2 16,-11-13-7-16,11 13-6 0,-12-7 10 0,12 7 2 16,-16-4 12-16,16 4-5 0,-22-2 6 15,22 2-4-15,0 0 3 0,-36 6 10 16,21-1 1-16,-1 0 8 0,0 4 6 0,-2 0-2 16,-2 3 0-16,1 1-6 0,0 2-10 15,2 2 1-15,-4 2-2 0,4 0-1 16,-2 7 15-16,6-8-5 0,-2 2-2 0,5 3-1 15,2 3-4-15,0-3 1 0,2-1-6 0,2 1-1 16,4-4-3-16,2 3-2 0,0-3-1 16,6 4-2-16,2-3 3 0,0 0-6 15,3-1 0-15,0-3 0 0,2-1-1 16,1-1-8-16,4-2 1 0,-2-1-4 0,-2-2-7 16,0-3-9-16,1 0-5 0,0-2 1 15,-2-1-9-15,-15-3-4 0,28 0-8 0,-28 0-3 16,18-6 0-16,-18 6-6 0,17-13-5 15,-17 13 2-15,11-14 9 0,-11 14-3 0,2-22 12 16,-2 22 9-16,-6-23 22 0,6 23 21 16,-11-18 19-16,5 7 15 0,6 11 11 0,-13-15 8 15,13 15 4-15,-12-13 6 0,12 13-8 16,-9-9-8-16,9 9-8 0,0 0-6 16,0 0-6-16,-7-13-2 0,7 13-6 0,0 0-2 15,0 0-6-15,0 0 0 0,34-5-10 16,-34 5-20-16,30-2-20 0,-15 2-42 15,-15 0-53-15,36 0-60 0,-19 0-57 0,-17 0-126 16,30-1-547-16,-16 1-285 0</inkml:trace>
  <inkml:trace contextRef="#ctx0" brushRef="#br0" timeOffset="187045.79">10531 7570 2756 0,'0'0'-58'0,"10"9"3"0,-10-9-7 0,0 0 11 16,13 13 3-16,-13-13 15 0,8 13-2 16,-8-13 17-16,9 17 2 0,-9-17 9 0,6 18 21 15,-6-18 19-15,3 20 5 16,-1-8 7-16,-2-12-4 0,2 25-1 0,0-11-9 16,-2-14 0-16,0 27-10 0,2-16 4 0,-2-11-4 15,2 22-16-15,-2-22-32 0,2 24-34 16,2-16-43-16,-2 0-52 0,-2-8-94 0,4 16-418 15,-4-16 94-15</inkml:trace>
  <inkml:trace contextRef="#ctx0" brushRef="#br0" timeOffset="187341.43">10907 7308 1880 0,'0'0'-47'16,"0"0"13"-16,0 0 9 0,0 0 1 16,0 0 1-16,0 0 9 0,0 0 18 0,0 0 4 15,0 0 5-15,-32 34 5 0,26-22 4 16,6-12 2-16,-6 24 7 0,2-12-8 15,4-12 4-15,-7 27-2 0,5-15-3 0,2-12-7 16,0 34 7-16,0-19-18 0,2 2-37 0,3 1-33 16,1-3-37-16,-2-2-74 0,2 1-336 15,1-1 312-15</inkml:trace>
  <inkml:trace contextRef="#ctx0" brushRef="#br0" timeOffset="187753.17">11187 7409 1620 0,'0'0'62'0,"-13"-9"-4"0,13 9-4 15,-17-7-2-15,17 7-10 0,-19-3 10 16,19 3 20-16,0 0 7 0,-29 3 2 15,29-3 3-15,-22 4-10 0,22-4 8 0,-17 7-4 16,17-7-6-16,-17 9-8 0,17-9-7 16,-15 11-5-16,15-11-3 0,-8 15-10 0,8-15 16 15,-4 18-5-15,4-18-13 0,0 21-7 16,0-21-6-16,6 23-10 0,0-8-12 0,1-3-7 16,-1 1-2-16,3 0-2 0,-3-2 1 15,1 3 1-15,1-1 5 0,0-2 1 16,-2 1-2-16,4-2 2 0,-4 3-2 0,-6-13 3 15,8 19 7-15,-4-9 1 0,-4-10 14 16,2 17 10-16,-2-17 13 0,0 0 2 16,-6 22-3-16,6-22-7 0,-14 13-3 0,2-5-5 15,0-2-12-15,12-6-18 0,-23 8-46 16,12-4-52-16,1 0-65 0,10-4-91 16,-21-3-200-16,21 3-261 0,-19-8 20 0</inkml:trace>
  <inkml:trace contextRef="#ctx0" brushRef="#br0" timeOffset="187998.8">11361 7333 2079 0,'23'6'-27'0,"-15"0"24"0,-8-6 0 16,17 10-1-16,-8 0 25 0,-1 2 9 0,0-3 13 15,-2 5 4-15,1 1 6 0,0 1 6 16,-1 2 11-16,-2 1 5 0,-2 2-6 0,2-1-3 16,1 4-5-16,-2 0-8 0,-2 0-7 15,-1 0-12-15,0 0-34 0,0 0-52 16,-4 1-50-16,-1 0-64 0,-1-4-143 0,0 1-365 16,-3 0 86-16</inkml:trace>
  <inkml:trace contextRef="#ctx0" brushRef="#br0" timeOffset="-134791.39">21116 13895 1112 0,'0'0'116'0,"-17"9"-79"16,17-9-4-16,0 0-13 0,0 0-11 0,0 0 3 15,-15 8-2-15,15-8 13 0,0 0 11 16,0 0 14-16,0 0 1 0,-15 7 23 0,15-7 10 16,0 0 7-16,0 0 13 0,0 0 0 15,0 0 0-15,0 0 4 0,0 0-7 16,0 0 6-16,0 0 3 0,0 0 0 0,-12 11 5 16,12-11 0-16,0 0-6 0,0 0-9 15,0 0-3-15,0 0-6 0,0 0-10 0,0 0-10 16,35 7 0-16,-35-7-7 0,24 4-2 15,-10-4-5-15,-14 0-1 0,28 2 3 16,-11-1 0-16,0 2 0 0,-2-3-1 16,1 2-4-16,4-2 1 0,-4 1-3 0,4 1-2 15,-1 0-4-15,0 2-4 0,0-4 0 16,-3 1 0-16,2 2-3 0,0-2 2 0,0-1-2 16,1 3-2-16,-3-3-6 0,2 1 0 15,-4-1-5-15,1 2-1 0,0-2-2 0,-15 0 3 16,25 2 1-16,-25-2 0 0,22 0 1 15,-22 0 1-15,20 2-1 0,-20-2 2 0,0 0-5 16,26 0 2-16,-26 0-3 0,17 2-2 16,-17-2 6-16,19 0 1 0,-19 0 3 0,19 0 1 15,-19 0-1-15,20 2 2 0,-20-2-4 16,18 2 4-16,-18-2-3 0,0 0 7 16,26 0 4-16,-26 0-2 0,0 0-2 15,17 2 1-15,-17-2-8 0,0 0-3 0,0 0-3 16,16 4-9-16,-16-4-12 0,0 0-24 15,9 0-29-15,-9 0-50 0,0 0-69 0,0 0-88 16,0 0-137-16,0 0-210 0,0 0 17 16,0 0-357-16,0 0-368 0</inkml:trace>
  <inkml:trace contextRef="#ctx0" brushRef="#br0" timeOffset="-134099.22">21657 13790 2863 0,'0'0'-75'0,"0"0"5"0,-16-4 10 16,16 4 7-16,0 0 1 0,0 0 4 15,-22 0 9-15,22 0 8 0,0 0 16 0,0 0 11 16,0 0 31-16,0 0 11 0,0 0 13 16,-14 15 19-16,14-15 8 0,0 0-5 0,0 0-9 15,0 0-6-15,0 0-7 0,27 35-15 16,-14-28-15-16,-3 3-18 0,3-1-10 16,2 1-4-16,0 0 2 0,0-3-6 0,-3 2 5 15,1 0 8-15,-1-2 2 0,0 1 14 16,-12-8 6-16,14 11 11 0,-14-11 26 0,8 14 11 15,-8-14 18-15,-2 16 13 0,2-16 9 16,-10 22-1-16,0-11 2 0,-2 2-6 16,0 3-8-16,-1-1-10 0,-2 0-11 0,0 2-6 15,3 1-10-15,-3-3-7 0,0 2-3 16,3-2-8-16,-1 0-21 0,2-1-34 0,-1-3-54 16,3 1-68-16,-1-2-73 0,1-2-116 15,0 0-207-15,9-8-372 0,-10 10-294 16</inkml:trace>
  <inkml:trace contextRef="#ctx0" brushRef="#br0" timeOffset="-133499.56">21966 13385 2612 0,'0'0'-77'0,"0"0"53"15,6-16 3-15,-6 16 0 0,0 0 10 16,0 0-1-16,8-11 32 0,-8 11 26 0,0 0 13 15,0 0 3-15,0 0 1 0,0 0 3 16,0 0-3-16,0 0-3 0,2 49 11 16,-2-49 4-16,-7 34-1 0,4-9 0 0,-1 2 0 15,2 2-5-15,-2 1-1 0,2 6-4 16,-2 4 7-16,2 1 0 0,2 4 6 0,0-1 0 16,0 3 1-16,4 5-2 0,-4 2-3 15,2-2-5-15,2 0-5 0,0-1-6 0,0-1-3 16,-1-7-5-16,2-1-1 0,-1 1-3 15,-2-5-3-15,0-2-5 0,0-4-3 16,-2-3-3-16,2-3-3 0,-2-3-3 0,0-1-3 16,0-3-9-16,0-2-28 0,0-17-31 15,-2 27-41-15,2-27-69 0,-2 21-62 16,0-16-67-16,2-5-162 0,0 0-108 0,0 0-297 16,0 0-202-16</inkml:trace>
  <inkml:trace contextRef="#ctx0" brushRef="#br0" timeOffset="-132162.25">21954 13295 2488 0,'0'0'-69'0,"0"0"27"0,0 0 0 16,16-13-2-16,-16 13 6 0,0 0 5 15,26-3-4-15,-26 3 7 0,28 0 8 16,-9 0-5-16,5 0 5 0,-2 0 14 0,8 3 7 16,4-3 13-16,4 1 20 0,4-1-2 15,6 2-5-15,10 0 0 0,1 2-5 16,5-2 3-16,4 2-2 0,18-1-4 16,5 0-4-16,-2-2 0 0,0 0 10 0,-12 2 6 15,-8-3-3-15,18 4 17 0,-13-2 4 0,-8 0 7 16,-1 1 10-16,4-1-8 0,15 7-3 15,-14-8 6-15,-8 2-13 0,-1 0-2 16,-5 0-4-16,4 0-2 0,-11-2-5 16,2-1-2-16,-5 0-2 0,1 3 2 0,-1-3 2 15,-1 0 1-15,-1 0 2 0,-8 0-2 0,2 0 6 16,-5 0 9-16,2 0 5 0,-3 0 0 16,-4 1 8-16,-4-1 1 0,-2 0 0 15,-1 0-11-15,-2 2-1 0,-19-2-6 16,29 0-3-16,-13 0-3 0,-16 0 3 0,23 0 9 15,-23 0 1-15,19 4 7 0,-19-4-1 16,17 5 0-16,-17-5 0 0,14 10-7 16,-14-10-3-16,10 16 0 0,-4-7-1 0,-6-9-4 15,6 27-2-15,-6-12-5 0,0 2 2 16,-2 5 0-16,2-2-3 0,-2 7-2 0,-2-1 4 16,0 7-10-16,2 3-2 0,-2 2-2 15,0 4 0-15,3 0-4 0,-4 4-2 0,3-3 1 16,0 9-2-16,0-7-4 0,0 7 1 15,2-4-2-15,-2-4 1 0,2 3-1 16,0-1-3-16,0 1 4 0,0-3-3 0,0 0-5 16,2 0 2-16,-2-3 2 15,2 0-2-15,-2-2-3 0,2-6 2 0,-2 0 0 16,0-3 0-16,0-2-2 0,0-1 0 0,0-3 1 16,-2-4 0-16,2 2-2 0,-2-3 3 15,2-2 0-15,0-17-3 0,-2 32-1 16,2-18 2-16,0-14 1 0,-2 22-4 0,2-22 4 15,-3 19 4-15,3-19 2 0,-2 16 1 16,2-16 0-16,0 0-1 0,-8 19-2 16,8-19 3-16,-15 8-2 0,15-8 0 0,-19 6-2 15,19-6 10-15,-24 7-11 0,9-7 2 16,-6 1 1-16,1-1-3 0,-4 0 2 0,1 0-3 16,-9-1-1-16,0-2 2 0,-1 1 5 15,-8 0-6-15,-1-1 3 0,-2 0-5 0,-1 1 1 16,1-1-4-16,-5-1 6 0,3 1-1 15,-6 0 3-15,-5 2 0 0,0-2-6 16,0 0-1-16,6 3 1 0,-8-2-1 16,8 2 3-16,1 0 0 0,-1 2 3 0,1-2-6 15,2 0 2-15,-1 2-3 0,5-1 5 0,-1-1-2 16,1 3-1-16,1 1 2 0,5-4-2 16,1 0-2-16,1 0 0 0,0 1 2 15,2-1-2-15,-3 2 0 0,4-2 4 0,-1 0 13 16,2 0 2-16,-2 1-4 0,3-1-2 15,1 0 2-15,0-1-4 0,5 2-2 0,1-1 1 16,4-1-11-16,-2 2 12 0,1-1-4 16,0 0-3-16,21 0 8 0,-34 0-6 15,17 0 3-15,17 0-14 0,-30 3 8 0,16-3 4 16,14 0 3-16,-28 0-14 0,28 0 6 16,-29 0 0-16,15 3 2 0,14-3-3 15,-24 0 1-15,24 0 1 0,-26 1-1 0,26-1 2 16,-25 0-4-16,25 0-1 0,-24 1-1 15,24-1 2-15,-21 3-1 0,21-3 3 0,-21 2 0 16,21-2-8-16,-17 1 10 0,17-1 1 16,0 0-9-16,-26 2 9 0,26-2 2 15,0 0-7-15,-18 0 2 0,18 0-2 0,0 0 0 16,0 0 1-16,-22-5-1 0,22 5 3 16,0 0-6-16,-16-8 3 0,16 8 0 15,-13-10-4-15,13 10 1 0,-13-9-8 16,13 9-2-16,-13-10-2 0,13 10-11 0,-10-9-15 15,4 3-22-15,6 6-30 0,-12-13-46 0,12 13-64 16,-8-14-62-16,4 9-148 0,4 5-186 16,-2-17 25-16,2 17-342 0,0 0-310 15</inkml:trace>
  <inkml:trace contextRef="#ctx0" brushRef="#br0" timeOffset="-130821.25">23020 13653 2714 0,'0'0'-78'0,"0"-25"14"0,0 25 10 0,0 0-3 16,0 0 7-16,-2-21 13 0,2 21-7 16,0 0 16-16,-8-15 8 0,8 15-3 15,-8-10 7-15,8 10 24 0,-14-7-3 0,14 7 18 16,-12-9-1-16,12 9 21 0,-16-8 1 16,16 8 3-16,-22-6-3 0,22 6 4 0,-23-5 0 15,23 5-14-15,-26-3 5 0,26 3-4 16,-27-4-1-16,27 4-9 0,-28 3 0 0,14-2 1 15,14-1-7-15,-32 4 2 0,15 2-3 16,2-1 6-16,-2 2-8 0,0 2 2 16,-2 2 2-16,3 2 2 0,-4-1-2 0,3 3 13 15,0 0-2-15,2 3-5 0,1 0 2 16,1 2 1-16,2 1-3 0,3 0 5 16,0 2-8-16,1 0 11 0,3-3-1 0,2 1 4 15,4 0-2-15,0-2-4 0,3 0-4 16,3 3-7-16,2-4 1 0,3-2-3 15,0 1-4-15,1-4-4 0,3 2-4 0,1-3-1 16,0-1-14-16,4-2 0 0,-4 1-7 16,2-4 1-16,-1-3-2 0,-1 1 1 0,2-2 0 15,-1-2 4-15,-19 0 3 0,32-2 0 16,-16-2 1-16,0 0 6 0,-4-3 3 16,0-1 4-16,0-3-1 0,-4 0 0 0,-2-3 1 15,3 1-3-15,-9 13-2 0,6-28 3 16,-4 12 0-16,-2 16-3 0,0-28 4 0,0 28 1 15,-8-28 8-15,1 18 14 0,1-2 10 16,6 12 14-16,-10-17 12 0,10 17 5 16,-14-13 11-16,14 13 6 0,-12-12 2 0,12 12-2 15,0 0 9-15,0 0 4 0,0 0 3 16,0 0-4-16,0 0-10 0,0 0-8 0,0 0-11 16,0 0-7-16,0 0-10 0,0 0-22 15,63 21-41-15,-45-17-47 0,-2 2-63 16,4-2-81-16,-2-1-74 0,-18-3-158 0,30 0-160 15,-17 0-326-15,-3 0-324 0</inkml:trace>
  <inkml:trace contextRef="#ctx0" brushRef="#br0" timeOffset="-130557.48">23247 13804 2775 0,'0'0'-42'0,"0"0"30"0,0 0 2 0,0 0-3 16,0 0 19-16,0 0 3 0,0 0 26 15,0 0 7-15,0 0 10 0,0 0-3 16,-55 10 6-16,49 2-4 0,6-12 4 0,-13 24 4 16,9-12 1-16,4-12-7 0,-2 27-1 15,2-27-7-15,4 29-6 0,1-12-21 16,3-2-26-16,0 1-33 0,2-1-35 0,4 0-47 15,0-2-42-15,-1-1-47 0,0-5-141 16,0 1-395-16,-3-3-26 0</inkml:trace>
  <inkml:trace contextRef="#ctx0" brushRef="#br0" timeOffset="-130253.43">23410 13876 2256 0,'2'-19'45'15,"-2"19"33"-15,2-14-8 0,-2 14-11 16,0 0 7-16,2-18-10 0,-2 18 12 16,0 0 3-16,0 0 8 0,-10-18 4 0,10 18 2 15,0 0 3-15,0 0 1 0,-22-2-3 16,22 2-5-16,0 0-7 0,0 0-5 0,0 0-11 16,0 0-9-16,-14 27-1 0,14-27-7 15,4 21-13-15,-4-21-23 0,13 24-10 16,-6-10-7-16,3-1-1 0,-2 2 0 0,0 1 5 15,1-1 2-15,-2 1 2 0,1-3 3 16,-4 0 6-16,1 0 4 0,-5-13 6 16,4 21-3-16,-4-21 1 0,-2 17-5 15,2-17-24-15,-13 14-46 0,13-14-66 0,-13 9-61 16,2-7-80-16,11-2-160 0,-16 0-385 0,16 0-133 16</inkml:trace>
  <inkml:trace contextRef="#ctx0" brushRef="#br0" timeOffset="-130034.7">23616 13813 2342 0,'0'0'-31'0,"23"-8"25"15,-23 8-12-15,19-1 16 0,-19 1 41 16,21 0 39-16,-21 0 29 0,17 5 33 16,-17-5 17-16,13 13 6 0,-7-3-10 0,-6-10-14 15,6 25-4-15,-4-10-9 0,-2 0-21 16,0 5-11-16,0-20-5 0,-4 36-10 15,0-17-13-15,0 0-13 0,-4 1-24 0,1-3-32 16,0 1-51-16,-1-1-62 0,0-2-66 16,-1-1-74-16,-1-1-151 0,1-3-508 0,0 1-311 15</inkml:trace>
  <inkml:trace contextRef="#ctx0" brushRef="#br0" timeOffset="-129233.48">24640 13959 2686 0,'-19'4'-111'0,"19"-4"26"0,0 0 14 0,0 0 14 16,0 0 16-16,-17 4 53 0,17-4 25 16,0 0 31-16,0 0 21 0,0 0 14 0,0 0-1 15,0 0 8-15,0 0 7 0,0 0-4 16,0 0 4-16,0 0-9 0,-23-1 1 0,23 1-6 15,0 0-11-15,0 0-11 0,0 0-8 16,0 0-7-16,0 0-8 0,0 0-4 16,0 0-7-16,0 0-6 0,67 1-3 0,-45-1-5 15,-1 0-5-15,5 0-1 0,2-1-1 16,4-2-6-16,-1 6-1 0,3-6-2 16,4 3 5-16,5 3 9 0,2-3 16 0,4 1 12 15,0 1 3-15,6 4 5 0,-9-2 1 16,8 2-6-16,-7-2-3 0,-2-1-7 15,-3 1-3-15,2-2-2 0,-11 1-7 0,1 0-5 16,-5-2-5-16,-1 1-3 0,-4-2-3 16,-4 2 2-16,-2 0-3 0,-18-2-6 0,29 0-15 15,-29 0-19-15,20 2-21 0,-20-2-45 16,0 0-49-16,14-6-66 0,-14 6-48 16,0 0-71-16,0 0-146 0,0 0-124 0,0 0-322 15,0 0-301-15</inkml:trace>
  <inkml:trace contextRef="#ctx0" brushRef="#br0" timeOffset="-128895.14">25042 13792 2774 0,'0'0'-31'0,"0"0"20"0,0 0-1 15,0 0 15-15,-16-4 11 0,16 4 27 0,0 0 14 16,0 0 17-16,0 0 15 0,0 0 18 16,0 0 3-16,0 0 3 0,0 0-4 0,0 0-1 15,0 0-5-15,0 0-10 0,0 0-8 16,38 37-12-16,-27-30-8 0,1 4-4 16,1-4-9-16,3 2-1 0,-5 0-7 15,2 3-1-15,1-3-4 0,-5 3 2 0,1-1 2 16,-1 0-4-16,-9-11-2 0,6 21 0 0,-6-21-3 15,-4 22-3-15,4-22-2 0,-17 20-4 16,6-8-4-16,-5-1-7 0,-3 1-38 0,0 0-66 16,-1 1-91-16,0-4-93 0,-3 4-193 15,-4-4-111-15,4 1-308 0,0 1-265 16</inkml:trace>
  <inkml:trace contextRef="#ctx0" brushRef="#br0" timeOffset="-127433.27">20433 12584 2590 0,'0'0'-58'0,"4"-13"44"16,-4 13 4-16,0 0 7 0,0 0 15 16,2-21 15-16,-2 21 16 0,0 0 22 0,0 0-4 15,2-15-3-15,-2 15-9 0,0 0 0 16,0 0 28-16,0 0 10 0,0 0 2 0,0 0 1 15,0 0-8-15,0 0-4 0,0 0-4 16,-10 56-12-16,8-38-3 0,0 1-6 0,2-1-7 16,-2 4-4-16,2-3-5 0,2 2-1 15,-2-2-7-15,2 2-3 0,2-2-4 16,2 0-8-16,-2 0-8 0,4-2-9 16,0 0-7-16,3 2-9 0,0-5-4 0,1 1-10 15,1-4 2-15,-1 2 4 0,2-5 4 16,-2 0 3-16,3-1-1 0,-2-1 7 15,-13-6 1-15,21 6 2 0,-21-6 1 0,21 2 7 16,-21-2 1-16,0 0 11 0,27-11-1 16,-27 11 2-16,13-16 5 0,-4 6-2 0,-3-4 3 15,0-4 1-15,1-1 5 0,-1-5 5 16,0-3 2-16,1 0 13 0,1-5-2 16,-1 0-1-16,1-1 0 0,-2 5-9 15,-2-1 1-15,2 2-7 0,2 5-2 0,-4-2-7 16,0 4-8-16,0 3-26 0,-2 0-38 0,-2 17-55 15,6-23-79-15,-4 10-70 0,-2 13-190 16,-2-15-454-16,2 15-291 0</inkml:trace>
  <inkml:trace contextRef="#ctx0" brushRef="#br0" timeOffset="-126569.15">21073 12567 2707 0,'0'0'-64'0,"-20"0"24"16,20 0 6-16,-24 12 1 0,11-5 12 16,2 2 30-16,1 5 21 0,1-1 24 15,1 4 14-15,2 1-1 0,2-2 4 0,2 4 11 16,-1 1 8-16,1-2 4 0,4 2 2 16,1-2-7-16,-1 2-9 0,4-1-7 0,-2-1-11 15,2 1-21-15,1-4-34 0,3 0-43 16,-1-3-54-16,2 3-49 0,-1-5-65 15,-2 1-119-15,2-5-517 0,0-1-178 0</inkml:trace>
  <inkml:trace contextRef="#ctx0" brushRef="#br0" timeOffset="-126260.06">21302 12711 2702 0,'0'0'63'16,"0"-17"-8"-16,0 17-6 0,0 0-2 0,0 0 30 15,-7-22 35-15,7 22 31 0,0 0 11 0,-16-12-3 16,16 12-10-16,-11-5-16 0,11 5-6 16,0 0-17-16,0 0-10 0,-17-6-11 15,17 6-2-15,0 0-13 0,0 0-4 0,0 0-10 16,0 0-2-16,0 0-10 0,0 0-3 16,0 0-4-16,0 0-3 0,0 0-5 0,12 48-2 15,-5-37-7-15,-7-11 7 0,11 25-6 16,-5-12-4-16,0 0-1 0,-1 1 5 15,-3 1-5-15,-2-15-1 0,4 26-5 0,-4-12 8 16,0-14-3-16,-4 25-4 0,2-16-17 16,-5 2-27-16,3-1-39 0,4-10-52 0,-12 17-80 15,5-10-75-15,-2-3-176 0,9-4-141 16,-14 4-328-16,14-4-334 0</inkml:trace>
  <inkml:trace contextRef="#ctx0" brushRef="#br0" timeOffset="-126061.04">21443 12601 2845 0,'0'0'27'0,"18"-7"17"0,-18 7-9 15,16-4 2-15,-16 4 8 0,20 0 27 0,-20 0 21 16,21 5 11-16,-11 3 0 0,1 3-5 16,-2 1-11-16,-1 3-8 0,-2 2-9 0,-2 3-5 15,0-1-8-15,-4-1-10 0,2 3-5 16,-4 5-32-16,-2-2-58 0,-4-1-64 15,2 4-69-15,-5-5-99 0,0 1-193 0,-3 0-406 16,-1-2-247-16</inkml:trace>
  <inkml:trace contextRef="#ctx0" brushRef="#br0" timeOffset="-124725.33">25686 13036 2587 0,'0'0'-75'0,"0"0"9"0,0 0-3 16,0 0 0-16,0 0 14 0,0 0 19 0,0 0 5 16,0 0 9-16,0 0 8 0,0 0 22 15,0 0 21-15,11 57 40 0,-5-45 25 0,0 2 19 16,0 4 11-16,1-1 6 0,-1 2 9 15,4 3-3-15,-3 0-4 0,3 1-7 16,2 1-9-16,1 1-10 0,-2 2-7 0,7 0-8 16,-3-7-4-16,-2 2-17 0,0-6-6 15,1 4-8-15,-1-5-2 0,-3-1-10 0,-2-2-9 16,1 1-12-16,-3-3-27 0,-6-10-34 16,12 16-38-16,-12-16-75 0,7 10-72 15,-7-10-129-15,0 0-622 0,0 0-424 0</inkml:trace>
  <inkml:trace contextRef="#ctx0" brushRef="#br0" timeOffset="-124451.39">25843 13097 2848 0,'0'0'-160'15,"5"-10"13"-15,-5 10 14 0,0 0 18 0,10-14 41 16,-10 14 24-16,0 0 17 0,0 0 15 15,0 0 15-15,0 0 35 0,0 0 26 16,0 0 16-16,0 0 11 0,-40 41 6 0,28-28-7 16,-3 3-2-16,4 3-14 0,-2-2-2 15,-3 3-9-15,5 2 2 0,-5-2-4 16,3 1-2-16,1 0-1 0,-1 0 4 16,2 0-14-16,0 1-5 0,4-2 3 0,-2-1-9 15,3-2-26-15,0 1-42 0,0-2-54 16,2 0-52-16,4-16-66 0,-3 24-145 15,1-14-395-15,2-10-32 0</inkml:trace>
  <inkml:trace contextRef="#ctx0" brushRef="#br0" timeOffset="-124083.06">26279 13121 2121 0,'0'0'-41'0,"0"0"13"0,0 0 4 0,0 0 5 16,0 0 24-16,0 0 9 0,0 0 27 16,0 0 24-16,0 0 9 0,-47 12 0 15,36-1 3-15,2 3-1 0,0 1 0 0,-3 2-6 16,6 0-6-16,-1 2-7 0,3-2-6 16,-3 2 5-16,5 1-20 0,0-2-45 0,2-18-42 15,4 37-32-15,0-22-42 0,3 2-68 16,-3-4-112-16,1-1-351 0,4-3 111 0</inkml:trace>
  <inkml:trace contextRef="#ctx0" brushRef="#br0" timeOffset="-123748.77">26479 13166 1909 0,'0'0'41'0,"0"0"2"0,0 0-5 15,0 0 0-15,0 0 8 0,0 0 17 16,-18-20 18-16,18 20 16 0,0 0 8 0,-25 4 2 16,25-4-11-16,0 0 2 0,-24 9-15 15,24-9-6-15,-14 12-7 0,5-4-7 0,9-8-4 16,-12 16-7-16,12-16-9 0,-4 23-2 16,2-10-7-16,2-13-1 0,4 27-7 15,-2-10-2-15,6-3-4 0,-4 0 0 0,1 2 0 16,-1-2 0-16,1 1-1 0,-1 0 1 15,-4-15 3-15,5 25 17 0,-3-12 7 16,-2-13 14-16,0 21 4 0,0-21 4 0,-7 19-8 16,7-19-6-16,-13 16-8 0,13-16-8 15,-23 9-31-15,12-6-55 0,11-3-63 0,-25 7-71 16,14-8-82-16,11 1-176 0,-24-3-461 16,24 3-283-16</inkml:trace>
  <inkml:trace contextRef="#ctx0" brushRef="#br0" timeOffset="-123537.55">26587 13139 2840 0,'38'5'-20'0,"-38"-5"0"0,14 8 11 0,-6-2 51 16,-8-6 31-16,17 18 18 0,-9-6 6 15,-1 1-7-15,-1 3-5 0,0 0-5 16,-2 4-3-16,0 2-14 0,-4-2-3 0,0 1-4 15,0 2-11-15,-2 1-4 0,-2 3-34 16,-6-3-75-16,1 3-80 0,-2 0-86 0,-9-2-207 16,-7 5-418-16,-5-3-211 0</inkml:trace>
  <inkml:trace contextRef="#ctx0" brushRef="#br0" timeOffset="-122381.46">19909 16286 2591 0,'0'0'-50'0,"9"-13"18"16,-9 13 5-16,12-13 18 0,-12 13 24 0,13-13 38 16,-7 5 33-16,-6 8 23 0,11-16 18 15,-11 16 16-15,10-14 13 0,-10 14 11 16,9-14 1-16,-9 14 7 0,6-14-1 0,-6 14-2 15,6-11 1-15,-6 11 8 0,0 0-27 16,2-17-11-16,-2 17-17 0,0 0-15 0,0 0-8 16,0 0-19-16,-23-17-7 0,23 17-8 15,-21 0-4-15,21 0-14 0,-31 5 0 16,11-1-30-16,-1 4-1 0,-4-2 1 0,2 3-3 16,-5 3-9-16,0 1 4 0,-1 2-4 0,1 0 5 15,-1 3-7-15,3-3 1 0,3 6-5 16,0 0 4-16,3 2-5 0,2 0 5 15,3-2-6-15,2 3-3 0,2 2 0 16,5-4-1-16,0 3 0 0,4-1-4 0,2 1 0 16,4 0 5-16,2 0-8 0,3 0-4 15,4-3-6-15,-1 1 3 0,7 0 0 0,-1-6 3 16,0 2 4-16,2-6-3 0,0 1-3 16,1-2-8-16,1-1-13 0,1-3-8 15,-4-3-12-15,0-1-11 0,-2-3 1 0,-2 2-5 16,1-6 9-16,2 2 0 0,-4-5 5 15,1 0 2-15,0-1 5 0,-4-2 4 0,-3-1 3 16,-2-3 5-16,1 1 2 0,0-1 8 16,-5 2 10-16,-2-1 2 0,0 12 8 0,0-23 9 15,-4 14 2-15,4 9 5 0,-7-20 6 16,0 13 5-16,3-2 2 0,4 9 0 16,-6-14 2-16,6 14 2 0,-8-10-2 0,8 10-4 15,-5-9 1-15,5 9-2 0,0 0-2 16,-4-12 4-16,4 12-1 0,0 0 2 0,0 0 3 15,0 0 0-15,0 0 0 0,23-7-4 16,-12 5-4-16,-11 2-5 0,19-2-8 0,-19 2-11 16,21 0-14-16,-21 0-37 0,23-2-54 15,-12 2-83-15,-11 0-66 0,24-2-152 16,-14 2-137-16,0-4-426 0,-10 4-429 0</inkml:trace>
  <inkml:trace contextRef="#ctx0" brushRef="#br0" timeOffset="-122068.65">20290 16340 3044 0,'8'-10'71'0,"-8"10"38"16,0 0-7-16,0 0-13 0,0 0-9 15,0 0-3-15,0 0 13 0,0 0 5 0,0 0-4 16,0 0-3-16,0 0 0 0,0 0-4 16,-42 33-4-16,36-20 2 0,-1 0-4 0,1 3-5 15,0 1-4-15,2 0-9 0,2 2-6 16,0-2-5-16,2 2-5 0,2 0-7 16,0-2-5-16,4 2-14 0,2-3-15 15,3 3-25-15,0-6-33 0,-1 1-47 0,5-5-72 16,2 2-64-16,-4-4-94 0,3-2-164 15,0-1-56-15,-4-3-310 0,1 2-214 16</inkml:trace>
  <inkml:trace contextRef="#ctx0" brushRef="#br0" timeOffset="-121747.59">20614 16336 2643 0,'9'-19'9'0,"-9"19"50"0,4-14 23 0,-4 14 21 16,0 0 25-16,4-13 9 0,-4 13-7 15,0 0-9-15,0 0-11 0,0 0-5 16,0 0 3-16,0 0 5 0,0 0 1 0,0 0-1 16,0 0-6-16,0 0-5 0,0 0-13 15,0 0-10-15,-45 27-2 0,45-27-8 0,-4 17-12 16,4-17-1-16,2 23-10 0,-2-23-12 16,7 24-12-16,-1-10-11 0,2-1-9 15,-1 2-5-15,2-1-5 0,-1 0-1 0,0-2 2 16,0 2 3-16,-1-2 0 0,0-1-2 15,-1 0 5-15,-6-11 3 0,6 19 3 16,-6-19 0-16,-2 17-2 0,2-17 1 0,0 0-6 16,-15 23-11-16,6-17-23 0,1-2-36 15,8-4-41-15,-19 7-52 0,10-3-52 0,9-4-56 16,0 0-132-16,-25 2-143 0,25-2-351 16,-12-2-283-16</inkml:trace>
  <inkml:trace contextRef="#ctx0" brushRef="#br0" timeOffset="-121505.52">20912 16277 2845 0,'0'0'60'0,"0"0"44"16,24 6 4-16,-24-6 17 0,10 9 23 15,-10-9 16-15,13 13 2 0,-13-13-11 0,13 20-15 16,-9-7-12-16,0 2-19 0,-2-2-9 15,2 5-13-15,-1-3-8 0,-3 2-8 16,0-17-5-16,-3 32-3 0,1-14-20 0,0-1-18 16,-4-2-37-16,0 0-38 0,-1 1-51 15,-4-5-69-15,3 2-59 0,0-3-90 0,-3-1-191 16,2-1-68-16,1-2-283 0,8-6-217 16</inkml:trace>
  <inkml:trace contextRef="#ctx0" brushRef="#br0" timeOffset="-121259.54">21166 16481 2594 0,'22'-2'-4'0,"-22"2"51"0,0 0 11 15,23-2 6-15,-23 2 4 0,19 0 10 16,-19 0 0-16,23-2-2 0,-10 4-7 15,0-2-10-15,-1 0-3 0,3 0-4 0,0 0-6 16,-15 0-5-16,27 0-13 0,-13 0-10 16,-14 0-12-16,26 0-29 0,-26 0-32 0,24 2-33 15,-13-2-54-15,-11 0-52 0,16-4-158 16,-16 4-446-16,14-4-106 0</inkml:trace>
  <inkml:trace contextRef="#ctx0" brushRef="#br0" timeOffset="-120912.46">21259 16357 2347 0,'0'0'-5'16,"0"0"47"-16,0 0-6 0,0 0 5 0,0 0 4 15,0 0 2-15,0 0-6 0,0 0-3 16,0 0-7-16,0 0-6 0,0 0-8 15,75-4-4-15,-55 4-11 0,2 0-17 0,-1-2-22 16,3 2-22-16,-2-1-36 0,0-2-61 16,-5 1-141-16,0 1-355 0,-2 2 121 15</inkml:trace>
  <inkml:trace contextRef="#ctx0" brushRef="#br0" timeOffset="-120353.78">22180 15983 2003 0,'8'-25'30'16,"-5"16"-5"-16,-3 9 1 0,7-17 24 15,-7 17 10-15,2-15 19 0,-2 15 7 16,0 0 13-16,-14-18 15 0,14 18 6 0,-16-8 7 16,16 8 5-16,-22-2 3 0,22 2 2 15,-27 5 8-15,10 0-4 0,-2 2-5 0,1 4-3 16,-4 2-7-16,1 4-14 0,-3 2-11 16,4 4-12-16,-2 0-11 0,3 2-4 0,4 4-12 15,0-1-5-15,5 0-5 0,2 0-7 16,3-1-6-16,3 4-3 0,2-4 1 15,4 1-4-15,5-1-9 0,-1-2-1 0,7 1 1 16,2-1-6-16,2-4-2 0,-3-2-4 16,4-3-2-16,-1-1-8 0,4-4-7 0,-4-1-4 15,-1-2-5-15,-2-3 2 0,-1-3-6 16,-15-2-7-16,25 0-5 0,-25 0-4 16,17-11-4-16,-17 11 6 0,9-21 0 15,-7 7 5-15,-2 14 8 0,-5-28 16 0,5 28 14 16,-10-31 13-16,4 18 7 0,-1 2 5 15,7 11 4-15,-10-22 4 0,4 13 5 0,6 9-6 16,-5-15 2-16,5 15-6 0,0 0-1 16,0 0-5-16,11-21-3 0,-11 21 3 15,19-2-10-15,-19 2-4 0,28-4-6 0,-12 4-19 16,-16 0-24-16,34 0-41 0,-15 0-60 16,1 2-88-16,-4-5-84 0,-16 3-189 0,26-4-81 15,-16 0-407-15,-10 4-438 0</inkml:trace>
  <inkml:trace contextRef="#ctx0" brushRef="#br0" timeOffset="-120135.77">22354 16243 3041 0,'16'17'6'0,"-16"-17"47"0,0 0-3 16,0 0 13-16,8 13 26 0,-8-13 16 0,0 0 14 15,4 19 7-15,-4-19-2 0,0 19 0 16,0-19-6-16,2 21-7 0,-2-21-13 15,2 27-8-15,0-13-8 0,2 2-9 0,-2 0-12 16,2-1-7-16,0 0-14 0,3 1-29 16,-1-1-31-16,-1-4-46 0,1 1-50 15,-6-12-63-15,13 22-51 0,-11-18-62 0,-2-4-191 16,8 7-491-16,-8-7-426 0</inkml:trace>
  <inkml:trace contextRef="#ctx0" brushRef="#br0" timeOffset="-119792.66">22748 15966 2993 0,'-13'-17'10'0,"13"17"45"0,0 0 4 16,0 0 11-16,0 0 26 0,0 0 17 15,0 0 12-15,-32 19 3 0,24-7-6 0,8-12-9 16,-16 25-8-16,8-10-6 0,2 2-8 16,2 5-5-16,-2 0-8 0,1 0-12 15,5 0-1-15,-2-2-12 0,4 3-2 0,1 2-10 16,3-2-14-16,-2 2-17 0,4-4-18 15,0 0-25-15,4-2-32 0,0-2-50 0,3 0-61 16,0-3-65-16,-2-5-100 0,-1 0-170 16,3-4-441-16,-2-1-384 0</inkml:trace>
  <inkml:trace contextRef="#ctx0" brushRef="#br0" timeOffset="-119473.18">23093 16043 2827 0,'-6'-14'-31'0,"6"14"60"16,0 0 18-16,-22-9 10 0,22 9 26 15,-19-5 17-15,19 5 7 0,-23 3-4 0,23-3-6 16,-21 4-11-16,21-4-11 0,-22 7-5 16,22-7-4-16,-14 12-7 0,14-12-6 0,-11 11-3 15,11-11-16-15,-2 18-13 0,2-18-20 16,0 0-21-16,15 28-14 0,-7-17-6 0,2 1 1 15,2 1 2-15,-2-2 11 0,0 3 19 16,3-1 26-16,-4 1 22 0,1 1 13 16,-1-1 14-16,-3 0 12 0,-2 1 9 0,-2 1-1 15,-2-16-6-15,0 24-8 0,0-24-12 16,-8 27-18-16,4-19-39 0,-5 3-46 16,9-11-82-16,-14 14-71 0,14-14-75 15,-18 9-192-15,12-5-95 0,6-4-299 0,0 0-205 16</inkml:trace>
  <inkml:trace contextRef="#ctx0" brushRef="#br0" timeOffset="-119241.02">23376 15991 2562 0,'0'0'12'0,"0"0"35"0,0 0 0 0,0 0 9 16,24 18 36-16,-24-18 21 0,8 21 12 15,-4-7 3-15,0 4 1 0,0-1 8 0,-1 2-6 16,-1 1-2-16,-2 0-4 0,-2 3-15 16,-1-1-12-16,-1 0-5 0,-2 4-19 15,0-3-20-15,-2-2-38 0,-1 0-44 16,2-4-59-16,-1 0-72 0,2-3-72 0,-3-1-115 16,5 0-165-16,-2-6-377 0,6-7-262 15</inkml:trace>
  <inkml:trace contextRef="#ctx0" brushRef="#br0" timeOffset="-119075.93">23630 16244 2602 0,'0'0'-109'0,"30"-7"6"0,-15 5-3 15,-1-2 0-15,0 0 4 0,-2 3 0 0,0-2-8 16,-12 3-26-16,22-4-76 0,-22 4-277 15,17-7 340-15</inkml:trace>
  <inkml:trace contextRef="#ctx0" brushRef="#br0" timeOffset="-118870.24">23719 16145 1562 0,'-32'8'158'0,"32"-8"35"0,-10 10-5 15,10-10 4-15,-6 17 12 0,6-17 1 0,-9 22-9 16,7-8-26-16,0 4-15 0,0-1-11 15,0 2-12-15,2-3-7 0,0 3-11 16,-2 2-16-16,2-2-6 0,0 1-15 0,0-1-9 16,0-1-19-16,0 0-31 0,0-18-32 15,0 31-33-15,2-19-41 0,-2-12-41 0,2 26-38 16,2-15-44-16,-2-2-51 0,-2-9-124 16,4 17-481-16,1-11-224 0</inkml:trace>
  <inkml:trace contextRef="#ctx0" brushRef="#br0" timeOffset="-118323.55">24440 15732 2526 0,'4'-11'-39'16,"-4"11"64"-16,6-18 28 0,-6 18 5 16,0-15 12-16,0 15 15 0,0 0 13 0,-14-15 18 15,14 15 9-15,-18-7 14 0,18 7 9 16,-28 0 7-16,28 0-3 0,-38 13-6 0,15-2-6 16,-1 0-11-16,-3 9-9 0,1 0-12 15,2 1-14-15,-2 4-28 0,5 0-6 0,-1 4-8 16,2-1-8-16,4 1-2 0,0 1-5 15,3-1-5-15,2 1-5 0,5-2-10 16,2 0-13-16,2-1-6 0,2-1-3 0,0-1-10 16,6-1-6-16,0-3 1 0,5 0-1 15,0-3 2-15,1 0-1 0,3-2-1 0,0-2 2 16,2-1 3-16,-2-4 0 0,2-3 4 16,-1-1-2-16,0-1 3 0,-2 0 1 15,-1-4 1-15,-13 0 2 0,21-4-1 0,-12-2 4 16,-3-1 6-16,-6 7 9 0,0 0 11 15,7-24 2-15,-7 24 3 0,0 0 4 16,-7-30 11-16,7 30 4 0,-9-15 5 0,9 15 3 16,-6-13-2-16,6 13-8 0,0 0-1 15,-8-18-13-15,8 18 1 0,0 0 1 16,0 0-5-16,0 0-3 0,0 0-8 0,21-14 5 16,-21 14-13-16,20-2-18 0,-8 4-25 15,-12-2-35-15,20-2-62 0,-7 2-80 16,-13 0-95-16,24-4-201 0,-14 1-72 0,1 0 22 15,-11 3-295-15,21-6-201 0</inkml:trace>
  <inkml:trace contextRef="#ctx0" brushRef="#br0" timeOffset="-118031.55">24557 16177 2539 0,'0'0'-43'0,"13"10"25"0,-13-10 10 0,0 0 16 16,15 8 20-16,-15-8 19 0,13 6 12 15,-13-6 18-15,0 0 12 0,14 4 15 16,-14-4 16-16,0 0 10 0,0 0 11 16,14 7 12-16,-14-7 8 0,0 0-3 0,0 0-5 15,0 0-5-15,0 0-14 0,0 0-5 16,-22 35-5-16,22-35-5 0,-7 15-6 0,7-15 13 16,-12 15-12-16,12-15-13 0,-6 17-8 15,6-17-4-15,0 19-17 0,0-19 0 16,8 23-13-16,2-12-11 0,-1-1-22 0,4 1-19 15,4-3-18-15,-1 0-41 0,5-1-45 16,-5-3-54-16,6-2-77 0,-4 0-62 0,1-4-124 16,0-2-182-16,-2-2 22 0,0-1-351 15,-1-3-331-15</inkml:trace>
  <inkml:trace contextRef="#ctx0" brushRef="#br0" timeOffset="-117804.61">25042 15781 2717 0,'0'0'-19'16,"0"-16"58"-16,0 16 23 0,0 0 15 0,0 0 10 16,0 0 12-16,0 0 7 0,0 0 5 15,0 0 5-15,-43 41-4 0,27-22-1 16,3 3 5-16,1-2-5 0,-1 3-5 0,3 2-8 16,0 0-7-16,3 1-11 0,2 3-7 15,1-2-8-15,2 2-17 0,4-3-19 16,2 0-31-16,3 0-30 0,1-5-45 0,1-1-46 15,3-1-58-15,3-3-43 0,-2-1-69 16,1-4-153-16,1-3-479 0,-2-3-329 0</inkml:trace>
  <inkml:trace contextRef="#ctx0" brushRef="#br0" timeOffset="-117449.54">25385 15873 2839 0,'2'-15'12'0,"-2"15"35"15,0 0 11-15,0 0 20 0,0 0 35 16,-11-20 23-16,11 20 16 0,0 0 5 16,-31 6-6-16,31-6-9 0,-23 10-7 0,8-3-15 15,3 1-9-15,-1 2-14 0,-1 0-6 16,6 0-21-16,-2 2-2 0,4-1-9 0,-4 1-12 16,10-12-19-16,-6 23-24 0,6-23-20 15,6 22-24-15,-6-22-17 0,16 20-16 16,-4-10-8-16,-1 1 3 0,4-1 10 0,0 1 6 15,-3 0 17-15,3-1 25 0,2 1 37 16,-4 0 24-16,1-1 30 0,-3 1 14 16,1 1 14-16,-5 0 12 0,-1-2 4 0,-6-10 23 15,7 24-12-15,-7-24-10 0,-3 20-13 16,3-20-11-16,-13 18-7 0,-1-10-31 16,4 2-8-16,-4-2-10 0,14-8-47 15,-24 14-47-15,13-11-65 0,0 4-90 0,11-7-70 16,-16 2-152-16,16-2-142 0,0 0-20 0,-15-2-368 15,15 2-405-15</inkml:trace>
  <inkml:trace contextRef="#ctx0" brushRef="#br0" timeOffset="-117258.55">25657 15851 3235 0,'0'0'93'0,"21"10"5"16,-9-2 21-16,1 4 36 0,4 1 10 0,-1 4-5 15,-3 2-12-15,-2 0-10 0,1 4-21 16,-4 0-7-16,-5 2-16 0,-3-2-18 16,-2 1-9-16,-1 3-36 0,-8-3-49 0,-5 5-62 15,-1-3-86-15,-8 6-91 0,-4 0-176 16,-3-2-161-16,-9-1-382 0,-10 5-428 16</inkml:trace>
  <inkml:trace contextRef="#ctx0" brushRef="#br0" timeOffset="-87057.03">23675 16267 356 0,'0'0'47'0,"0"0"-22"15,-6-9 1-15,6 9 8 0,0 0 10 16,0 0-5-16,0 0 8 0,0 0-5 0,0 0 1 16,0 0-1-16,0 0 2 0,0 0 0 15,0 0-1-15,0 0 2 0,0 0 4 16,0 0-6-16,0 0 3 0,0 0-2 0,0 0 2 15,0 0 2-15,0 0 2 0,0 0 14 16,0 0-9-16,0 0 4 0,0 0 0 16,0 0 0-16,0 0 2 0,0 0-5 15,0 0-3-15,0 0-11 0,0 0 3 0,0 0-5 16,0 0 0-16,0 0-1 0,0 0-7 16,0 0 4-16,0 0 18 0,0 0-15 0,0 0 10 15,0 0-5-15,0 0 6 0,0 0 0 16,0 0-2-16,0 0 7 0,0 0-3 15,0 0 1-15,0 0-4 0,0 0-2 0,0 0-4 16,0 0 1-16,0 0-4 0,0 0 5 16,0 0-9-16,0 0 9 0,-17-11-1 0,17 11 8 15,0 0-10-15,0 0-1 0,-22-4-6 16,22 4-3-16,0 0-3 0,0 0-5 16,-20-4 2-16,20 4 1 0,0 0-3 0,-20-4 1 15,20 4-3-15,0 0-2 0,-19-4-2 16,19 4 1-16,0 0-7 0,-17-2 2 15,17 2-1-15,0 0-3 0,0 0 1 0,0 0-3 16,-23 0-2-16,23 0 2 0,0 0 0 16,0 0 2-16,0 0-8 0,0 0 5 15,-22 2-3-15,22-2 1 0,0 0 5 0,0 0 10 16,0 0 4-16,0 0 10 0,0 0 4 16,0 0-3-16,-20 0 6 0,20 0 0 0,0 0-1 15,0 0 1-15,0 0-3 0,0 0 2 16,0 0-11-16,0 0-4 0,0 0 3 0,0 0-2 15,0 0-8-15,0 0 2 0,0 0-3 16,0 0 0-16,0 0-2 0,0 0 1 16,0 0-1-16,0 0 2 0,0 0 0 0,0 0 6 15,61 3-2-15,-61-3 2 0,23 1-3 16,-23-1-1-16,23 2-2 0,-23-2 0 0,24 4-4 16,-24-4 2-16,23 0-4 0,-23 0-1 15,21 2 3-15,-21-2 1 0,19 0 0 16,-19 0 0-16,18 1 0 0,-18-1-3 15,0 0-1-15,0 0-2 0,26 0 3 0,-26 0-4 16,0 0 0-16,20 0-2 0,-20 0 0 16,0 0 2-16,0 0 2 0,21 0-1 15,-21 0 3-15,0 0-1 0,0 0-2 0,0 0 2 16,19 0-2-16,-19 0-1 0,0 0-4 16,0 0 1-16,0 0-1 0,0 0-4 0,0 0-2 15,17 3-10-15,-17-3-13 0,0 0-27 16,0 0-27-16,0 0-37 0,0 0-38 15,0 0-42-15,0 0-44 0,0 0-74 0,0 0-151 16,0 0-400-16,0 0-223 0</inkml:trace>
  <inkml:trace contextRef="#ctx0" brushRef="#br0" timeOffset="-86067.08">23713 16136 2475 0,'0'0'-113'16,"0"0"27"-16,0 0 15 0,0-23 10 16,0 23 13-16,0 0 21 0,0 0 10 0,0 0 12 15,0 0 15-15,0 0 6 0,0 0 10 16,-4-21 7-16,4 21 16 0,0 0 9 0,0 0 11 16,0 0 14-16,0 0 1 0,0 0 6 15,0 0 9-15,0 0 1 0,0 0-8 0,-4-15 1 16,4 15 2-16,0 0 3 0,0 0-3 15,0 0 4-15,0 0-4 0,0 0-1 16,0 0-6-16,0 0-10 0,0 0-7 16,0 0-8-16,0 0-8 0,0 0-1 0,0 0-8 15,0 0-5-15,0 0-3 0,0 0-5 16,0 0 0-16,0 0 0 0,0 0-3 0,0 0 1 16,0 0 1-16,0 0-4 0,0 0-1 15,0 0-2-15,0 0 1 0,0 0 1 16,-22 0-2-16,22 0-3 0,0 0-1 0,0 0 0 15,0 0-6-15,0 0 4 0,0 0-4 16,0 0-1-16,0 0-2 0,0 0-1 16,0 0 1-16,0 0-5 0,0 0 1 0,0 0-4 15,0 0 2-15,0 0 4 0,0 0 5 16,0 0 0-16,-17 22 5 0,17-22 1 0,0 0 3 16,0 0 4-16,0 0-7 0,0 0 4 15,0 22-1-15,0-22-3 0,0 0-1 16,0 0 9-16,0 18-2 0,0-18-3 0,0 0 6 15,0 0-4-15,5 24-2 0,-5-24-2 16,2 13 2-16,-2-13-4 0,0 0 1 16,4 17 1-16,-4-17-4 0,4 12-3 0,-4-12 1 15,0 0 0-15,0 0-4 0,4 22 3 16,-4-22-6-16,0 0 0 0,2 16-3 16,-2-16 0-16,0 0-1 0,0 0-1 0,2 15 0 15,-2-15 2-15,0 0 0 0,0 0-2 16,2 15-1-16,-2-15 1 0,0 0-4 0,0 0 9 15,0 0-3-15,0 19 1 0,0-19-1 16,0 0 3-16,0 0 3 0,0 0-1 0,2 17 6 16,-2-17-4-16,0 0 19 0,0 0-1 15,0 0 0-15,0 21-6 0,0-21-2 16,0 0-7-16,0 0 3 0,0 15-6 0,0-15 2 16,0 0-9-16,0 0-8 0,3 18-18 15,-3-18-42-15,2 5-52 0,-2-5-64 0,0 0-72 16,0 0-61-16,-2 16-147 0,2-16-140 15,0 0 23-15,-9 7-335 0,9-7-302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6:02:06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21463 10226 1306 0,'-30'-3'246'0,"30"3"-47"0,0 0-10 16,0 0-50-16,-21-1-26 0,21 1-4 15,0 0-13-15,0 0-8 0,0 0 2 16,-19-4 2-16,19 4 3 0,0 0-4 0,0 0 0 16,0 0-11-16,0 0-10 0,0 0-6 15,0 0-6-15,0 0-6 0,0 0-4 0,0 0-8 16,0 0-5-16,0 0-3 0,0 0-4 15,0 0-3-15,0 0-2 0,0 0-2 16,68 4-1-16,-50-3-3 0,4 3-3 0,1-2-1 16,7 2-1-16,0 0-1 0,1-2 1 15,1 0-5-15,2 2-1 0,-2-3 1 16,1 2 3-16,-1 0-2 0,0-1-4 0,-3 0-1 16,-1 0 3-16,0-1-3 0,-7 1 3 15,0-2 0-15,-2 0-3 0,-3 3-2 16,-16-3 3-16,28 1-2 0,-28-1 2 0,24 0 1 15,-24 0-1-15,21 2 5 0,-21-2 0 16,16 0-3-16,-16 0 6 0,0 0 1 0,20 0 1 16,-20 0-2-16,0 0-1 0,17 2-3 15,-17-2 2-15,0 0-2 0,0 0 1 16,15 0-4-16,-15 0 0 0,0 0 4 0,0 0-8 16,0 0-17-16,0 0-5 0,0 0-15 15,0 0-10-15,0 0-4 0,0 0-2 0,0 0 2 16,0 0-2-16,0 0 9 0,0 0 0 15,0 0 3-15,0 0 4 0,0 0 6 0,-26-32-5 16,26 32 9-16,-12-15-2 0,12 15 7 16,-14-15-1-16,8 3 10 0,-2 2-5 15,8 10 10-15,-17-17 5 0,9 6 11 0,8 11 5 16,-15-17 10-16,8 6 7 0,7 11 6 16,-12-12 1-16,6 6 0 0,6 6-6 15,0 0-4-15,-16-17-3 0,16 17-1 0,0 0-4 16,-8-11 0-16,8 11-2 0,0 0-6 15,0 0-1-15,0 0 1 0,0 0-2 0,0 0-1 16,0 0 0-16,0 0 3 0,0 0-2 16,0 0 0-16,0 0-3 0,55 18 0 0,-42-12-1 15,0 2-2-15,-1-1-1 0,4 0 2 16,-2 4-2-16,-2-2 2 0,3 3-3 16,-2-2 1-16,0 1-1 0,-3 1 2 0,1-2 0 15,0 4 1-15,-1-3 0 0,-4 1-6 16,0-1 4-16,1 2-2 0,-4-1 3 0,-3 1 13 15,2-2-6-15,-4 3 3 0,2-14 0 16,-7 28-1-16,0-12-4 0,1-3 1 16,-2 2-5-16,0-1-19 0,-1 1-33 0,0-4-41 15,1 3-58-15,-1-3-66 0,-1 1-144 16,1-5-532-16,9-7-265 0</inkml:trace>
  <inkml:trace contextRef="#ctx0" brushRef="#br0" timeOffset="4365.17">21152 9439 1728 0,'0'0'247'0,"0"0"-91"16,0 0-53-16,0 0-36 0,0 0 17 15,0 0-5-15,0 0 10 0,0 0-5 16,0 0-4-16,0 0 2 0,0 0 0 0,18 7 0 16,-18-7 5-16,0 0 9 0,0 21 4 15,0-21 5-15,2 21 2 0,-2-21-6 0,-2 25-10 16,2-10-5-16,0-15-11 0,-2 34-1 16,2-14 0-16,0-2-2 0,-4 1-3 15,2 3-5-15,0-2-5 0,0 1-6 0,0 0-5 16,-2 0-3-16,4-2-7 0,-2 0-2 15,0-2-6-15,2-17-3 0,-2 33-4 0,0-19-6 16,2-14-21-16,0 20-25 0,0-20-35 16,0 19-53-16,0-19-64 0,-3 13-65 0,3-13-111 15,0 0-182-15,-11 4-371 0,11-4-305 16</inkml:trace>
  <inkml:trace contextRef="#ctx0" brushRef="#br0" timeOffset="4883.17">21082 9513 2695 0,'2'-27'-102'0,"-2"27"8"0,0-25 6 16,0 25 15-16,2-24 30 0,-2 24 18 16,2-21 31-16,-2 21 23 0,2-17 11 0,-2 17 6 15,7-17-9-15,-7 17-9 0,8-17 3 16,-8 17-1-16,15-12-2 0,-15 12-11 15,16-10-2-15,-16 10 4 0,20-7-1 0,-20 7-3 16,21-1-4-16,-21 1 6 0,19 1-6 16,-19-1 9-16,21 6 10 0,-21-6 8 0,17 13 3 15,-8-4 0-15,-3 1 6 0,-6-10-10 16,8 23 3-16,-6-12 1 0,-2-11 7 16,0 27-2-16,0-27-1 0,-8 28 0 0,2-13-2 15,0-1 5-15,-3 1-4 0,-4-3-5 16,3-2 0-16,-1 3-3 0,1-4 7 0,-1 1-13 15,11-10-1-15,-15 13-1 0,15-13 8 16,-12 16 6-16,12-16 3 0,-12 9 4 0,12-9 0 16,-8 8-2-16,8-8-1 0,0 0 7 15,-12 9-1-15,12-9 0 0,0 0-1 16,0 0-4-16,-11 11-3 0,11-11-4 16,0 0-4-16,0 0-1 0,0 0-1 0,0 0 4 15,19 25 5-15,-19-25 4 0,17 13 3 16,-8-4 5-16,3 2-5 0,1-2 2 0,-2-2-6 15,1 5-7-15,3-3-4 0,-5 1-1 16,6 1-8-16,-4 1-2 0,-2-3-9 0,6 3-16 16,-6-3-36-16,1-1-38 0,-3 2-51 15,-8-10-49-15,17 15-39 0,-10-10-44 16,-1 3-63-16,-6-8-128 0,8 9-519 0,-8-9-408 16</inkml:trace>
  <inkml:trace contextRef="#ctx0" brushRef="#br0" timeOffset="5190.25">21534 9372 2898 0,'0'0'-110'15,"0"0"11"-15,0 0 9 0,0 0 8 16,0 0 18-16,0 0 28 0,-12-14 31 0,12 14 33 16,0 0 14-16,0 0 9 0,-27 27 3 15,16-13-1-15,2-1 2 0,1 1 3 0,2 1 2 16,0-1-7-16,-2 4-4 0,4-1-8 16,0 0-1-16,0 0-3 0,4 1-6 15,0-18-27-15,2 32-15 0,0-16-39 0,2-2-32 16,4 0-42-16,-2-3-45 0,-6-11-72 15,10 17-505-15,-4-11-21 0</inkml:trace>
  <inkml:trace contextRef="#ctx0" brushRef="#br0" timeOffset="5490.05">21590 9595 2153 0,'0'0'-14'15,"6"-16"26"-15,-6 16 1 0,4-17 4 16,-4 17 8-16,5-13 5 0,-5 13 7 0,0 0 15 15,0 0 11-15,-3-21-7 0,3 21 6 16,0 0 0-16,0 0 7 0,0 0 5 0,-18-7 2 16,18 7-2-16,0 0-9 0,0 0-5 15,0 0-8-15,0 0-1 0,0 0-4 16,-24 24-7-16,24-24-1 0,0 0-6 0,2 23 3 16,-2-23-10-16,0 0-2 0,10 27-1 15,-10-27-2-15,10 19-5 0,-4-10-2 16,-6-9 0-16,10 18-1 0,-6-9-2 0,-4-9-9 15,9 17 6-15,-9-17-5 0,4 14 1 16,-4-14-11-16,0 0-15 0,0 0-34 16,-8 26-49-16,8-26-31 0,-11 10-38 0,11-10-47 15,0 0-128-15,-17 5-397 0,17-5-23 16</inkml:trace>
  <inkml:trace contextRef="#ctx0" brushRef="#br0" timeOffset="5732.18">21782 9414 2212 0,'0'0'-32'15,"11"-6"5"-15,-11 6 0 0,0 0 13 16,0 0 19-16,0 0 20 0,0 0 25 16,0 0-2-16,21 27 2 0,-19-16 5 0,3 4 3 15,-3 5 2-15,0-1 4 0,-2 0 2 16,0 2-1-16,0 0-9 0,0 1-8 0,0-1 0 15,-4 4-7-15,1-2-3 0,-3-1-6 16,0 0-14-16,-1 1-29 0,1-6-61 0,-1 0-55 16,1 1-78-16,-2-4-179 0,2 0-290 15,0-1 86-15</inkml:trace>
  <inkml:trace contextRef="#ctx0" brushRef="#br0" timeOffset="6644.25">22193 10264 1927 0,'0'0'-53'16,"-11"3"7"-16,11-3 5 0,0 0 2 15,0 0 4-15,0 0 11 0,0 0 4 0,0 0 13 16,0 0 4-16,0 0 3 0,0 0 8 16,0 0 14-16,0 0 9 0,0 0 17 15,0 0 11-15,0 0 25 0,0 0-5 0,0 0-3 16,0 0-2-16,0 0-14 0,0 0-4 16,0 0-7-16,0 0-4 0,0 0-2 15,39 14-7-15,-39-14 5 0,29 4 13 0,-8-1 11 16,3 3 10-16,5 0 16 0,-1 0 6 15,4-1 9-15,4 1-12 0,-1 2-9 0,1-3-9 16,-2 4-7-16,-2-5 0 0,-1 0-17 16,-3 2-4-16,0 0-8 0,-5-3-1 15,-1 2-5-15,-4-4-6 0,-1 3-18 0,-17-4-34 16,26 3-63-16,-14-2-60 0,-1-2-73 16,-11 1-153-16,0 0-472 0,19-7-183 0</inkml:trace>
  <inkml:trace contextRef="#ctx0" brushRef="#br0" timeOffset="7119.15">22816 9473 2476 0,'-2'-19'-50'0,"2"19"24"0,2-15 5 15,-2 15-5-15,0 0 1 0,0 0-1 16,0 0 9-16,0 0 10 0,0 0 2 0,0 0 16 16,0 0 3-16,0 0 3 0,0 0 10 15,-9 57 28-15,6-34 9 0,1 1 20 16,-2 7 7-16,2-1 8 0,0 5 5 0,0 3-7 15,0 2 18-15,-2 1-4 0,4 4 2 16,-2 8 2-16,2 0-10 0,2 2-6 16,-2 4-4-16,0-4-6 0,-2 3-4 0,4 0-5 15,-2-3-5-15,2 2-2 0,0-2-7 16,0 0-2-16,0-2-4 0,2 1 3 0,-2-2-2 16,0 0 5-16,0-8-8 0,3 6-6 15,-3-6-4-15,3-4-1 0,-1 0-5 16,2 0-7-16,-2-2-4 0,0-2-2 0,1-6-3 15,-1-3-2-15,0-2-4 0,2-1-5 16,-4 0-10-16,3-5-19 0,-3-4-29 0,-2-15-50 16,4 21-67-16,-1-14-71 0,-3-7-77 15,0 0-166-15,0 0-117 0,0 0-316 0,0 0-297 16</inkml:trace>
  <inkml:trace contextRef="#ctx0" brushRef="#br0" timeOffset="8412.68">22739 9395 2597 0,'0'0'-98'0,"0"0"22"0,9-13 6 0,-9 13 8 16,0 0 8-16,0 0 11 0,10-8 22 15,-10 8 20-15,0 0 13 0,0 0 24 0,13-9 6 16,-13 9 14-16,0 0 23 0,23-2-1 16,-23 2 1-16,24-5-9 0,-8 4-3 15,3-1-9-15,3 0-8 0,0-2-10 0,8 2-3 16,5-2-9-16,5 0-8 0,4 3-12 15,1-5-6-15,12 0-7 0,-3 2 2 0,4 0-5 16,1 1 4-16,0 1-5 0,1-1 3 16,1 2 5-16,0 1 1 0,3-2-2 15,1 2 0-15,1 2 0 0,23 2 1 0,0 0-2 16,0-3-1-16,2 2-2 0,0-2 4 16,-2 3 1-16,0-2 0 0,-15-2-4 15,-9 1 1-15,1-1 1 0,2 3 4 0,-2-3 8 16,1 0 3-16,0 0 0 0,-1-3 4 15,0 3 4-15,2 0-3 0,-4 0-4 0,1-1 1 16,3 1-4-16,-3 0 0 0,1 0-6 16,1 0 6-16,3 0-6 0,-5-2 6 15,2 4-4-15,-2-2 2 0,-1 0-3 0,-2 0 3 16,-1 1-2-16,-3-1-2 0,-8 0-1 16,-1 3-2-16,-3-3 2 0,-4 3 0 15,-4-3-2-15,-2 0 6 0,-2 0-10 0,-8 1 13 16,-3-1 9-16,0 0 11 0,-3 0 3 15,-2 0 8-15,-18 0 3 0,31 0-6 0,-31 0-3 16,25 2-8-16,-25-2 0 0,21 4-3 16,-11-1-5-16,-10-3 1 0,21 13-1 15,-15-3-3-15,-1 4-1 0,1 1 5 0,1 0-1 16,0 6-1-16,-2 0 4 0,3 3 0 16,-3 4 7-16,1 1-3 0,-3-2-2 0,2 4 1 15,-1 5-2-15,0 0-1 0,-3 5-2 16,3 0-3-16,0 7 14 0,3 3-2 15,-2 3-1-15,-1 1-4 0,1 2 0 0,-1 0-2 16,-2 0-4-16,2-1-1 0,-3 1-1 16,3 0 0-16,1 0-2 0,0-1-2 15,-1 0-2-15,0 0 0 0,-2-1-1 0,3 0 4 16,-1-1-10-16,-2-3 1 0,1-7 1 16,-2-1-3-16,1 2 1 0,0-3 0 15,-2-2 1-15,2-3-2 0,-2 2 2 0,2-7-3 16,-2 0 3-16,0-1-3 0,0-1 1 15,0-1 0-15,2-1 2 0,-4-6-1 0,2-3 2 16,0 0-5-16,-2-2 2 0,-4-2 3 16,6-15 3-16,-10 26-4 0,1-17 1 15,-2 0 3-15,-3 0 4 0,-1-3 4 16,-3 0-1-16,2 0 2 0,-6-2-1 0,1-3-3 16,-6 3 0-16,0-2-2 0,-4 2-2 15,-1-3 0-15,-1-1 2 0,-5 0-4 0,-3 3 2 16,-4-3-2-16,-2 0 0 0,-2 0-3 15,4-3 1-15,-5 3 1 0,0-1 3 0,0-1 6 16,-9 0 4-16,2 0-4 0,-3 2 2 16,-1-2-3-16,-1 0 2 0,1 2-4 0,0 0 3 15,-2 0-6-15,-1 0 0 0,-2 2-1 16,3 0 0-16,-4-2 0 0,-21 4 0 16,14-2-1-16,10 2-5 0,2-3 4 0,-3 2 3 15,2-2-5-15,3 1 3 0,-1 0-2 16,12-2-2-16,-3 0-1 0,1-2 3 0,5 2-1 15,-1 0-1-15,0-2 1 0,4 2-1 16,-1 0 1-16,3-1-2 0,0-2-2 0,5 2-1 16,0-2-5-16,2 2 1 0,-7-3 1 15,8 0 0-15,-1 2-1 0,0 1 3 16,0-3-2-16,-4 0 1 0,7 0 0 0,-3 0 1 16,2 0-1-16,-2 0 1 0,3 0 0 15,1 1 2-15,-2-2-2 0,3 1-2 16,-3-1 3-16,2 0-1 0,1 3-3 0,1-4 4 15,0 4 0-15,1-3 0 0,1 3 0 16,0-5 0-16,6 6 0 0,-1-3 2 0,-1 2-3 16,2-2 4-16,0 1-3 0,1 1 2 15,19 2-2-15,-34-6 0 0,15 4-2 16,2 0-9-16,17 2-29 0,-32-7-30 0,18 4-52 16,14 3-60-16,-23-5-68 0,9 1-166 15,6-2-166-15,-2 1-287 0,10 5-227 16</inkml:trace>
  <inkml:trace contextRef="#ctx0" brushRef="#br0" timeOffset="10842.95">26845 10315 2324 0,'0'0'-127'0,"0"0"23"16,0 0 10-16,0 0 9 0,0 0 4 15,0 0 14-15,0 0 6 0,0 0 8 0,0 0 10 16,-20 4 11-16,20-4 10 0,0 0 5 16,0 0-1-16,0 0 6 0,0 0 7 15,0 0 12-15,0 0 6 0,0 0 9 0,0 0 10 16,0 0 20-16,0 0 8 0,0 0 4 15,0 0 13-15,0 0-9 0,0 0 13 0,0 0 3 16,0 0 9-16,0 0-1 0,0 0-1 16,0 0-11-16,0 0-3 0,0 0-11 15,0 0-5-15,0 0-7 0,0 0-2 0,0 0-3 16,0 0-8-16,0 0-11 0,0 0 5 16,0 0-8-16,61 3-3 0,-41-3-3 0,-2 3-4 15,4-3-1-15,1 1 4 0,4-1-2 16,4 2 6-16,-1-2 11 0,1 0 11 0,3 2 12 15,0-2 9-15,-1 2 2 0,1-2 5 16,1 1-4-16,1-1 1 0,0 3-2 16,0-3-4-16,0 0-5 0,-2 0-4 0,-1 0-3 15,-1-3-8-15,-2 3-1 0,-6 0-10 16,3-1 0-16,-7-1-5 0,0 0-1 16,-2 2-5-16,-18 0-7 0,27 0-9 0,-27 0-6 15,25-2-7-15,-25 2-6 0,21-1-9 16,-21 1-9-16,17-3-14 0,-17 3-15 0,0 0-10 15,0 0-13-15,27 0-27 0,-27 0-27 16,0 0-38-16,0 0-52 0,0 0-108 16,0 0-524-16,0 0-209 0</inkml:trace>
  <inkml:trace contextRef="#ctx0" brushRef="#br0" timeOffset="11507.28">27076 10201 2545 0,'0'0'-99'0,"0"0"6"0,0 0 7 0,0 0 11 15,0 0 11-15,-15 17 2 0,15-17 11 16,0 0 11-16,0 0 7 0,0 0 5 16,18 31-3-16,-18-31 19 0,22 15 15 15,-11-6 13-15,5-1 15 0,-3-1 20 16,-1 1 2-16,1 2 7 0,1-3 17 0,-5 2 4 15,-9-9 0-15,15 18 0 0,-9-11 4 0,-6-7-3 16,2 20-8-16,-2-20-6 0,-4 20-4 16,4-20-10-16,-12 20-2 0,1-9-20 15,-3 0-46-15,3-1-43 0,-6 0-46 0,2-3-58 16,-7 1-105-16,4-1-459 0,-2-1 13 16</inkml:trace>
  <inkml:trace contextRef="#ctx0" brushRef="#br0" timeOffset="12387.28">27353 9067 2015 0,'-11'-15'-59'0,"11"15"24"16,0 0 27-16,0 0 12 0,0 0 30 16,0 0 19-16,0 0 33 0,0 0 32 15,0 0 18-15,0 0 10 0,0 0 6 16,0 0-1-16,0 0-3 0,0 0-9 0,0 0-8 16,0 0 5-16,0 0-1 0,0 0-8 15,0 0-11-15,0 0-11 0,25 32-7 16,-19-19-11-16,3 0-5 0,5 5-6 0,-5-1-9 15,4 1-2-15,1 0-3 0,1 0-8 16,1-2-4-16,0 0-8 0,0 1-1 0,-2-2-9 16,1-1-12-16,-2-3-28 0,-3 1-38 15,1-3-42-15,-3-1-49 0,-8-8-61 0,18 12-43 16,-15-9-64-16,-3-3-128 0,0 0-516 16,0 0-374-16</inkml:trace>
  <inkml:trace contextRef="#ctx0" brushRef="#br0" timeOffset="12688.96">27640 9097 2911 0,'3'-13'-60'0,"-3"13"2"0,8-23 10 0,-5 14 8 15,-3 9 8-15,8-19 13 0,-8 19 25 16,7-15 13-16,-7 15 13 0,10-14 6 0,-10 14 1 16,0 0-7-16,8-11 11 0,-8 11 5 15,0 0 17-15,0 0 3 0,0 0-2 16,0 0 3-16,0 0-3 0,-15 49 5 0,7-28-5 15,-4 2-2-15,5 1 2 0,-5 5 2 16,1 4 1-16,2 1 3 0,-4 1 8 0,2 1 1 16,4 0-6-16,-2 0 2 0,0 2-3 15,3-3-5-15,1 1-10 0,-1-1-4 0,4-4-2 16,0-2-10-16,0 1-5 0,0-3-4 16,2 0-4-16,0-5-12 0,-2-3-27 15,2 0-36-15,0-1-40 0,0-18-52 0,-2 28-48 16,2-28-59-16,-2 19-98 0,2-13-142 15,0-6-419-15,0 0-292 0</inkml:trace>
  <inkml:trace contextRef="#ctx0" brushRef="#br0" timeOffset="12956.45">27933 9176 2636 0,'0'0'-103'0,"0"0"13"0,0 0 35 15,0 0 29-15,0 0 15 0,0 0 28 16,-34 28 18-16,23-14 15 0,3 1 12 16,-3 2 1-16,1 4 7 0,0 0-4 0,3 0 0 15,1 4-6-15,1-2-1 0,1 1-13 16,1-2-2-16,3 0-6 0,0-1-27 0,3 3-67 15,1-2-64-15,1-3-57 0,-3-2-123 16,2-2-443-16,0 0-21 0</inkml:trace>
  <inkml:trace contextRef="#ctx0" brushRef="#br0" timeOffset="13287.76">28121 9365 2158 0,'0'-16'-22'16,"0"16"31"-16,0 0 2 0,-9-21 8 16,9 21 17-16,-12-10 21 0,12 10 0 0,-17-8 15 15,17 8 1-15,-19-1 2 0,19 1-2 16,0 0-8-16,-26 8 4 0,26-8-7 16,-10 12-4-16,10-12-2 0,-8 20-8 0,8-20-3 15,0 23-9-15,0-23-13 0,8 31-20 16,-3-16-13-16,7 2-22 0,-1 2-3 0,-1 1 11 15,3-2 0-15,-1 0 4 0,-1 1 14 16,2 1 3-16,-5-1 3 0,-2-2 15 0,0 1 19 16,-1-5 9-16,-3 2 8 0,-2-15 5 15,-2 24 0-15,2-24-1 0,-11 26-3 16,5-17-7-16,-2 2-2 0,-2-3-7 0,10-8-15 16,-20 15-45-16,12-10-72 0,0 2-67 15,8-7-128-15,-13 4-583 0,13-4-236 16</inkml:trace>
  <inkml:trace contextRef="#ctx0" brushRef="#br0" timeOffset="13508.78">28368 9282 2527 0,'0'0'-43'16,"24"0"26"-16,-24 0 14 0,16 6 36 15,-16-6 23-15,18 15 28 0,-11-5 18 0,3 3-1 16,-6 3-9-16,3 0-8 0,-3 4-8 16,-2 1-7-16,-2-1-8 0,0 6-8 0,-4-2 0 15,-1 0-37-15,-3 2-63 0,-2 0-74 16,3 0-67-16,-11 0-124 0,3 0-511 16,-3-3-152-16</inkml:trace>
  <inkml:trace contextRef="#ctx0" brushRef="#br0" timeOffset="57481.78">1945 13078 884 0,'0'0'163'0,"0"0"-57"0,0-25-59 0,0 25 4 16,2-17 25-16,-2 17 3 0,0 0 8 16,0-23 10-16,0 23 23 0,0 0 13 15,2-18 23-15,-2 18 20 0,0 0 5 0,0 0 2 16,1-16 10-16,-1 16-1 0,0 0-9 16,0 0-14-16,0 0-19 0,0 0-6 15,0 0-7-15,0 0 4 0,0 0-6 16,0 0 2-16,0 0-6 0,0 0-12 0,0 0-10 15,0 0-12-15,-1 57-10 0,1-38-3 16,-2-1-10-16,0 6-9 0,-2 0-6 0,4 3-9 16,-2-4-4-16,2 1 2 0,2 3-7 15,-2 0-9-15,0 0 2 0,2-3-3 0,0 3-5 16,0-2-4-16,1 0 3 0,0-3 0 16,2 0-8-16,-1-2-4 0,0 0-3 15,0-4 3-15,0 2-6 0,-1-5 5 0,3 2-4 16,-6-15-2-16,8 24 5 0,-1-17-9 15,-7-7 6-15,10 15-8 0,-10-15 2 0,15 12-3 16,-15-12-2-16,15 4 3 0,-15-4 0 16,16 1 0-16,-16-1-2 0,0 0 5 15,29-5-4-15,-29 5 3 0,16-8-1 0,-16 8 0 16,20-10-2-16,-12 3 4 0,-8 7-5 16,17-16 2-16,-11 7 3 0,3 0-5 0,-9 9 3 15,11-25-1-15,-5 11 1 0,0 0 0 16,-2 0-1-16,0-1 4 0,2-3-3 15,-2 1-1-15,4-2 1 0,-6 2-5 0,4-2 4 16,-2-1-2-16,0 1 4 0,-2 1 6 16,2 0 5-16,1-2 5 0,-4 1 26 0,4 1-5 15,-1 1 4-15,-1 2-4 0,-2-2 1 16,-1 17-5-16,5-30-2 0,-3 14-2 16,0 4-6-16,-2 12-1 0,2-24-2 0,-2 24-7 15,2-21 5-15,-2 21-6 0,3-19-4 16,-3 19-4-16,2-16-17 0,-2 16-7 15,0 0-18-15,2-18-21 0,-2 18-31 0,0-8-41 16,0 8-61-16,0 0-73 0,0 0-90 16,0 0-201-16,0 0-47 0,0 0 22 0,0 0-341 15,0 0-322-15</inkml:trace>
  <inkml:trace contextRef="#ctx0" brushRef="#br0" timeOffset="57854.91">2550 13085 2863 0,'0'0'6'0,"0"0"19"16,0 0-3-16,0 0 7 0,0 0 12 16,0 0 27-16,0 0 20 0,0 0 18 15,0 0 5-15,0 0 0 0,0 0-5 0,-33 33-6 16,27-20 1-16,-4 2 2 0,6 2-1 16,-2 1-8-16,2 0-5 0,0 1-5 15,-1 3-10-15,3-4-9 0,0 6-3 0,2-3-10 16,0-1-5-16,-2 4-9 0,4-4-3 15,0-1-16-15,0 0-24 0,3-2-29 16,-3 1-37-16,2-5-58 0,2 0-61 0,0-2-62 16,-6-11-93-16,6 14-158 0,0-8-436 15,-6-6-356-15</inkml:trace>
  <inkml:trace contextRef="#ctx0" brushRef="#br0" timeOffset="58216.97">2777 13112 2875 0,'0'0'-22'0,"4"-12"35"0,-4 12 10 15,0 0-4-15,0 0 14 0,0 0 15 16,0 0 32-16,0 0 26 0,-17-15 18 0,17 15 1 16,0 0 8-16,0 0-8 0,0 0-1 15,-39 19-9-15,39-19-10 0,-14 14-11 0,8-5-6 16,6-9-14-16,-6 17-10 0,6-17-12 15,-2 22-13-15,2-22-10 0,6 22-10 16,0-9-19-16,0-1-8 0,4 1-12 0,4 2-5 16,0-1 0-16,-1 0 4 0,0 2 1 15,0-3 1-15,-3 3 8 0,0-3-1 0,0 0 1 16,-2 1 9-16,-2-2 9 0,-2 1 9 16,-4-13 9-16,2 22 3 0,-2-22-1 15,-6 23-1-15,6-23-3 0,-12 19-3 0,2-12-3 16,0 4-10-16,0-4-17 0,10-7-32 15,-19 8-33-15,19-8-55 0,-17 3-60 16,17-3-34-16,-13-2-25 0,13 2-84 0,-10-11-642 16,10 11-426-16</inkml:trace>
  <inkml:trace contextRef="#ctx0" brushRef="#br0" timeOffset="58489.14">2976 13137 3047 0,'0'0'-26'0,"12"-6"11"0,-12 6 9 0,0 0 20 16,0 0 31-16,28 3 26 0,-28-3 26 15,12 10 9-15,-12-10 1 0,14 18 0 16,-8-7 3-16,0 2-1 0,0 2-1 0,-1 1-2 16,-1-2-1-16,0 2-7 0,0 3-4 15,-2-2-10-15,0 3-10 0,1-2-9 0,-3 1-6 16,0 0-5-16,0 3-8 0,0-5-2 15,0 2-4-15,0-19-11 0,-7 33-17 0,5-15-30 16,0-4-39-16,0 1-52 0,2-15-60 16,-4 22-60-16,4-11-57 0,0-11-133 15,-7 17-122-15,7-17-357 0,0 11-282 0</inkml:trace>
  <inkml:trace contextRef="#ctx0" brushRef="#br0" timeOffset="58733.13">3357 13458 2851 0,'14'-5'81'0,"-14"5"27"16,13-6-13-16,-13 6-3 0,0 0-10 16,20-10 7-16,-20 10 12 0,16-5 5 15,-16 5-3-15,20-6-7 0,-8 2-12 0,-12 4-4 16,28-5-14-16,-14 1-8 0,-14 4-5 15,30-6-5-15,-13 4-6 0,-17 2-15 0,28-6-28 16,-14 5-35-16,-14 1-50 0,25-8-59 16,-13 4-48-16,-4 0-50 0,-8 4-89 15,12-9-637-15,-12 9-410 0</inkml:trace>
  <inkml:trace contextRef="#ctx0" brushRef="#br0" timeOffset="58899.62">3501 13300 2895 0,'0'0'17'0,"-24"-7"70"16,24 7 26-16,-13-6 5 0,13 6 8 15,0 0-3-15,-12-9-11 0,12 9-10 16,0 0 1-16,0 0-10 0,0 0-6 0,0 0-5 16,34-21-13-16,-34 21-8 0,27-7-5 15,-7 6-15-15,-4-3-28 0,4 0-41 16,-2 0-51-16,1 3-72 0,3-2-56 0,-2 0-68 16,0 1-141-16,-1 0-531 0,0 0-370 0</inkml:trace>
  <inkml:trace contextRef="#ctx0" brushRef="#br0" timeOffset="59274.93">4121 12887 2936 0,'0'0'12'0,"0"0"26"0,4-19-5 0,-4 19-7 16,0 0-7-16,0 0 9 0,4-13 24 15,-4 13 24-15,0 0 17 0,0 0 2 0,0 0 8 16,0 0 0-16,0 0 7 0,0 0 5 16,-4 56-9-16,4-38-4 0,-2 3-9 15,0 4-8-15,2 1-12 0,-2 1-3 0,0 2-7 16,0-1-9-16,2 3-4 0,-2-1-7 15,-1 0-5-15,3 1-2 0,-2-2-5 0,2-1-4 16,-2-1-7-16,2 0-9 0,0-5-14 16,0 0-20-16,0-2-20 0,0-3-23 15,2-2-26-15,-2-15-20 0,0 27-31 16,0-27-35-16,2 17-23 0,-2-17-12 0,0 10-24 16,0-10-20-16,0 0-30 0,0 0-593 15,0 0-248-15</inkml:trace>
  <inkml:trace contextRef="#ctx0" brushRef="#br0" timeOffset="59684.16">4117 13323 2496 0,'0'-36'-109'0,"2"4"46"15,-2 1 44-15,2 5 27 0,-2 1 24 16,2 0 23-16,0 0 24 0,2 0 19 0,-2 0 16 16,2 1 9-16,-2 1-5 0,6 0 4 15,-2 1-5-15,2 0-6 0,0 3-7 16,3 0-8-16,-2 2-7 0,-3 4-8 0,4 0-4 16,1 1-6-16,-1 1-6 0,2 2-5 15,0 2-5-15,-12 7-9 0,23-8 2 0,-23 8-5 16,19 0-3-16,-19 0-3 0,21 8-4 15,-10-1 3-15,-11-7-7 0,13 16 2 0,-9-2 1 16,0-3-3-16,-4-11 1 0,0 25 0 16,0-25-2-16,-4 28 0 0,-2-13-1 15,-1-1 0-15,1-1 3 0,-5 0-2 0,3 1 2 16,-3-1-5-16,3-4 7 0,-3 3-2 16,11-12-2-16,-15 18 1 0,9-11 2 15,6-7-1-15,-14 14 2 0,14-14 2 0,-10 13-3 16,10-13 7-16,-2 16 21 0,2-16-4 0,9 18-5 15,0-7-5-15,-1 1-3 0,4-1 0 16,4 5-7-16,0-1-3 0,-1 0-3 16,5 2 2-16,-2-2-9 0,6 5 7 0,-1-3-6 15,0 2 0-15,-4-2-2 0,3-1-7 16,-4 1 2-16,2-2-11 0,-3 0 4 0,1 0-15 16,0-2-24-16,-4-1-31 0,1-1-37 15,-2-3-50-15,-3 1-63 0,3-1-61 16,-5-4-90-16,3 0-155 0,-11-4-89 0,15 5-369 15,-15-5-425-15</inkml:trace>
  <inkml:trace contextRef="#ctx0" brushRef="#br0" timeOffset="59941.92">4803 13114 3052 0,'2'-21'-2'0,"-2"21"10"0,4-17-2 15,-4 17 13-15,0 0 19 0,2-19 21 0,-2 19 30 16,0 0 13-16,0 0 10 0,0 0 5 16,0 0 1-16,0 0 0 0,0 0 0 0,0 0-8 15,-19 48-10-15,17-30-9 0,2-1-12 16,0 2-6-16,2 1-8 0,2 0-8 16,1 2-7-16,3 0-12 0,0-1-19 0,1 0-23 15,1-2-37-15,1-2-44 0,2 1-54 16,-1-3-63-16,1-3-55 0,-2-1-119 0,-1-2-144 15,3-1-393-15,-5-3-308 0</inkml:trace>
  <inkml:trace contextRef="#ctx0" brushRef="#br0" timeOffset="60278.9">5090 13085 2774 0,'2'-21'-5'0,"-2"21"36"16,0 0-1-16,0-23 3 0,0 23 8 0,0 0 14 15,-8-13 16-15,8 13 23 0,0 0 9 16,-19-6 9-16,19 6 0 0,0 0 4 16,-27 4-6-16,27-4-2 0,0 0-8 0,-26 11-8 15,26-11-12-15,-13 13-11 0,7-2-10 16,6-11-12-16,-4 17-9 0,4-17-11 0,2 20-14 16,-2-20-8-16,10 23-7 0,-1-10-2 15,2 1 1-15,4 0 1 0,-5 0 0 16,4 4-2-16,0-3 3 0,-2 0 0 15,-2-2 1-15,1 3 1 0,-2-3 1 0,-1 0 3 16,-1 1 17-16,-7-14 6 0,4 23-2 16,-4-23 0-16,-2 21 3 0,2-21-7 15,-13 17-5-15,13-17-4 0,-15 13-13 0,6-7-27 16,9-6-39-16,-16 6-58 0,16-6-63 16,-15 3-47-16,15-3-65 0,0 0-159 15,0 0-476-15,-17-16-346 0</inkml:trace>
  <inkml:trace contextRef="#ctx0" brushRef="#br0" timeOffset="60518.67">5349 13009 2845 0,'16'-4'27'0,"-16"4"50"16,0 0 1-16,22 0 0 0,-22 0 22 15,14 9 11-15,-14-9 13 0,15 17 6 0,-6-3-9 16,-3-1-2-16,1 5-10 0,1 3-3 15,-2 0-3-15,-2 1-2 0,1 1-6 0,2 2-8 16,-5-2-9-16,2 2-8 0,-2-4-4 16,-2 0-14-16,2 1-7 0,-2-3-20 15,-2 1-24-15,0-4-32 0,2-16-48 0,-6 31-54 16,3-16-68-16,1-3-57 0,-3-3-100 16,5-9-155-16,-6 15-442 0,2-9-387 15</inkml:trace>
  <inkml:trace contextRef="#ctx0" brushRef="#br0" timeOffset="60825.21">5856 13321 3110 0,'0'0'117'16,"0"0"17"-16,0 0-11 0,20-2-7 16,-20 2-7-16,0 0 8 0,0 0 1 15,30 0-6-15,-30 0-12 0,23-1-11 0,-23 1-8 16,29 0-3-16,-10 0-17 0,1 0-7 16,-20 0-5-16,38 0-7 0,-19 0-4 15,-1 1-6-15,2-1-11 0,-4 2-23 0,-16-2-32 16,28 0-48-16,-28 0-69 0,23 2-73 0,-12-2-106 15,-11 0-187-15,15 0-56 0,-15 0-280 16,0 0-204-16</inkml:trace>
  <inkml:trace contextRef="#ctx0" brushRef="#br0" timeOffset="69896.78">6856 12689 1409 0,'0'0'251'15,"0"0"-65"-15,0 0-14 0,0 0-4 16,0 0-15-16,0 0 7 0,0 0 7 0,0 0-3 15,0 0 15-15,0 0 2 0,0 0 4 16,0 0-3-16,0 0-5 0,0 0 3 0,0 0-13 16,6 50-2-16,-6-50 8 0,2 32-29 15,-2-12-13-15,0 2-7 0,0 4-11 16,2 4-14-16,-4 1-6 0,2 2-10 0,-2 7-9 16,2-2-1-16,0 1-6 0,0 2 1 15,0-1-8-15,0-2-5 0,0 2-2 16,0-2-7-16,2-6-5 0,0 1-1 0,0-2-7 15,1-1-2-15,-1-2-6 0,-2-3-3 16,2-4-12-16,0-2-6 0,0 0-29 0,3-3-20 16,-3-3-19-16,0-2-23 0,-2-1-31 15,0-10-34-15,2 13-46 0,-2-13-43 0,0 0-31 16,0 0-31-16,0 0-82 0,0 0-93 16,0 0-91-16,0 0-334 0,0 0-287 15</inkml:trace>
  <inkml:trace contextRef="#ctx0" brushRef="#br0" timeOffset="70215.88">7116 12876 2587 0,'0'0'-96'0,"10"-12"37"0,-10 12 14 16,12-9 26-16,-12 9 16 0,0 0 22 15,0 0 34-15,16-6 25 0,-16 6 22 0,0 0 12 16,0 0 14-16,0 0 4 0,11 29 8 16,-11-14 4-16,0-15-1 0,2 36 1 15,-2-15-9-15,2 4-6 0,-2 1-7 0,2 1-9 16,0 2-5-16,0-1-14 0,-2 3-4 16,2-3-13-16,3 1-5 0,-3-1-12 15,0 1-6-15,-2-2-6 0,4-2-11 0,-1-4-8 16,-1-3-25-16,0 1-26 0,0-4-41 15,0 1-41-15,-2-16-47 0,4 23-47 0,-4-14-52 16,0-9-89-16,0 0-158 0,-4 14-423 16,4-14-326-16</inkml:trace>
  <inkml:trace contextRef="#ctx0" brushRef="#br0" timeOffset="70422.95">7017 13344 2835 0,'-15'-7'-38'0,"15"7"21"15,0 0 12-15,-13-10 33 0,13 10 17 16,0 0 31-16,0 0 26 0,0 0 5 16,0 0 5-16,0 0 2 0,22-24-3 0,-22 24-7 15,22-6-1-15,-4 4-9 0,-2 0-12 16,3-2-9-16,3 2-11 0,-2-2-32 16,2 3-45-16,1-3-47 0,-1 2-54 0,0-2-47 15,2 1-48-15,-3 2-69 0,-2-1-145 16,0 0-418-16,-3 0-182 0</inkml:trace>
  <inkml:trace contextRef="#ctx0" brushRef="#br0" timeOffset="70691.53">7613 13073 2482 0,'0'0'-59'0,"0"0"44"15,4-12 4-15,-4 12 34 0,0 0 27 16,0 0 33-16,0 0 22 0,0 0 24 16,0 0 13-16,0 0 2 0,-44 26-6 0,34-15-8 15,-1 3-3-15,3 1-3 0,0 4-10 16,-2 1-9-16,6-1-11 0,0-1-10 16,2 3-5-16,2-2-16 0,2 2-19 15,0-2-26-15,4-2-34 0,0 1-41 0,2-2-53 16,2 2-62-16,3-4-49 0,-5-3-98 15,5-2-167-15,2 0-375 0,-3-3-212 0</inkml:trace>
  <inkml:trace contextRef="#ctx0" brushRef="#br0" timeOffset="71012.78">7912 13201 2578 0,'0'-16'-19'16,"0"16"10"-16,0 0 13 0,-6-19 11 0,6 19 34 15,0 0 22-15,-15-14 25 0,15 14 18 16,-15-4 1-16,15 4 0 0,0 0 4 16,-29 0-2-16,29 0 4 0,0 0-10 0,-22 7-9 15,22-7-10-15,-10 11-9 0,10-11-11 16,-4 15-9-16,4-15-15 0,0 0-14 16,10 26-14-16,-4-15-12 0,2 1-6 0,2 1-4 15,-2 1 5-15,2-2 0 0,-1 4-2 16,1-3 2-16,-3 3 8 0,-1-3 6 15,1 3 8-15,-3-4 6 0,-4-12 4 0,0 26-2 16,0-26-1-16,-6 24-1 0,1-12-8 16,-3-1-2-16,8-11-17 0,-20 15-36 15,12-9-44-15,8-6-50 0,-18 8-61 0,8-4-41 16,10-4-72-16,0 0-124 0,-20-3-491 16,20 3-311-16</inkml:trace>
  <inkml:trace contextRef="#ctx0" brushRef="#br0" timeOffset="71248.38">8045 13123 2729 0,'18'-4'-34'0,"-18"4"41"16,0 0 20-16,0 0 24 0,25 10 30 16,-25-10 26-16,10 15 17 0,-3-1 3 0,-1-1-1 15,-1 4-12-15,-1 0-7 0,0 2-11 16,-2 0-3-16,0 2-3 0,-4 0-2 15,2-2-8-15,-2 2-8 0,-2-2-8 0,0 0-13 16,-1 0-19-16,-1-2-29 0,-1-2-34 16,-1-1-44-16,-1-1-50 0,1-1-51 15,0-1-38-15,-1-3-53 0,9-8-122 0,-17 11-511 16,11-7-280-16</inkml:trace>
  <inkml:trace contextRef="#ctx0" brushRef="#br0" timeOffset="71573.48">8496 12866 2739 0,'0'0'-41'15,"9"-16"31"-15,-9 16 26 0,6-11 36 16,-6 11 40-16,9-9 35 0,-9 9 31 0,0 0 8 15,0 0 3-15,0 0-2 0,25 1-12 16,-25-1-5-16,15 15-11 0,-15-15-4 16,16 23-4-16,-7-7-15 0,2 2-11 0,-1 2-12 15,1 1-9-15,-1 2-13 0,-1 2-5 16,2 0-4-16,-1 3-6 0,3 0-14 0,-2 2-6 16,-3-4-11-16,0-1-16 0,3-3-24 15,-3 3-29-15,1-4-28 0,-2-6-37 0,-1 3-39 16,2-4-48-16,-2 0-34 0,0-4-45 15,-1-5-139-15,-5-5-148 0,9 6-360 16,-9-6-323-16</inkml:trace>
  <inkml:trace contextRef="#ctx0" brushRef="#br0" timeOffset="71840.53">8886 12984 2826 0,'0'0'37'0,"6"-18"31"15,-6 18-2-15,0 0-6 0,5-16 0 16,-5 16 6-16,0 0 16 0,0 0 23 0,0 0 14 15,0 0-3-15,0 0-1 0,0 0-4 16,0 0-4-16,0 0-2 0,-20 57-3 16,14-34-1-16,-2 4-4 0,0 5-7 0,-2 0-9 15,2 1-6-15,-2 1-8 0,-1 0-8 16,0-1 19-16,1 1-13 0,1-2-3 0,-1 2-11 16,2-1-1-16,-2 1-4 0,2-3-6 15,2-2-18-15,2-3-19 0,0 1-14 16,-3 0-20-16,3-4-21 0,0-3-24 0,1 0-21 15,-1-4-36-15,2 2-42 0,2-18-45 16,-2 26-51-16,0-18-97 0,2-8-155 0,0 0-432 16,4 15-387-16</inkml:trace>
  <inkml:trace contextRef="#ctx0" brushRef="#br0" timeOffset="72096.77">9117 13148 2945 0,'0'0'-10'0,"4"-11"27"16,-4 11-1-16,0 0 8 0,0 0 19 15,0 0 32-15,0 0 20 0,0 0 5 0,0 0-1 16,0 0-2-16,0 0-6 0,-19 51-10 16,14-34 3-16,-1 6-6 0,2 2-6 15,-2-2-2-15,2 4-11 0,0 0-8 16,0-2-9-16,2 1-14 0,0-4-24 0,2 1-27 15,2 0-27-15,-2-3-40 0,6 0-38 16,-2-1-44-16,2-2-44 0,-2-3-68 0,2-1-153 16,0-2-410-16,1-3-189 0</inkml:trace>
  <inkml:trace contextRef="#ctx0" brushRef="#br0" timeOffset="72462.72">9443 13159 2563 0,'8'-19'-25'0,"-8"19"32"0,2-13 25 16,-2 13 20-16,0 0 34 0,0 0 28 15,-15-15 19-15,15 15 9 0,0 0 6 0,-25-1-6 16,25 1-8-16,0 0-7 0,-31 8-5 16,19-2-11-16,12-6-11 0,-18 14-8 15,9-7-10-15,9-7-9 0,-13 20-12 16,9-11-6-16,4-9-11 0,-2 19-13 0,2-19-10 15,0 0-8-15,10 30-2 0,-3-18-5 16,2-1 0-16,-1 0 1 0,2-1-1 0,1 4-2 16,-2-3 2-16,1 0 4 0,-2 1 3 15,1-1 6-15,-3 1 11 0,-1 1 5 0,-5-13 8 16,4 23 2-16,-4-23 3 0,0 23 0 16,0-23-2-16,-11 26 1 0,7-14-14 15,-5-1-4-15,9-11-5 0,-14 21-14 0,6-12-18 16,-2-1-26-16,10-8-36 0,-12 12-46 15,12-12-57-15,-14 7-59 0,14-7-47 0,-11 0-115 16,11 0-161-16,0 0-387 0,0 0-363 16</inkml:trace>
  <inkml:trace contextRef="#ctx0" brushRef="#br0" timeOffset="72682.77">9688 12995 2853 0,'0'0'-15'15,"0"0"73"-15,0 0 25 0,0 0 28 0,0 0 21 16,27 14 24-16,-27-14 17 0,7 22-2 16,-3-4-6-16,-2-1-9 0,0 4-20 15,1 4-12-15,-1 2-13 0,0 1-16 0,-2 0-9 16,0 1-17-16,-2 2-9 0,-3-3-20 16,3 1-25-16,-4-1-38 0,-3 1-42 15,-1 0-51-15,0 1-63 0,-4-3-54 0,-2-5-94 16,1-2-168-16,-6 1-97 0,0-2-251 15,-5-4-185-15</inkml:trace>
  <inkml:trace contextRef="#ctx0" brushRef="#br0" timeOffset="76206.05">2295 15140 2559 0,'4'-19'6'0,"-4"19"44"0,0 0 17 16,0 0 18-16,6-13 17 0,-6 13 9 16,0 0 7-16,0 0 0 0,8-10-4 15,-8 10 7-15,0 0-2 0,0 0 2 16,0 0-3-16,0 0 2 0,0 0-1 0,0 0 0 15,26 18-4-15,-26-18-15 0,8 16-3 16,-8-16-11-16,8 24-7 0,-3-9-10 16,1 1-5-16,0 2-4 0,1 4-4 0,-1 1-8 15,3-1-9-15,-3 4 0 0,4-3 2 16,1 1-6-16,-2 1-1 0,1 0-4 16,1-2-2-16,-3-4-3 0,2 2-3 0,2 0-4 15,-4-8-12-15,0 0-20 0,0 0-25 16,0-1-23-16,-4-7-33 0,-4-5-51 0,10 12-62 15,-10-12-57-15,0 0-68 0,0 0-152 16,0 0-88-16,0 0-347 0,17-22-320 16</inkml:trace>
  <inkml:trace contextRef="#ctx0" brushRef="#br0" timeOffset="76562.89">2703 15175 2676 0,'12'-19'-83'15,"-6"13"16"-15,-6 6 13 0,10-10 14 16,-10 10 11-16,0 0 19 0,12-14 22 16,-12 14 29-16,0 0 34 0,0 0 27 0,0 0 14 15,0 0 11-15,0 0 6 0,0 0 1 16,17 30 4-16,-17-30-1 0,-9 31 0 0,5-13-6 16,0 6-15-16,-4-1-9 0,-2 1-9 15,2 7-7-15,-2-1-10 0,0 3-8 16,-4 1-5-16,4-1-3 0,-3 3-3 0,-1 6 0 15,0 0-4-15,0-1-2 0,4-4-3 16,-2 1 5-16,2-2-14 0,0 0-4 0,1-1-1 16,1 0-6-16,-1-2-1 0,3-6-9 15,-1 0-1-15,3-1 1 0,0-3-7 16,2-2 0-16,-2 0-7 0,4-5-8 0,0 2-12 16,0-18-16-16,0 27-17 0,0-27-25 15,0 23-28-15,0-23-32 0,6 19-36 0,-6-19-46 16,5 15-43-16,-2-11-84 0,-3-4-146 15,11 3-476-15,-11-3-395 0</inkml:trace>
  <inkml:trace contextRef="#ctx0" brushRef="#br0" timeOffset="76861.57">3037 15433 2810 0,'3'-15'-70'0,"-3"15"53"0,0 0 36 15,0 0 13-15,0 0 14 0,0 0 13 16,0 0 14-16,0 0 5 0,0 0 13 0,-43 33-1 16,34-21 4-16,-1 5-7 0,1 5-8 15,1 1-5-15,2-3-4 0,-1 3-10 16,3 2-4-16,2 2-10 0,-1-3 0 0,6-2-10 15,-3 0-11-15,2 3-11 0,2-3-19 16,1-3-30-16,1 0-37 0,-2 1-43 0,2-5-30 16,3 0-40-16,-1-4-39 0,-2 2-115 15,1-6-512-15,2-2-198 0</inkml:trace>
  <inkml:trace contextRef="#ctx0" brushRef="#br0" timeOffset="77203.08">3232 15564 2502 0,'0'0'-85'0,"0"0"33"0,-8-24 23 15,8 24 26-15,-9-14 15 0,9 14 36 16,-11-8 37-16,11 8 24 0,0 0 21 0,-27-3 18 16,27 3 8-16,0 0 5 0,-28 3-4 15,28-3-8-15,-18 8-6 0,18-8-13 0,-16 9-16 16,16-9-12-16,-8 12-13 0,8-12-9 15,0 0-10-15,6 26-10 0,-6-26-7 16,18 24-6-16,-8-12-6 0,2 4-3 16,1 2-6-16,2-2-2 0,0 4-2 0,-3 0-4 15,2-1-2-15,-4 0 5 0,-2 1-9 16,-2-4 10-16,1 2 0 0,-5-1 0 0,0-2-7 16,-2-15 2-16,-2 28-7 0,-2-16-6 15,-5 0-19-15,9-12-24 0,-14 16-31 16,6-8-35-16,8-8-46 0,-18 10-40 0,12-6-38 15,6-4-57-15,0 0-155 0,-19-2-121 16,19 2-291-16,0 0-189 0</inkml:trace>
  <inkml:trace contextRef="#ctx0" brushRef="#br0" timeOffset="77459.98">3486 15564 2695 0,'0'0'53'0,"23"2"8"0,-23-2-7 16,18 10-5-16,-18-10 5 0,16 17 14 0,-8-6 19 15,1 5 14-15,0-1 7 0,-3 1 2 16,0 4 7-16,-4-1-3 0,0 2 1 0,0-2-6 16,-4 4-2-16,0-4-10 0,0 2-10 15,-2-2-16-15,0 0-11 0,0-2-23 16,-1 1-25-16,-1-3-33 0,-1-5-34 0,7-10-42 15,-10 22-66-15,6-13-57 0,-2-3-89 16,6-6-164-16,-7 10-445 0,7-10-314 0</inkml:trace>
  <inkml:trace contextRef="#ctx0" brushRef="#br0" timeOffset="77660.38">3757 15841 2813 0,'12'-3'-16'0,"-12"3"20"0,28-4 4 16,-13-1-3-16,-1 1-2 0,-14 4 3 0,32-9 7 15,-17 5-1-15,2-2-5 0,0 1-3 16,0 1-21-16,-2-2-15 0,-15 6-26 16,26-11-42-16,-14 4-32 0,-12 7-63 15,19-14-107-15,-11 6-337 0,-3-2 133 0</inkml:trace>
  <inkml:trace contextRef="#ctx0" brushRef="#br0" timeOffset="77815.83">3899 15586 2039 0,'0'0'106'15,"-15"-9"25"-15,15 9 5 0,-11-7-1 0,11 7-11 16,0 0 6-16,0 0 1 0,0 0 1 16,0 0-9-16,0 0-16 0,24-25-13 0,-24 25-14 15,20-8-24-15,-4 5-43 0,0-1-58 16,2 1-63-16,0 1-70 0,-1-3-94 15,3 2-621-15,-4-2-270 0</inkml:trace>
  <inkml:trace contextRef="#ctx0" brushRef="#br0" timeOffset="78826.28">4949 14912 2661 0,'0'0'-35'0,"2"-17"42"0,-2 17 3 16,0 0 2-16,0 0-1 0,-9-22 0 16,9 22 13-16,0 0 18 0,-25 0 21 15,25 0 9-15,-27 6 8 0,7 0 12 0,-1 2 12 16,-2 4 5-16,-2 3 8 0,-3 6 4 16,0 0 0-16,5 3-9 0,-5 7-5 0,4 2-8 15,-2-1-8-15,4 4-6 0,6-4-1 16,1 1-11-16,5-1-5 0,0 3-6 15,6-1-7-15,2-5-1 0,4 3-7 0,7 3 0 16,2-4-3-16,-1 2 1 0,7-2-5 16,2-1-5-16,4-3-1 0,1-2-2 15,3-3-7-15,3 0-8 0,0-5-14 0,-1-4-15 16,1-1-10-16,-2-4-17 0,-2-3-11 0,2-2-9 16,-5 0-8-16,1-6-2 0,-2 2 6 15,-6-3 5-15,1-2 6 0,-4-4 13 16,-3 1 4-16,-10 9 9 0,9-21 2 0,-9 21-2 15,-6-25 16-15,6 25 3 0,-18-26 8 16,3 12 5-16,1 1 12 0,-2 3 9 16,0-1 7-16,-1 4 3 0,2-1 9 15,3 2 3-15,12 6 2 0,-23-11 0 0,23 11-7 16,-18-10-6-16,18 10-5 0,0 0-3 16,0 0-5-16,0 0 0 0,0 0-5 0,0 0-11 15,32-19-20-15,-32 19-19 0,36-4-24 16,-15 3-39-16,1-2-43 0,-2 0-56 0,2 3-49 15,-1-2-66-15,-2 0-151 0,-2-1-516 16,0 0-419-16</inkml:trace>
  <inkml:trace contextRef="#ctx0" brushRef="#br0" timeOffset="79060.83">5190 15329 3006 0,'0'0'-4'0,"0"0"52"0,0 0 19 16,0 0 22-16,0 0 16 0,0 0 6 16,0 0 7-16,0 0-5 0,-34 32-7 15,29-20-8-15,-1 2-9 0,0 1-1 0,4 1-7 16,0 1-5-16,0 0-6 0,2-17-8 16,2 34-8-16,0-18-6 0,2 0-20 0,2 0-33 15,3-3-45-15,-2 1-57 0,5-2-61 16,-2-2-50-16,4-2-60 0,-2-1-137 15,1-3-549-15,-1-1-406 0</inkml:trace>
  <inkml:trace contextRef="#ctx0" brushRef="#br0" timeOffset="79355.85">5465 15349 2914 0,'0'0'24'0,"-9"-12"57"16,9 12 19-16,-18-6 7 0,18 6 18 15,-24-2 19-15,24 2 13 0,-25 5 9 0,25-5-19 16,-24 5-15-16,24-5-17 0,-18 10-14 16,9-5-8-16,9-5-11 0,-8 14-11 0,8-14-16 15,0 17-12-15,0-17-22 0,10 19-25 16,1-8-16-16,-1 1-9 0,4-2-1 16,0 5 2-16,-2 0 4 0,1 1 2 0,-2-3 8 15,-1 0 16-15,-3 3 21 0,-1-1 6 16,-2-1 6-16,-4-14 0 0,0 29-2 15,0-29-3-15,-8 26-16 0,-1-14-21 16,1 1-31-16,-5-4-50 0,13-9-59 0,-21 13-58 16,11-7-56-16,-4-5-107 0,4 2-139 0,10-3-426 15,-19 0-343-15</inkml:trace>
  <inkml:trace contextRef="#ctx0" brushRef="#br0" timeOffset="79568.82">5579 15381 3000 0,'0'0'111'16,"24"10"23"-16,-24-10-12 0,10 13 3 15,-6-2 2-15,-4-11 6 0,9 22-5 0,-7-11-5 16,0 4-13-16,-2-15-16 0,0 29-10 16,-2-14-8-16,-2 0-10 0,-1 0-6 0,-1 1-13 15,0-1-31-15,0-1-34 0,-3-2-46 16,-2-1-55-16,5 2-62 0,-2 0-53 15,-1-6-54-15,3 3-129 0,-1-4-553 0,7-6-417 16</inkml:trace>
  <inkml:trace contextRef="#ctx0" brushRef="#br0" timeOffset="80087.25">5941 14926 2932 0,'0'0'-56'0,"0"0"49"0,0 0 17 15,0 0 20-15,0 0 20 0,0 0 12 0,0 0 4 16,-31 31 5-16,25-16 1 0,1 7 0 15,-4 1-3-15,3 3 0 0,2 0 3 0,-2 0-1 16,2 4-2-16,-1-2-1 0,3 1 0 16,-2 1 2-16,4-1-3 0,-3 2-6 15,6 1-4-15,-1-5-8 0,0 3-3 0,3-2-7 16,1-2-3-16,-2-1-5 0,4-2-3 0,0 0-3 16,4-4-2-16,-2 1-4 0,0-5-4 15,1-2-1-15,0-2-7 0,-1-2 0 16,1 1 2-16,-1-2 1 0,-10-8 0 0,20 10 3 15,-20-10-1-15,18 1 2 0,-18-1 2 16,0 0 3-16,24-11 1 0,-24 11 0 0,15-19-1 16,-11 4-4-16,2-2 0 0,0-6-5 15,-2-2-6-15,1-4-3 0,2-9-2 16,-1 0-2-16,0-4 1 0,-2 1-2 0,0 0 8 16,0 5 9-16,1-1-4 0,0 7 1 15,-3 2-3-15,2 1 0 0,-2 2-4 0,0 4-8 16,0 5-9-16,0-2-18 0,-2 18-27 15,2-27-52-15,-2 27-62 0,2-13-74 16,-2 13-139-16,0 0-178 0,0 0-357 0,0 0-321 16</inkml:trace>
  <inkml:trace contextRef="#ctx0" brushRef="#br0" timeOffset="80414.87">6433 15215 2778 0,'0'0'32'0,"0"0"56"0,0 0 4 0,0 0-10 16,0 0 14-16,0 0 4 0,0 0 7 15,-20 44 10-15,16-28 2 0,-2-1-5 16,2 4-3-16,2 0 2 0,-2 0-8 0,2 2-1 16,2-2-11-16,0 3-10 0,4 4-4 15,-2-3-13-15,4 2-9 0,-2-3-6 16,4-1-16-16,-1 0-33 0,-1-4-31 0,3 1-43 16,-1-6-48-16,1 2-58 0,1-4-48 15,-2-3-91-15,4-1-159 0,-4-2-487 0,2-3-402 16</inkml:trace>
  <inkml:trace contextRef="#ctx0" brushRef="#br0" timeOffset="80729.82">6702 15304 3006 0,'0'0'35'16,"0"0"25"-16,-10-20-3 0,10 20 9 15,-10-9 12-15,10 9 20 0,0 0 19 0,-19-8 5 16,19 8 2-16,0 0-4 0,-23 2-9 15,23-2-11-15,0 0-6 0,0 0-10 16,-23 10-9-16,23-10-13 0,0 0-7 16,-6 16-11-16,6-16-17 0,0 0-17 0,8 26-20 15,-8-26-6-15,14 20-3 0,-5-8 0 16,0 1 2-16,-1 2 3 0,0 0 3 0,1-2 1 16,-1 5 7-16,0-2 17 0,0 0 5 15,-4 0 7-15,-2 1 4 0,-2 0 0 0,0-17 5 16,0 31-9-16,-4-17 1 0,-1 2-3 15,-2-3-14-15,1-2-25 0,6-11-42 16,-14 19-55-16,7-11-68 0,1-2-61 0,6-6-72 16,-11 8-141-16,11-8-99 0,0 0-289 0,-11 1-180 15</inkml:trace>
  <inkml:trace contextRef="#ctx0" brushRef="#br0" timeOffset="80951.84">6906 15222 2735 0,'0'0'128'0,"20"0"25"15,-20 0-4-15,0 0 11 0,18 19 1 16,-11-4 7-16,2 0-10 0,-1 4-24 0,-2 2-3 16,1 2-13-16,-1 1-18 0,-2 1-11 15,-2 0-17-15,-2 2-12 0,0 0-28 0,-2-3-41 16,-2 1-51-16,-2-1-68 0,-1 2-71 15,-3-5-83-15,-5-1-154 0,2 1-152 0,-3-3-281 16,-4-1-230-16</inkml:trace>
  <inkml:trace contextRef="#ctx0" brushRef="#br0" timeOffset="206282.84">9320 15404 845 0,'0'0'269'0,"-13"11"-117"15,13-11-28-15,0 0-37 0,0 0-1 16,0 0-14-16,0 0 26 0,0 0-1 0,0 0 15 16,0 0-10-16,0 0 8 0,0 0 9 15,0 0 2-15,0 0 11 0,0 0 3 16,0 0 1-16,0 0-9 0,55-11-16 16,-55 11-9-16,26-2-11 0,-26 2-10 0,33-1-11 15,-13 2-5-15,2 1-8 0,0-2-8 16,8 4-2-16,-1-3-5 0,7 1-8 15,2 2 1-15,5-1 0 0,-1 1-2 0,0-4-8 16,1 7-1-16,-1-3 0 0,-2 0-5 16,-2-1-2-16,-4 1 0 0,-2 0-3 15,2-1-2-15,-5-1-5 0,1 3-17 0,0-4-12 16,-7 2-24-16,0-2-21 0,-4 2-32 16,1-2-30-16,-20-1-33 0,29-1-40 0,-18-2-72 15,-11 3-616-15,12-5-266 0</inkml:trace>
  <inkml:trace contextRef="#ctx0" brushRef="#br0" timeOffset="206693.97">9428 15261 2617 0,'0'0'-90'0,"0"0"38"16,0 0 12-16,0 0 19 0,-20-2 10 16,20 2 11-16,0 0 17 0,0 0 6 0,0 0 13 15,0 0 15-15,0 0 12 0,0 0 4 16,0 0 9-16,0 0 11 0,0 0 6 0,0 0 0 15,0 0-9-15,0 0-2 0,0 0-4 16,65 13-6-16,-45-10-10 0,6-3-6 16,5 1-4-16,3-1-5 0,11 0-6 0,1-1-4 15,1-2-3-15,-1 2-6 0,1-1-1 16,-3 0-5-16,1 0-1 0,-3 2-4 0,-6-2-3 16,0 0-11-16,-4 0-21 0,-1 2-15 15,-1-2-18-15,-6 1-15 0,-1 1-20 16,-4 0-22-16,0-2-29 0,-19 2-26 0,28 0-46 15,-28 0-113-15,14-7-479 0,-14 7-113 16</inkml:trace>
  <inkml:trace contextRef="#ctx0" brushRef="#br0" timeOffset="207146.24">10115 15162 2493 0,'0'0'37'16,"-16"-14"8"-16,16 14-8 0,-10-11-19 0,10 11-11 15,-10-9 1-15,10 9-8 0,0 0 1 16,-6-15-1-16,6 15 3 0,0 0 3 0,-2-19 6 15,2 19 13-15,0 0 22 0,0 0 20 16,-2-18 25-16,2 18 16 0,0 0 14 16,0 0 0-16,0 0-5 0,0 0-9 0,-4-17-4 15,4 17-7-15,0 0-1 0,0 0-3 16,0 0-2-16,0 0-5 0,0 0-5 0,0 0-6 16,0 0-8-16,0 0-6 0,0 0-6 15,0 0-7-15,22 48-3 0,-14-37-5 16,2 1-6-16,3 3-3 0,2 0-2 0,-1 2-1 15,5-1-5-15,-1 2-4 0,4 1-3 16,4 1-7-16,-3-1-5 0,5-1-13 0,0 2-9 16,-3-3-3-16,3 0-2 0,-2-1 0 15,-2-3 0-15,0 0 5 0,-3-3 0 0,-3 1-1 16,0-4 10-16,-4 0-3 0,-3 4 0 16,0-3 9-16,-11-8 5 0,6 15 10 15,-6-15 8-15,-2 21 4 0,2-21 4 0,-15 23 2 16,4-10 3-16,-1 3 4 0,-3-1 0 15,0-1 1-15,0 2-2 0,-2 0-4 16,0 0-3-16,3 0-3 0,-2 1-6 0,0-1 2 16,1-1-11-16,2-1-11 0,-2 1-24 15,3-3-29-15,4-1-38 0,-4 1-43 16,6-1-52-16,0 1-42 0,2-5-54 0,4-7-124 16,-6 13-147-16,6-13-352 0,0 0-291 15</inkml:trace>
  <inkml:trace contextRef="#ctx0" brushRef="#br0" timeOffset="207559.31">10886 15013 2691 0,'9'-15'-48'0,"-9"15"44"15,0 0 7-15,0 0 0 0,8-12 23 16,-8 12 29-16,0 0 23 0,0 0 17 0,0 0 6 15,0 0-3-15,0 0-2 0,30 23-11 16,-24-13-3-16,2 2 1 0,1 0-1 0,2-1-1 16,2 1-9-16,-1 6-1 0,2-3-11 15,2 2-7-15,-1-1-2 0,-1 0-9 0,1-1-1 16,-2 2-6-16,1 0-4 0,0-3-7 16,-4-3-12-16,0 1-17 0,1 1-30 15,-2-4-35-15,-1 0-41 0,0 1-40 0,-8-10-31 16,13 12-35-16,-13-12-95 0,6 8-601 15,-6-8-312-15</inkml:trace>
  <inkml:trace contextRef="#ctx0" brushRef="#br0" timeOffset="207859.13">11217 15025 2739 0,'3'-12'-3'0,"-3"12"45"0,7-19 6 15,-7 19 0-15,7-11 0 0,-7 11 9 0,0 0 18 16,6-17 13-16,-6 17 15 0,0 0 11 15,0 0 5-15,0 0-3 0,0 0-6 0,0 0-5 16,0 0 12-16,0 0-7 0,0 0-8 16,-4 61-10-16,0-38-6 0,-4 0-13 15,3 5-6-15,-4 5-9 0,3 0-3 0,-2 0-8 16,-1 4-1-16,1-2-5 0,-3 2-2 16,2-1-8-16,1 0 0 0,0 5-4 15,-1-5-1-15,0 2-8 0,1-2 1 0,2 0-8 16,0-2-7-16,-1-5-13 0,2-2-10 15,1 0-21-15,-2-5-24 0,4-1-24 0,-2-4-32 16,3 0-32-16,-2 1-38 0,0-3-33 16,1-4-32-16,2-11-71 0,0 16-141 15,0-16-431-15,0 0-282 0</inkml:trace>
  <inkml:trace contextRef="#ctx0" brushRef="#br0" timeOffset="208112.25">11399 15205 2767 0,'0'0'-18'16,"0"0"38"-16,0 0-8 0,0 0 0 0,0 0 9 15,0 0 23-15,0 0 17 0,0 0 15 16,-32 28-3-16,28-14-2 0,-1 0-4 0,1 4-5 15,2-3-6-15,0 4-8 0,-1-3-8 16,1 4-17-16,2-1-32 0,2 0-49 16,-2 2-42-16,5-2-47 0,-1-2-40 0,1 2-93 15,-1-3-538-15,-2-1-140 0</inkml:trace>
  <inkml:trace contextRef="#ctx0" brushRef="#br0" timeOffset="208508.58">11619 15298 2409 0,'0'0'-58'16,"0"-15"29"-16,0 15 11 0,0 0-2 0,0 0 24 15,-13-18 36-15,13 18 29 0,0 0 30 16,-19-2 22-16,19 2 10 0,0 0-1 0,-28 4 1 15,28-4-11-15,-18 5-4 0,18-5-10 16,-16 8-6-16,16-8-8 0,-12 11-9 16,12-11-10-16,-6 13-8 0,6-13-6 0,0 0-9 15,2 22-11-15,-2-22-2 0,10 17-8 16,-2-7-8-16,-8-10-7 0,20 20-8 16,-11-8-5-16,1-1-5 0,0 1 0 0,1-2-3 15,-1 2 5-15,-3 1-4 0,1-3 3 16,-1 4-2-16,-5-2 9 0,-1-1 6 0,-1 4 7 15,-1-2 4-15,-4 1 1 0,-1 1 7 16,0-1-1-16,6-14-5 0,-15 22-3 0,7-11 0 16,-3-1-7-16,11-10-20 0,-14 16-37 15,14-16-44-15,-13 9-62 0,6-7-44 16,7-2-43-16,0 0-129 0,0 0-572 16,0 0-356-16</inkml:trace>
  <inkml:trace contextRef="#ctx0" brushRef="#br0" timeOffset="208840.24">11868 15265 2861 0,'19'-11'0'16,"-19"11"64"-16,0 0 8 0,13-6-1 0,-13 6 0 15,0 0 12-15,0 0 25 0,0 0 13 16,0 0-5-16,20 13-12 0,-20-13-14 0,5 18-8 16,-5-18-10-16,12 20-9 0,-8-6-5 15,2 1-4-15,-2 0-9 0,1 0-1 0,-3 3-9 16,0-1 1-16,-1-1-2 0,-1-16-6 16,0 35-3-16,0-17-3 0,-3-3 1 15,1 2-3-15,-3-2-2 0,5-15-4 0,-10 26-6 16,2-14-10-16,2 0-22 0,0-3-30 15,6-9-38-15,-12 15-53 0,5-9-52 16,7-6-56-16,-13 5-119 0,13-5-148 16,-9 3-333-16,9-3-199 0</inkml:trace>
  <inkml:trace contextRef="#ctx0" brushRef="#br0" timeOffset="209095.87">12140 15437 2642 0,'0'0'44'0,"0"0"38"16,14-10-5-16,-14 10-3 0,0 0-4 15,13-9-11-15,-13 9 8 0,0 0-3 16,19-7-1-16,-19 7-3 0,19-4-3 0,-19 4-4 16,21-9-1-16,-6 7 0 0,1-1-4 15,-16 3-6-15,34-6-4 0,-18 4-5 0,1-2-16 16,-17 4-8-16,32-4-26 0,-18 3-21 15,-14 1-26-15,24-6-20 0,-24 6-33 16,18-4-24-16,-18 4-28 0,13-4-33 16,-13 4-98-16,0 0-495 0,0-13-103 15</inkml:trace>
  <inkml:trace contextRef="#ctx0" brushRef="#br0" timeOffset="209276.62">12339 15305 2443 0,'-24'-6'50'0,"24"6"34"15,-17-8 10-15,17 8 22 0,-16-7 12 16,16 7 14-16,0 0 6 0,-16-5-6 0,16 5-11 15,0 0-9-15,0 0-14 0,0 0-12 16,0 0-8-16,0 0-16 0,0 0-4 0,0 0-13 16,43-10-15-16,-43 10-28 0,27 0-31 15,-27 0-38-15,26 0-31 0,-14-2-29 0,-12 2-19 16,28 0-14-16,-28 0-15 0,28-2-29 16,-16 0-46-16,-12 2-122 0,20-4-444 15,-12 2-121-15</inkml:trace>
  <inkml:trace contextRef="#ctx0" brushRef="#br0" timeOffset="210323.34">13542 14796 2420 0,'0'-20'23'0,"0"20"34"0,0-19-7 16,0 19-6-16,-6-18 2 0,6 18 18 15,-14-15 22-15,14 15 12 0,-21-12 14 0,6 9 5 16,15 3 4-16,-27-4 1 0,27 4 2 16,-36 6 2-16,16 0-1 0,2 1-10 15,-3 4-8-15,-1 4-8 0,4 1-12 0,-4 4-9 16,1 5-9-16,6-2-7 0,-1 4-8 15,3 2-3-15,1 1-1 0,5-3-12 16,-1 1-4-16,5 1-6 0,1-1-6 0,4-1-4 16,-1 0-8-16,7 0-5 0,-3-3-9 15,6-1-7-15,2-1-3 0,3-4-9 0,2 0-9 16,-2-6-3-16,4 2-8 0,0-4-9 16,-1-5-13-16,-2 1-9 0,4-2-10 15,-4-4-6-15,-17 0 6 0,37-6 3 0,-20 0 5 16,-5-3 5-16,1-2 7 0,-2-1 5 15,-2-1 5-15,-4-2 12 0,-1 0 23 16,-4 15 23-16,0-32 13 0,0 32 23 0,-8-25 13 16,2 13 12-16,6 12 7 0,-11-22 0 15,5 15-5-15,6 7-5 0,-11-13-5 0,11 13 4 16,-8-10-3-16,8 10-3 0,0 0-7 16,0 0-4-16,0 0-7 0,0 0-7 15,0 0-13-15,41-7-22 0,-27 4-30 0,6 3-44 16,-20 0-60-16,38-1-59 0,-19-2-74 15,-2 0-145-15,1 2-140 0,-3-6-285 0,-15 7-180 16</inkml:trace>
  <inkml:trace contextRef="#ctx0" brushRef="#br0" timeOffset="210556.2">13787 14918 2479 0,'0'0'-35'0,"9"-17"26"0,-9 17 5 16,0 0 13-16,0 0 24 0,0 0 26 0,0 0 26 16,0 0 13-16,0 0 4 0,0 0-4 15,-27 42-11-15,22-31-6 0,1 4-6 16,0 1-7-16,2 1-7 0,2-17-8 0,2 34-15 16,0-19-22-16,2 0-26 0,-2 3-45 15,5-3-43-15,2-1-32 0,3-1-45 0,-2-4-65 16,2 1-135-16,1-2-347 0,-4-5 11 15</inkml:trace>
  <inkml:trace contextRef="#ctx0" brushRef="#br0" timeOffset="210834.22">13995 15001 2222 0,'0'0'54'0,"4"-22"17"0,-4 22-7 15,-6-17-8-15,6 17-8 0,-7-13 9 16,7 13 26-16,0 0 17 0,-12-12 1 0,12 12-11 15,0 0-3-15,-19-2-13 0,19 2-5 16,0 0-4-16,0 0-4 0,0 0-7 0,0 0-7 16,-6 31-7-16,6-31-15 0,0 0-2 15,20 28-10-15,-9-17-12 0,-2 3 1 16,5 2-2-16,-1-4 0 0,-2 2 0 0,3-2 0 16,-3 3 0-16,0-4 6 0,-4 5 5 15,0-5 7-15,-1 3 8 0,-6-14 0 0,4 20-1 16,-4-20-2-16,-4 20-6 0,4-20-17 15,-9 15-41-15,9-15-53 0,-13 10-52 0,6-4-60 16,7-6-137-16,-20 1-522 0,20-1-221 16</inkml:trace>
  <inkml:trace contextRef="#ctx0" brushRef="#br0" timeOffset="211044.27">14196 14960 2642 0,'18'-3'29'0,"-18"3"20"15,0 0 16-15,26 1-7 0,-26-1 30 0,14 14 25 16,-7-7 14-16,-1 6 1 0,-1 0-7 16,0 3-9-16,-5 3-17 0,0 0-6 15,-3 1-9-15,-1 2-3 0,-1 3-10 0,-1-3-4 16,-1 1-12-16,0 1-15 0,-2-1-33 16,0-4-38-16,-4 1-43 0,3-1-56 0,2-4-42 15,-1-1-56-15,-1-3-106 0,4 2-598 16,1-7-350-16</inkml:trace>
  <inkml:trace contextRef="#ctx0" brushRef="#br0" timeOffset="211873.59">15006 14382 2729 0,'0'0'-71'0,"0"0"49"0,0 0 19 15,0 0 3-15,0 0 15 0,0 0 7 0,-15-24 23 16,15 24 9-16,-19-2 13 0,19 2-9 15,-23-2 0-15,23 2-11 0,-25 2-5 16,25-2 6-16,-27 2 6 0,27-2-7 0,-26 2 0 16,26-2-9-16,-22 3 0 0,22-3-7 15,-16 6-3-15,16-6 0 0,-13 8-2 16,13-8-4-16,-9 12-4 0,9-12-1 0,0 0 3 16,0 20-8-16,0-20-5 0,0 0 3 15,11 31-5-15,-7-17-2 0,3 1 3 0,-4 0 1 16,5 3-3-16,-5-2 1 0,4 7-3 15,-3-1 4-15,3 1-1 0,-3 2 0 16,-1 1-1-16,1 2 1 0,1 1-2 0,-3-1-1 16,0 3 4-16,2-1-1 0,0 5-1 15,-2 2 1-15,2 1 1 0,-4 1-4 0,2-2 4 16,0 6-3-16,0-4 6 0,0 4-4 16,-4-3 2-16,0 1-1 0,0 3 7 15,0-2-3-15,2 1 7 0,-2 0-4 0,0 1 3 16,2-2 2-16,0 0-1 0,0 0-1 15,2-2 1-15,2-3-6 0,2 0 3 16,1-2 2-16,3-6-8 0,3 1-4 0,0-6-11 16,7-1-16-16,1-4-41 0,4-4-41 15,4-2-57-15,0-3-47 0,-4-5-110 0,3-5-580 16,2 0-283-16</inkml:trace>
  <inkml:trace contextRef="#ctx0" brushRef="#br0" timeOffset="212575.67">15510 14798 2686 0,'0'0'-40'0,"0"0"34"0,0 0 2 0,0 0 5 15,13 28-2-15,-13-28 7 0,0 32-5 16,-2-13 1-16,0 3 5 0,0 2 4 16,0 6-10-16,2-1-1 0,0-2 10 0,-2 2-1 15,-1-1-10-15,3 4 8 0,0-5-4 16,0 1 6-16,-1-4-8 0,2-1 4 15,-1-1-4-15,0-3 2 0,0-1-9 0,0-1-14 16,0-17-19-16,3 26-16 0,-3-26-10 16,-4 16-26-16,4-16-5 0,-5 10-3 0,5-10 4 15,0 0 16-15,0 0 14 0,0 0 15 16,0 0 10-16,-25-33 16 0,23 17 12 16,-1-4 14-16,0-2 1 0,2-3 13 0,1-4 1 15,1-1 8-15,2-1 19 0,2 0 21 16,-1-2 13-16,2-2 20 0,1 2 9 0,1 5-5 15,3-2 10-15,-5 3-2 0,4 2-2 16,-1 3 2-16,2 0-6 0,-3 4-9 16,5-2-5-16,-5 7-10 0,3 0-5 0,-2 2-3 15,3-1 2-15,-2 4-2 0,-1 2-1 16,0 2-4-16,-9 4-4 0,14-4-7 0,-14 4-6 16,0 0-3-16,15 10-4 0,-15-10-6 15,2 17-2-15,-2-17-7 0,0 19 0 16,0-19-5-16,-10 23 0 0,3-8-1 0,1-5 6 15,-2 5 0-15,-1-3 9 0,0 3 7 16,0-5 5-16,0 5-1 0,0 0 2 16,-2-2-6-16,5 3-1 0,0-1 1 0,1 0 1 15,3 2-7-15,0 1 0 0,2-18-4 0,9 35-2 16,-3-13-6-16,4-3-2 0,4-1-8 16,0 2-8-16,3-1-10 0,4-1-4 15,-2-3-12-15,3 2-14 0,0-4-16 0,2-2-15 16,-1 0-24-16,1-4-34 0,-4 1-49 15,4-1-45-15,-3-3-78 0,-2-1-198 16,-2 0-485-16,-4-6-427 0</inkml:trace>
  <inkml:trace contextRef="#ctx0" brushRef="#br0" timeOffset="212826.75">16016 14851 2962 0,'0'0'-81'0,"0"0"26"16,0 0 13-16,0 0 32 0,0 0 5 15,0 0 19-15,0 0 16 0,0 0 15 0,-6 52 8 16,2-33 8-16,2 0 2 0,2 0-4 16,0 4 8-16,2 2-1 0,-2 2-2 15,4-3-10-15,0 1-5 0,2-1-7 0,2 0-20 16,4-2-29-16,-2-1-49 0,0 1-51 15,6-4-51-15,-2-3-70 0,-3-1-150 16,1-4-405-16,0-3-80 0</inkml:trace>
  <inkml:trace contextRef="#ctx0" brushRef="#br0" timeOffset="213172.69">16438 14879 2338 0,'0'0'-37'0,"0"0"23"0,0 0 6 16,0 0 17-16,0 0 7 0,0 0 10 0,-18-18 31 15,18 18 14-15,0 0 15 0,0 0 3 16,-38 12 10-16,38-12-1 0,-19 13 1 16,9-6-4-16,2 3-8 0,8-10-8 15,-14 17-11-15,14-17-8 0,-4 21-7 0,4-21-18 16,2 25-15-16,4-9-20 0,2-1-7 15,0 0-4-15,2-2 1 0,3 5 4 0,0-3-2 16,-3 0 4-16,3 2-2 0,-3 0 3 16,-1-3 11-16,0 0 15 0,-3 1 15 15,-2-2 17-15,-4-13 5 0,4 26-2 0,-4-26-4 16,-4 23-5-16,-2-13-3 0,6-10-9 16,-18 19-21-16,10-10-31 0,8-9-45 15,-19 11-58-15,19-11-48 0,-19 6-48 0,8-6-120 16,11 0-552-16,-18-4-258 0</inkml:trace>
  <inkml:trace contextRef="#ctx0" brushRef="#br0" timeOffset="213390.99">16634 14912 2729 0,'0'0'-9'15,"18"6"3"-15,-18-6 21 0,16 9 30 16,-16-9 20-16,13 20 11 0,-7-9 25 15,1 4-2-15,-3 1-9 0,0-3-8 0,-2 4-8 16,0-1-4-16,1 3-9 0,-3 0-2 16,-3-1-6-16,1-1-9 0,0 3-17 15,-2-5-31-15,-3 2-40 0,1-2-43 0,0-1-53 16,-1-1-45-16,-1 0-86 0,4-6-174 16,-2 0-331-16,6-7-69 0</inkml:trace>
  <inkml:trace contextRef="#ctx0" brushRef="#br0" timeOffset="213665.9">17048 15040 2321 0,'0'0'53'0,"16"-8"23"0,-16 8-11 16,0 0-5-16,23-3-14 0,-10-1-3 16,-13 4-2-16,34-4-4 0,-13 2 2 0,1 0-11 15,-2 1-7-15,4-2 5 0,-1 2 3 16,1-3-3-16,-4 1-2 0,4 2-7 0,-5-1-7 16,-1 1-31-16,0-2-42 0,-2 2-51 15,0-2-76-15,-16 3-209 0,21-8-285 16,-11 7 71-16</inkml:trace>
  <inkml:trace contextRef="#ctx0" brushRef="#br0" timeOffset="-214409.86">18059 14556 1948 0,'5'-17'-26'0,"-5"17"34"0,0 0 16 16,6-13 10-16,-6 13 11 0,0 0 15 0,0 0 12 15,4-15 17-15,-4 15 5 0,0 0 10 16,0 0 9-16,0 0 5 0,8-14-4 0,-8 14-3 16,0 0 0-16,0 0-11 0,0 0-8 15,0 0-11-15,0 0-8 0,0 0-3 0,0 0-8 16,0 0-4-16,0 0-6 15,0 0-7-15,0 0-4 0,0 0-2 0,0 51-9 16,0-36-1-16,0-15 0 0,-2 39-1 0,0-18-6 16,2 0-4-16,-2 3 1 0,0 2-1 15,0 0-7-15,0-2 5 0,0 1-2 16,-2 2 0-16,1-2-5 0,1-1 1 0,-3 1 0 16,3-3 1-16,0-2-4 0,0 2 2 15,2-2-3-15,-2 1 0 0,2-2-8 0,0-19-10 16,-2 33-9-16,2-17-22 0,0-16-18 15,-2 23-36-15,2-23-38 0,0 20-34 16,0-11-34-16,0-9-75 0,0 0-639 16,-4 12-315-16</inkml:trace>
  <inkml:trace contextRef="#ctx0" brushRef="#br0" timeOffset="-213922.5">18464 14554 2645 0,'0'0'-118'16,"20"-7"41"-16,-20 7 15 0,0 0 33 15,0 0 32-15,0 0 35 0,0 0 32 0,22 11 17 16,-22-11 5-16,2 15 4 0,-2-15-2 16,0 25 6-16,0-8 5 0,0 2 1 0,0-19 2 15,-2 38-7-15,0-16-9 0,2-1-6 16,-2-1-4-16,2 3-6 0,-2 0-3 16,2-2-5-16,0 0-7 0,-3-1-7 0,3-2-9 15,0 1-10-15,0-19-20 0,0 31-30 16,-2-19-35-16,2-12-43 0,0 24-48 15,0-24-47-15,-3 19-62 0,3-19-140 0,-6 9-498 16,6-9-265-16</inkml:trace>
  <inkml:trace contextRef="#ctx0" brushRef="#br0" timeOffset="-213713.13">18213 14829 2614 0,'0'0'-18'0,"-12"-11"48"16,12 11 2-16,0 0 3 0,-10-14 11 15,10 14 12-15,0 0 7 0,0 0 19 0,0 0 14 16,0 0-6-16,0 0-2 0,0 0-11 16,0 0-4-16,29-12-12 0,-29 12-10 0,36 3-2 15,-18-2-6-15,6 1-10 0,2-1-9 16,1 2-25-16,5-1-41 0,-2-1-45 16,1 2-52-16,3 0-47 0,-2-3-62 0,0 3-147 15,-3-1-402-15,-3-2-101 0</inkml:trace>
  <inkml:trace contextRef="#ctx0" brushRef="#br0" timeOffset="-213454.57">18886 14720 2429 0,'0'0'3'15,"0"0"20"-15,0 0 1 0,0 0 20 0,0 0 13 16,0 0 15-16,0 0 12 0,0 0 10 16,-42 21-5-16,32-12-5 0,-1 5-7 0,-1 1-4 15,2 2-9-15,2 1 3 0,2-2-7 16,2 4-5-16,2-4-10 0,4 4-21 16,0-3-30-16,2 0-46 0,6 4-51 0,2-4-43 15,0-2-44-15,1-2-110 0,2 2-522 16,0-8-149-16</inkml:trace>
  <inkml:trace contextRef="#ctx0" brushRef="#br0" timeOffset="-213156.49">19064 14893 2606 0,'-2'-20'45'0,"2"20"-1"15,-6-15-4-15,6 15-6 0,-9-14 4 0,9 14 8 16,-8-11 7-16,8 11-1 0,0 0-6 15,-12-10 7-15,12 10-5 0,0 0 8 0,0 0-1 16,0 0-3-16,0 0-2 0,0 0-9 16,0 0-6-16,0 0-1 0,0 0-4 0,27 43-6 15,-19-32-2-15,3 2 3 0,-2 0 0 16,-1 0-7-16,2 1 8 0,-4-1 11 16,4 2 10-16,-4-1 11 0,-2 0 3 15,0 1 0-15,-4-15-7 0,0 26-2 0,0-26-7 16,-4 24-4-16,-2-12-10 0,6-12-19 15,-18 23-38-15,10-15-40 0,-2-3-66 0,10-5-65 16,-20 9-84-16,14-6-190 0,6-3-419 16,-19-4-266-16</inkml:trace>
  <inkml:trace contextRef="#ctx0" brushRef="#br0" timeOffset="-212908.08">19316 14779 2742 0,'0'0'-16'0,"15"-2"-2"0,-15 2 14 16,0 0 4-16,19 9 38 0,-19-9 17 15,13 13 20-15,-7-1 11 0,0-2 1 16,-6-10-3-16,7 27-2 0,-3-12-2 0,-1 1-4 16,-3 0-3-16,0-16 2 0,0 37-1 15,-3-19-9-15,-1-1-3 0,-3 5-9 0,-3-2-6 16,2 2-5-16,-3-3-17 0,1-3-18 15,1 0-38-15,0-3-45 0,1 0-59 0,2 1-70 16,6-14-91-16,-8 19-651 0,3-13-375 16</inkml:trace>
  <inkml:trace contextRef="#ctx0" brushRef="#br0" timeOffset="-212346.51">19680 14434 2895 0,'0'0'-24'0,"0"0"19"0,9-17 15 0,-9 17 18 16,0 0 16-16,0 0 20 0,0 0 10 15,0 0 5-15,25 27-2 0,-19-14-10 0,3 1-4 16,-2 1 1-16,-1 1 4 0,4 4-5 16,-3-5-3-16,1 6-8 0,1-2-6 15,1 0-4-15,-1 0-10 0,-3-4-24 0,2 0-29 16,0 1-40-16,0-2-51 0,-2-3-49 16,2 1-54-16,-4-5-141 0,-4-7-522 0,9 10-247 15</inkml:trace>
  <inkml:trace contextRef="#ctx0" brushRef="#br0" timeOffset="-212074.63">20049 14461 2858 0,'0'0'73'16,"8"-10"-7"-16,-8 10-20 0,0 0-3 16,0 0-4-16,0 0 0 0,0 0-1 15,0 0-6-15,0 0-6 0,0 0 1 0,-12 54 0 16,0-36 11-16,4 6 20 0,0 0 14 15,-2 5 13-15,-1 1-6 0,0 1-8 16,-1 2-5-16,-1 0-5 0,-2 2-6 0,2-1-5 16,1 0-7-16,-6 4-5 0,4 2 14 15,1-3-5-15,-2-3-6 0,2 0-1 0,3 0-10 16,-2-2-5-16,0-4-15 0,2-3-15 16,2-1-27-16,-1-3-31 0,5-1-37 15,-2-5-47-15,1 0-38 0,1-1-46 0,4-14-103 16,-6 18-622-16,6-18-388 0</inkml:trace>
  <inkml:trace contextRef="#ctx0" brushRef="#br0" timeOffset="-211782.53">20223 14730 2849 0,'0'0'-91'0,"0"0"34"15,0 0 23-15,0 0 24 0,0 0 5 0,-41 27 24 16,31-16 20-16,-1 2 16 0,2 5 18 16,-1-1 3-16,0 3 6 0,-2 2 5 0,4-1-4 15,0 1-6-15,2 3 0 0,-1-2-9 16,5 3-8-16,-2 0-7 0,4 0-17 15,0-3-31-15,2-2-43 0,0-1-48 0,5 4-60 16,-1-9-51-16,0 0-122 0,2-1-526 16,0-3-188-16</inkml:trace>
  <inkml:trace contextRef="#ctx0" brushRef="#br0" timeOffset="-211452">20441 14830 2478 0,'0'0'-90'15,"0"0"26"-15,0 0 10 0,-24-12 10 0,24 12 29 16,0 0 21-16,0 0 10 0,-36 12 13 16,36-12 7-16,-19 13 2 0,19-13 5 15,-14 10 3-15,6 0-7 0,8-10 0 0,-8 17-3 16,8-17-3-16,2 19-5 0,-2-19-1 15,9 23-11-15,-2-10-4 0,1 2 1 16,0 1-1-16,1-3-6 0,-1 5 3 0,1-3 6 16,-1 4 4-16,-3-3 19 0,1 3 14 15,-2-3 10-15,-2 1-5 0,-2-17 0 16,0 31-5-16,0-31-3 0,-6 24-6 0,0-11-9 16,-3-3-29-16,-2 0-53 0,3 0-47 15,8-10-62-15,-19 14-88 0,19-14-141 0,-20 4-319 16,12-4 41-16</inkml:trace>
  <inkml:trace contextRef="#ctx0" brushRef="#br0" timeOffset="-210780.99">20712 14650 2076 0,'0'0'-15'0,"0"0"14"0,4 18 2 16,-4-18 3-16,0 0-11 0,4 22 7 15,-4-22 3-15,4 22 9 0,-2-8 0 16,0 3 6-16,2 1 11 0,2 4 26 16,-1 0 20-16,2 6 4 0,-5-3 9 0,2 2 4 15,-2 0-4-15,0 2-2 0,-4 2-9 16,0-2-4-16,-2-1-10 0,0 1-12 0,-6-1-18 15,2-3-36-15,0-1-34 0,-2 0-54 16,-1-3-55-16,-2-4-70 0,-2 1-147 0,3-8-311 16,-2-1 90-16</inkml:trace>
  <inkml:trace contextRef="#ctx0" brushRef="#br0" timeOffset="-210369.94">20918 14211 1909 0,'0'0'-77'15,"0"0"-10"-15,0 0-41 0,0 0-52 0,0 0-285 16,0 0 371-16</inkml:trace>
  <inkml:trace contextRef="#ctx0" brushRef="#br0" timeOffset="-209973.22">21152 14201 1402 0,'0'0'31'0,"0"0"20"16,12 10 2-16,-12-10-3 0,4 14-2 0,-4-14 12 16,2 19-10-16,-2-19 2 0,0 22-3 15,2-6 6-15,1 1 10 0,-1 2 2 16,0 0-9-16,0 2 18 0,3 3 16 0,-3-1 5 16,2 4 2-16,-2 0 3 0,2 0-4 15,0 2-4-15,1 0-8 0,1 6-5 0,-2-3-5 16,2 1-3-16,-1 2-12 0,-1-2-8 15,1 4-2-15,-1-3-3 0,-2-3 4 0,-2 3 18 16,4 3 6-16,-4-4-5 0,0-1 4 16,0 3 0-16,-2-3 3 0,2 2-4 15,-2-1-4-15,2-1-4 0,-2 0-8 0,2 2-7 16,-2-4-5-16,2 2-5 0,0-1-1 16,0-1-8-16,2-1-3 0,0-1-2 15,-2-1-3-15,2-1-3 0,0-4-2 0,0-1-3 16,0 0 1-16,0-4-3 0,0-1 2 15,0-1-4-15,-2-15-1 0,2 26 4 16,-2-26 4-16,-2 23 4 0,-2-13 6 0,4-10 1 16,-12 22-2-16,1-12-6 0,0-1-1 15,-1 0-5-15,-3-1-16 0,-2 2-39 0,-2-5-51 16,-3 2-64-16,2 2-62 0,-2-4-65 16,-3 1-151-16,5-2-146 0,0-2-298 15,-2-1-242-15</inkml:trace>
  <inkml:trace contextRef="#ctx0" brushRef="#br0" timeOffset="-209269.22">21005 14154 2652 0,'0'0'-43'16,"0"0"23"-16,0 0-1 0,0 0 18 16,0 0 19-16,0 0 15 0,0 0 21 15,0 0 4-15,0 0 5 0,0 0 1 0,0 0 11 16,0 0 4-16,0 0-1 0,0 0-3 16,0 0-9-16,0 0-7 0,0 0-7 0,36 5-12 15,-36-5-11-15,32 5-15 0,-13-5-14 16,1 2-4-16,-20-2-9 0,36 1 4 15,-20-1 0-15,1 0 0 0,-17 0-2 16,28 2-20-16,-28-2-21 0,23 0-33 0,-12 3-60 16,-11-3-91-16,12 0-265 0,-12 0-204 0,0 0 33 15</inkml:trace>
  <inkml:trace contextRef="#ctx0" brushRef="#br0" timeOffset="-200500.67">11062 16777 2066 0,'0'0'-41'0,"0"0"25"15,0 0 5-15,-6-12 19 0,6 12 9 16,0 0 17-16,0 0 4 0,0 0 15 16,0 0 8-16,0 0 8 0,0 0-14 15,0 0 8-15,0 0-4 0,0 0 4 0,0 0 3 16,0 0 5-16,0 0 1 0,0 0-2 16,0 0-11-16,-5-16-4 0,5 16-3 0,0 0-1 15,0 0-4-15,0 0-4 0,0 0 6 16,0 0 3-16,0 0 4 0,0 0 1 0,0 0 0 15,0 0-2-15,0 0-1 0,0 0-4 16,0 0 0-16,0 0-7 0,0 0 2 16,0 0-8-16,0 0-3 0,0 0 0 0,0 0-2 15,0 0-1-15,0 0-1 0,0 0-1 16,0 0-3-16,0 0-2 0,0 0-6 0,0 0 1 16,0 0-2-16,0 0-2 0,0 0-2 15,0 0-1-15,0 0 2 0,0 0-5 0,0 0 1 16,0 0-4-16,0 0 0 0,0 0 2 15,0 0 0-15,0 0-2 0,0 0 0 16,0 0 0-16,0 0-1 0,0 0 0 16,0 0 2-16,0 0-3 0,0 0-2 15,0 0 0-15,0 0 3 0,0 0 0 0,0 0 5 16,0 0 0-16,0 0 11 0,0 0-6 16,0 0 10-16,0 0-6 0,0 0 1 0,0 0 0 15,0 0-2-15,0 0 3 0,0 0 1 16,0 0-1-16,0 0 3 0,0 0 4 0,0 0-7 15,0 0-5-15,0 0 4 0,0 0-1 16,0 0-3-16,0 0 1 0,0 0-5 0,0 0-3 16,0 0 6-16,0 0-3 0,0 0 2 15,0 0 0-15,0 0 4 0,0 0-4 16,0 0-3-16,0 0 3 0,0 0-2 0,38 27-1 16,-38-27 4-16,14 14-4 0,-10-5-5 15,4 0 1-15,0 2-2 0,-2-1-1 16,3 4 5-16,0-3-5 0,-1 2-1 0,0 1-2 15,-1-2 2-15,2 1 1 0,-4-2-10 16,-5-11-11-16,12 19-15 0,-8-11-17 16,-4-8-29-16,8 14-39 0,-8-14-54 15,6 14-50-15,-3-10-83 0,-3-4-183 0,0 0-497 16,0 0-440-16</inkml:trace>
  <inkml:trace contextRef="#ctx0" brushRef="#br0" timeOffset="-200168.68">11358 16843 2954 0,'14'-16'-125'0,"-14"16"14"15,7-11 17-15,-7 11 17 0,0 0 32 16,9-15 30-16,-9 15 37 0,0 0 16 16,8-11 8-16,-8 11 12 0,0 0 8 0,0 0 4 15,0 0 6-15,0 0 13 0,0 0 11 16,0 0 12-16,0 0-1 0,0 0-8 15,0 0-2-15,0 0-5 0,-27 36-8 0,16-17-4 16,-2 2-6-16,-1 6-4 0,-2 2 0 16,0 2-5-16,-3 7-6 0,0-2-4 15,0 4-4-15,-1 1-9 0,4-1-2 0,-3 2-3 16,0-1-2-16,2-1-9 0,2 1-1 16,-2-2-3-16,5-4-4 0,0-2-3 0,2 0-11 15,1-2-16-15,-3-6-23 0,6-3-25 16,-1 2-25-16,3-8-36 0,-3 0-34 0,5 1-36 15,1-5-37-15,-2-1-80 0,3-11-149 16,0 0-433-16,4 19-261 0</inkml:trace>
  <inkml:trace contextRef="#ctx0" brushRef="#br0" timeOffset="-199893.41">11489 17134 2645 0,'7'-15'-70'0,"-7"15"22"15,0 0 9-15,0 0 29 0,0 0 29 0,0 0 25 16,0 0 45-16,0 0 34 0,0 0 20 16,-34-2 1-16,34 2-1 0,-19 21-1 0,6-5-8 15,1-1-9-15,-2 2-14 0,4 2-11 16,2 2-15-16,-1 0-4 0,4-1-18 15,-2 3-25-15,3-4-29 0,1 1-24 0,1-4-43 16,2 2-41-16,2 2-51 0,3-6-52 16,-1 1-63-16,1 0-154 0,0-4-454 0,-5-11-239 15</inkml:trace>
  <inkml:trace contextRef="#ctx0" brushRef="#br0" timeOffset="-199586.43">11658 17252 2775 0,'0'0'37'0,"2"-14"17"16,-2 14-6-16,0 0 1 0,0 0 11 15,0 0 15-15,-12-22 20 0,12 22 9 16,0 0 1-16,0 0-8 0,0 0-8 0,0 0-10 16,-24 3-6-16,24-3-7 0,0 0-5 15,0 0-8-15,0 0-7 0,0 0-15 0,9 41-10 16,-9-41-10-16,15 25-3 0,-5-12-4 15,1 2 4-15,0 2-4 0,0 1 2 16,-2-3-1-16,-4 2 4 0,3-2 3 0,0 1 0 16,-4-1 4-16,-2 2 3 0,-2-17-5 15,-2 28 2-15,-2-14-3 0,-4-1-2 0,0 1-10 16,1-4-18-16,-5 1-26 0,12-11-42 16,-21 16-50-16,10-8-59 0,11-8-83 0,-18 10-135 15,12-8-505-15,6-2-312 0</inkml:trace>
  <inkml:trace contextRef="#ctx0" brushRef="#br0" timeOffset="-199321.97">11968 17231 2715 0,'0'0'-79'16,"0"0"36"-16,0 0 12 0,0 0 31 15,26 12 22-15,-26-12 20 0,8 14 24 0,-8-14 19 16,6 22 3-16,-4-8 5 0,2 1 0 16,-2 2-2-16,1-1-5 0,-3 4 2 15,2-1-6-15,-4 0-4 0,-1 2-7 16,-1-2-11-16,0 0-4 0,-2 2-13 0,1 0-24 16,-5-6-26-16,2 3-32 0,-1-3-43 15,0 0-47-15,1-2-40 0,0-1-51 0,-4-3-145 16,4-3-469-16,1 0-168 0</inkml:trace>
  <inkml:trace contextRef="#ctx0" brushRef="#br0" timeOffset="-199094.95">12224 17438 2529 0,'0'0'-36'0,"20"-3"28"0,-20 3-2 16,22-2 8-16,-6 0-7 0,-16 2 15 16,31-1 24-16,-8-2-1 0,-3 2 1 0,1-3-5 15,4 2-9-15,-2-2-2 0,0 3-10 16,2-2-16-16,-5 2-29 0,2-1-33 16,-4-2-40-16,-2-2-96 0,-16 6-166 0,24-6-196 15,-14 3 231-15</inkml:trace>
  <inkml:trace contextRef="#ctx0" brushRef="#br0" timeOffset="-198886.82">12456 17344 1670 0,'-15'-3'85'15,"15"3"35"-15,0 0-13 0,0 0-13 16,-18-3-9-16,18 3-3 0,0 0 17 16,0 0 34-16,0 0 7 0,0 0 7 0,0 0-1 15,0 0-3-15,0 0 1 0,0 0-3 16,25 38-2-16,-25-38-13 0,4 26-15 0,-2-9-12 15,-2-1-12-15,0 3-17 0,2 1-13 16,-4 0-29-16,2 1-30 0,0 0-37 16,-2-2-55-16,2 2-66 0,2-3-72 0,-2-18-170 15,-2 30-541-15,0-19-360 0</inkml:trace>
  <inkml:trace contextRef="#ctx0" brushRef="#br0" timeOffset="-197155.55">13650 16820 2745 0,'0'0'-130'16,"0"0"30"-16,13-15 17 0,-13 15 31 16,0 0 14-16,0 0 26 0,0 0 41 0,0 0 15 15,7-14 25-15,-7 14-2 0,0 0-3 16,0 0 0-16,0 0-5 0,0 0-2 0,0 0-7 15,0 0-2-15,0 0-10 0,0 0 4 16,0 0 6-16,0 0-3 0,-29-14 11 16,29 14 10-16,0 0 11 0,-32 6 0 15,32-6 7-15,-31 8-2 0,15-2 1 0,-2 0-7 16,-4 3 9-16,1 3-9 0,1 2-5 16,-7 2 3-16,3 3-5 0,1 2-9 15,1 2-5-15,2 0-4 0,1 2-5 0,0 0-5 16,5 0-5-16,-2 1-2 0,5-1 0 15,6-1-8-15,-1 1-2 0,6 0-2 16,2 0-7-16,2 1-5 0,3-2-9 0,7 0-3 16,1-1-8-16,5 0-11 0,3-2 1 15,0-2-8-15,-1-4-4 0,2-1-8 0,-3-1-3 16,1-4 0-16,3 3-3 0,-2-7-8 16,-3-1 1-16,-3 1 1 0,4-5-6 0,-21 0 8 15,31-7-3-15,-15 2 9 0,-2-2-1 16,-4-4 4-16,2 2 17 0,-5-5 18 0,2 1 13 15,-9 13 16-15,6-27 8 16,-4 16-2-16,-2 11 2 0,-4-24 3 0,4 24 3 16,-11-20 0-16,5 11 0 0,6 9 2 15,-17-15 2-15,9 7-2 0,8 8 1 16,-15-10 0-16,15 10-4 0,0 0 1 0,-17-7 2 16,17 7 2-16,0 0-3 0,0 0-5 15,0 0-5-15,0 0 6 0,0 0-12 0,0 0-7 16,0 0-9-16,0 0-18 0,51 21-18 15,-34-20-35-15,-17-1-40 0,33 3-59 16,-12-2-54-16,-2-1-58 0,0 0-140 0,3-1-553 16,-7-2-412-16</inkml:trace>
  <inkml:trace contextRef="#ctx0" brushRef="#br0" timeOffset="-196797.54">13974 17024 2932 0,'0'0'-67'16,"-14"-23"28"-16,14 23 27 0,0 0 21 16,0 0 10-16,0 0 28 0,0 0 15 0,-39 23-1 15,28-13 0-15,2 1-5 0,0 2 6 16,1 2-8-16,1 1 0 0,-1-2-2 0,2 4 5 16,0 1-3-16,3-2-4 0,1 3-3 15,2 0-6-15,2-2-15 0,1 0-30 0,1 0-38 16,2-2-43-16,4 0-51 0,-3-1-40 15,4-5-82-15,2 1-177 0,-2-1-338 16,0-5-66-16</inkml:trace>
  <inkml:trace contextRef="#ctx0" brushRef="#br0" timeOffset="-196492.63">14189 17113 2385 0,'0'0'11'0,"0"0"-4"15,-4-20 9-15,4 20 6 0,-12-12 25 16,12 12 18-16,0 0 11 0,-17-8 3 16,17 8 0-16,0 0-7 0,-21-2-7 0,21 2 3 15,0 0 4-15,0 0-7 0,-23 18 0 16,23-18-5-16,-2 13-20 0,2-13-13 0,0 0-15 16,12 32-15-16,-4-18-5 0,1-1-4 15,-2 2 8-15,3-1-4 0,2 2 4 16,-5 0 2-16,3 0 11 0,-4-2 3 0,1 1 16 15,-3 1 9-15,-2-1 11 0,-2-15 9 16,-4 27-3-16,-2-16 1 0,6-11-7 0,-19 21-12 16,8-11-12-16,-3-3-38 0,3 2-40 15,11-9-65-15,-24 8-50 0,14-6-78 16,10-2-179-16,-20 0-396 0,20 0-149 16</inkml:trace>
  <inkml:trace contextRef="#ctx0" brushRef="#br0" timeOffset="-196261.53">14409 17038 2423 0,'0'0'-3'0,"0"0"36"0,0 0-5 0,17 13 6 16,-17-13-16-16,6 16 21 0,-6-16-8 15,4 23 9-15,-1-7 3 0,-3 0 8 16,0 2-5-16,0 0-4 0,-3 1-1 0,-1 1 9 15,0-1 3-15,0 3-10 0,-2-2-11 16,-1-3-24-16,0 4-33 0,-2-4-40 16,4-1-49-16,-3-1-36 0,0-4-67 15,8-11-132-15,-15 21-323 0,8-14 90 0</inkml:trace>
  <inkml:trace contextRef="#ctx0" brushRef="#br0" timeOffset="-195767.61">14893 16777 1979 0,'0'0'-28'0,"0"0"28"16,0 0 5-16,10-12-2 0,-10 12 18 16,0 0 43-16,0 0 24 0,0 0 34 15,0 0 12-15,0 0 1 0,9 32 0 0,-9-32 3 16,0 30-9-16,0-12 0 0,0 3-7 16,2-1-10-16,-2 7-6 0,3 0-7 0,-1-1-14 15,1 3-6-15,-1-2-4 0,2 2-7 16,-1-3-4-16,-1 0-4 0,2 1-9 15,-2-2-10-15,0-3-14 0,0-2-34 16,0-1-43-16,0-2-47 0,0 1-54 0,-1-5-42 16,2 0-46-16,-3-13-115 0,0 19-543 15,0-19-280-15</inkml:trace>
  <inkml:trace contextRef="#ctx0" brushRef="#br0" timeOffset="-195506.75">15180 16863 2756 0,'0'0'-35'16,"0"0"19"-16,0 0 15 0,0 0 29 0,0 0 24 16,0 0 16-16,0 0 16 0,0 0 6 15,0 0-5-15,0 56-6 0,0-39-4 0,0 2 0 16,0 2 0-16,2-2-8 0,0 2-4 15,0 1-8-15,2-2-9 0,-2 1-6 16,3-2-24-16,0 0-36 0,-1-2-35 0,-2-2-32 16,0 1-43-16,1-4-39 0,-3 1-31 15,0-13-123-15,-3 16-512 0,3-16-170 16</inkml:trace>
  <inkml:trace contextRef="#ctx0" brushRef="#br0" timeOffset="-195340.37">14968 17144 2426 0,'-4'-11'-17'0,"4"11"43"0,0 0 0 16,0 0 0-16,0 0-4 0,26-20-7 0,-26 20-1 15,25-4 4-15,-9 3 4 0,2-1-6 16,0-1-4-16,2 2-1 0,1-1-7 0,0 2-17 16,1 0-47-16,-1 0-74 0,-1 0-174 15,-2-2-356-15,-18 2 100 0</inkml:trace>
  <inkml:trace contextRef="#ctx0" brushRef="#br0" timeOffset="-195088.49">15440 16993 2046 0,'0'0'42'0,"0"0"18"0,0 0 11 16,0 0-3-16,0 0 21 0,0 0 11 0,0 0 20 15,0 0 10-15,0 0 5 0,0 0-3 16,-28 38 4-16,22-24-9 0,2-1-5 0,0 2-3 16,-1 2-7-16,2-1-10 0,1 3-18 15,2-3-7-15,2 4-15 0,-2-1-25 16,3-2-35-16,2 1-41 0,-1-2-50 0,4 1-62 16,2-1-43-16,-4-3-65 0,1 0-149 15,2-3-458-15,-2-2-223 0</inkml:trace>
  <inkml:trace contextRef="#ctx0" brushRef="#br0" timeOffset="-194780.02">15688 17052 2654 0,'0'0'-15'0,"4"-11"12"0,-4 11 0 0,0 0 21 15,0 0 36-15,0 0 16 0,0 0 27 16,-21-15 10-16,21 15 4 0,0 0-14 0,0 0-4 15,0 0-2-15,0 0-2 0,-38 21-3 16,38-21-5-16,-9 17-9 0,9-17-7 16,-6 19-11-16,6-19-10 0,4 23-12 0,-4-23-12 15,11 27-11-15,-2-15-3 0,-3 1 0 16,2 1-1-16,1 0-1 0,-1-3 2 16,-1 3 0-16,-7-14 9 0,8 22 7 0,-6-12 0 15,-2-10-1-15,0 19 2 0,0-19-5 16,-6 19-2-16,6-19-17 0,-13 15-32 15,13-15-29-15,-21 13-50 0,13-9-51 0,8-4-46 16,-22 9-66-16,22-9-170 0,-20 4-410 16,11-4-205-16</inkml:trace>
  <inkml:trace contextRef="#ctx0" brushRef="#br0" timeOffset="-194507.94">15826 17031 2559 0,'0'0'-62'0,"0"0"18"0,8-16 5 16,-8 16 13-16,0 0 41 0,0 0 25 16,0 0 23-16,0 0 20 0,0 0 5 15,34 28 4-15,-28-15 4 0,1 1 1 0,-3 1 3 16,-2 2-1-16,0 0-8 0,0 2-4 15,-2-2-8-15,-2 2-13 0,-2 2-10 0,-2-1-21 16,-1 0-21-16,-3-1-37 0,1 2-48 16,-2-3-50-16,3 1-45 0,-2-6-66 15,-1-2-154-15,2 1-415 0,-1-3-110 16</inkml:trace>
  <inkml:trace contextRef="#ctx0" brushRef="#br0" timeOffset="-194068.6">16171 16727 2350 0,'0'0'-39'0,"0"0"30"0,0 0 12 15,0 0 3-15,0 0 25 0,0 0 18 16,0 0 21-16,0 0 16 0,0 0 4 0,40 21 6 16,-31-11 4-16,-1 5 3 0,0-1 5 15,3 4-2-15,2-1-8 0,-1 2-7 0,1 0-7 16,0 0-12-16,0-2-8 0,-1 2-12 16,0-4-19-16,-2 0-40 0,0-3-33 0,-2 0-41 15,1 2-45-15,-1-6-32 0,-1 2-51 16,-7-10-118-16,8 11-502 0,-8-11-160 15</inkml:trace>
  <inkml:trace contextRef="#ctx0" brushRef="#br0" timeOffset="-193762.8">16533 16709 2412 0,'0'0'5'0,"0"0"33"16,6-13-6-16,-6 13 5 0,0 0 1 15,0 0 14-15,0 0 8 0,0 0 8 0,0 0 6 16,0 0 6-16,0 0 9 0,-21 49 9 16,10-29 9-16,1 1 8 0,1 1 7 15,-3 8 5-15,-1-2-1 0,0 2-16 16,1 3-8-16,-2 1-9 0,2-2-10 0,2 3-5 16,-3-3-8-16,2 2-7 0,0-1-6 15,3-1-9-15,-2 0-1 0,2-1-7 0,-4 2-4 16,6-7-4-16,0-1-3 0,-2 0-14 15,1-3-15-15,3-3-27 0,-1 0-25 16,1-1-34-16,0-3-29 0,0-2-35 16,4-13-31-16,-2 23-32 0,2-23-71 15,-5 17-140-15,5-17-499 0,-2 8-327 0</inkml:trace>
  <inkml:trace contextRef="#ctx0" brushRef="#br0" timeOffset="-193478.57">16596 16948 2708 0,'0'0'-53'0,"0"0"55"0,0 0 21 0,0 0 33 16,0 0 8-16,0 0 8 0,0 0 12 15,0 0 10-15,0 51 6 0,-4-34 0 16,0 2 7-16,-1 2 0 0,1 2 4 15,0 1-1-15,-2 2-3 0,2-1-7 0,-3 1-7 16,3 0-12-16,-1 1-10 0,1 0-8 16,2-2-7-16,0-1-15 0,0-3-21 15,0-2-27-15,2 1-27 0,-2-3-34 0,2-17-36 16,0 29-45-16,0-29-58 0,0 18-90 16,2-12-188-16,-2-6-416 0,0 0-286 0</inkml:trace>
  <inkml:trace contextRef="#ctx0" brushRef="#br0" timeOffset="-193111.03">16844 17054 2693 0,'0'0'-41'0,"0"0"26"16,6-15 4-16,-6 15 0 0,0 0 10 15,0 0 13-15,0 0 25 0,0 0 26 0,-25-9 23 16,25 9 18-16,0 0 7 0,0 0 4 15,-38 15-9-15,25-9-2 0,2 3 7 0,11-9-3 16,-18 17-11-16,12-5-8 0,-2-3-13 16,8-9-9-16,-8 23-12 0,8-23-14 15,0 20-17-15,0-20-13 0,2 24-8 0,-2-24-1 16,8 25-2-16,2-12-9 0,-4-1-8 16,2 0-7-16,0 0-8 0,1 1 3 15,2-1-4-15,-1-1-2 0,1 3-2 0,-1-1 4 16,-1 0 3-16,0-2 0 0,1 1 11 15,-6-1 15-15,-4-11 8 0,4 20 13 16,-4-20 13-16,0 0 7 0,-10 26 2 0,10-26-3 16,-15 14-4-16,2-8-5 0,13-6-12 15,-17 11-22-15,5-10-39 0,12-1-48 0,-18 8-70 16,10-8-88-16,8 0-188 0,0 0-454 16,-20-2-272-16</inkml:trace>
  <inkml:trace contextRef="#ctx0" brushRef="#br0" timeOffset="-192862.92">17081 17083 2705 0,'25'-2'-68'0,"-25"2"27"15,0 0 26-15,21 9 30 0,-21-9 31 0,18 16 17 16,-10-5 9-16,0 1 13 0,-2 3 8 15,1-2-11-15,-4 4-7 0,1 0-3 16,-2 1-13-16,-2 0-5 0,-2 3-7 0,-2-2-11 16,-1 3-16-16,-4-2-38 0,-1 1-32 15,0 0-40-15,-4 0-34 0,0-3-35 0,-1 1-49 16,0-6-108-16,-2 3-442 0,5-5-41 16</inkml:trace>
  <inkml:trace contextRef="#ctx0" brushRef="#br0" timeOffset="-191581.55">17521 17262 2175 0,'0'0'-31'16,"0"0"49"-16,0 0 15 0,0 0 15 16,0 0 27-16,0 0 15 0,0 0 8 15,-27 0 11-15,27 0 6 0,0 0 6 0,0 0 3 16,0 0 4-16,0 0 0 0,0 0 11 15,0 0-2-15,0 0-8 0,0 0-12 16,0 0-17-16,0 0-9 0,0 0-6 0,0 0-10 16,0 0-8-16,0 0-13 0,65-2-3 15,-65 2-15-15,26 0-9 0,-26 0-20 0,27 0-20 16,-27 0-21-16,24-2-27 0,-24 2-32 16,20-1-42-16,-20 1-39 0,22-5-51 0,-16 4-81 15,-6 1-164-15,0 0-396 0,6-12-225 16</inkml:trace>
  <inkml:trace contextRef="#ctx0" brushRef="#br0" timeOffset="-191436.8">17500 17149 2711 0,'0'0'18'0,"0"0"-18"0,0 0-8 16,0 0 1-16,0 0-14 0,0 0 8 15,0 0-18-15,38-16-15 0,-38 16-28 0,27 0-32 16,-11 0-41-16,-2-3-95 0,8 2-402 15,-5-1 132-15</inkml:trace>
  <inkml:trace contextRef="#ctx0" brushRef="#br0" timeOffset="-190784.31">18461 16422 1864 0,'0'0'-34'15,"13"-14"16"-15,-13 14-2 0,0 0 1 16,6-13 7-16,-6 13 19 0,0 0 21 0,0 0 16 16,0 0-1-16,0 0 25 0,2-18 6 15,-2 18 13-15,0 0 18 0,0 0 20 16,0 0 12-16,0 0 8 0,0 0 0 0,-51 14-9 16,39-4-10-16,-8 1-10 0,2 4-5 15,-2 1-5-15,2 4-2 0,-3 1-2 16,1 3-1-16,0 0-15 0,4 2-10 0,2 3-7 15,1 0-6-15,0 2-12 0,5-1-5 16,1-4-10-16,3 3-12 0,2 0-8 0,4-3-11 16,2-1-11-16,3 1-4 0,1-6-1 15,3 1-7-15,2-2-6 0,1-4-9 16,-2 1-4-16,2-7-13 0,2 1-22 0,0-5-4 16,-2 0 1-16,-14-5 7 0,27 3 9 15,-27-3 9-15,28-6 8 0,-15 0 8 16,-2-3 14-16,-1-1 8 0,-10 10 13 0,13-24 11 15,-9 11 15-15,-4 13 7 0,2-23 7 16,-2 23 3-16,-4-22 5 0,4 22 5 0,-6-19 7 16,6 19 5-16,-9-13 13 0,9 13-7 15,-12-11 0-15,12 11 1 0,0 0 1 16,-16-8-4-16,16 8-7 0,0 0-3 0,0 0-8 16,0 0-5-16,0 0-3 0,0 0-4 15,0 0-6-15,0 0-8 0,0 0-17 16,0 0-17-16,34 34-26 0,-23-30-31 0,-11-4-44 15,24 8-47-15,-12-6-51 0,0-2-53 16,-12 0-148-16,24-2-144 0,-24 2-319 0,23-5-231 16</inkml:trace>
  <inkml:trace contextRef="#ctx0" brushRef="#br0" timeOffset="-190481.89">18791 16591 2596 0,'0'0'-66'0,"8"-11"41"16,-8 11-5-16,0 0 30 0,0 0 24 15,0 0 33-15,0 0 19 0,0 0 16 16,0 0 9-16,0 0 5 0,0 0 6 0,-20 59 0 15,14-44 1-15,1 4-14 0,-1-2-10 16,1 6-4-16,1-4-9 0,2 4-12 16,0-2-5-16,0 0-8 0,4 1-8 15,-2-2-23-15,4-3-24 0,-2 2-36 0,2-4-50 16,3 1-52-16,2-3-60 0,-3-2-92 16,4-3-637-16,-4-1-342 0</inkml:trace>
  <inkml:trace contextRef="#ctx0" brushRef="#br0" timeOffset="-190162.5">19037 16666 2859 0,'0'0'-23'0,"0"0"29"16,0 0 5-16,0 0 17 0,0 0 20 0,0 0 19 15,-19-15 23-15,19 15 6 0,0 0-2 16,0 0-5-16,-39 11-3 0,39-11-8 15,-20 11-7-15,11-1-5 0,1 0-7 0,8-10-4 16,-13 18-11-16,8-7-6 0,5-11-12 16,0 26-11-16,0-26-11 0,11 28-4 15,-4-13-3-15,1 0 3 0,-1 1-2 0,1-3 2 16,-2 3 0-16,2-1 3 0,-3 0 4 16,0 0 6-16,-5-15 2 0,2 25 7 15,-2-25 1-15,-7 24 2 0,-2-12-6 0,1-3 0 16,-5 1-10-16,-1-2-26 0,-2-1-38 15,2-1-51-15,0 0-57 0,0 0-67 0,14-6-144 16,-27 2-565-16,16-2-356 0</inkml:trace>
  <inkml:trace contextRef="#ctx0" brushRef="#br0" timeOffset="-189939.01">19126 16715 2791 0,'0'0'-11'0,"17"-7"47"16,-17 7 10-16,0 0 27 0,0 0 27 0,0 0 19 16,25 13 10-16,-25-13 2 0,9 17-8 15,-5-6 1-15,-2 5-7 0,0 2-1 16,0-2-9-16,-2 5-15 0,0 0-6 0,-4 1-13 16,2 4-8-16,-4-4-9 0,-3 1-34 15,0 0-48-15,-3-3-61 0,1 2-75 16,1-2-75-16,-6-5-126 0,4-4-211 0,2 0-322 15,-3-1-276-15</inkml:trace>
  <inkml:trace contextRef="#ctx0" brushRef="#br0" timeOffset="-189414.94">19916 16427 2677 0,'0'0'-80'0,"0"0"24"0,0 0 2 16,0 0 19-16,22 27 6 0,-20-11 14 0,1-2 18 15,-1 7 6-15,-2 0 12 0,2 6 10 16,-2 1 8-16,0 3 7 0,0 0 0 16,2 1 14-16,-2 1 1 0,3-3-1 0,-3 2-8 15,2-1-4-15,0-3-8 0,-2-1-9 16,0-6-15-16,0 0-39 0,2-2-37 15,0-2-28-15,-2-3-23 0,0-4-42 16,2 1-75-16,-2-11-493 0,0 0 12 0</inkml:trace>
  <inkml:trace contextRef="#ctx0" brushRef="#br0" timeOffset="-188988.81">19926 16656 2137 0,'0'-25'-12'0,"0"2"21"16,2 5 8-16,2-2 4 0,0 3 5 15,0 0 2-15,3 2 3 0,2-1 0 16,-1 1 8-16,1 0 5 0,1 2 13 0,3-1 24 16,-2 1 9-16,-1 1 3 0,0 4-4 15,4-5-9-15,-4 6-9 0,2-1-3 16,-12 8-3-16,22-11-2 0,-22 11 2 0,19-6 0 16,-7 4-2-16,-12 2 0 0,22 0-1 15,-22 0-4-15,21 8-1 0,-13 0-3 0,-8-8 1 16,13 17 1-16,-9-6 1 0,-4-11 4 15,-2 25-8-15,2-25-3 0,-15 30 0 0,2-14-1 16,1 1-5-16,-2-2-5 0,-2 0-3 16,0 2-6-16,-2-3-1 0,3-2-1 15,3 1-5-15,2-4-3 0,-2 1-4 0,2 0 0 16,10-10-2-16,-12 14-1 0,12-14 1 16,-9 18 2-16,9-18-4 0,2 19 2 15,-2-19-4-15,11 18 2 0,-3-6-4 16,0 0 2-16,3-1 1 0,0 0 7 0,3 4-3 15,1-2 3-15,3 1 0 0,0 0-3 16,2-1-1-16,-2 3 1 0,4-5-8 0,-3 2-3 16,1 0-14-16,0-2-22 0,-3-1-32 15,0 0-41-15,0-3-67 0,-3-1-69 16,2-2-140-16,-6-2-195 0,-10-2-335 0,0 0-304 16</inkml:trace>
  <inkml:trace contextRef="#ctx0" brushRef="#br0" timeOffset="-188728.28">20487 16515 2643 0,'6'-12'-56'0,"-6"12"25"16,0 0 11-16,0 0 29 0,0 0 27 15,0 0 25-15,0 0 10 0,0 0 7 16,0 0 17-16,0 0 14 0,0 0-1 0,-21 48 0 15,17-33-6-15,-1 5-4 0,1 0-8 16,2 1-3-16,0 3-16 0,2-2-3 0,0 1-7 16,2 3-8-16,0 0-6 15,2-2-14-15,-1-5-25 0,-1 1-34 0,2-4-44 0,0 2-45 16,-2-3-44-16,3-4-44 0,-5-11-127 16,6 12-587-16,-6-12-314 0</inkml:trace>
  <inkml:trace contextRef="#ctx0" brushRef="#br0" timeOffset="-188394.28">20740 16555 2916 0,'0'0'49'16,"6"-15"10"-16,-6 15-7 0,0 0-4 0,0 0-6 16,0 0 9-16,0 0 11 0,-32-6 15 15,32 6 2-15,0 0 1 0,-32 10-8 16,32-10 5-16,-21 13 12 0,7-5 3 0,4-1-11 15,10-7-6-15,-16 21-11 0,7-8-4 16,4 1-9-16,1 1-3 0,4-15-20 16,0 32-11-16,2-16-9 0,2 1-1 0,1-2-2 15,2 2-2-15,-1-1 2 0,0-1 2 16,2-1-2-16,-2 2 1 0,1-1 3 16,-2-1 5-16,-1 2 8 0,0-3 12 0,-4-13 3 15,-2 24 0-15,2-24 0 0,-11 23-3 16,2-12-4-16,-1-1-3 0,-2 0-6 15,-2-3-6-15,14-7-31 0,-25 13-29 0,11-7-42 16,0-3-53-16,14-3-58 0,-18 7-60 0,18-7-125 16,-16 1-143-16,16-1-379 0,0 0-291 15</inkml:trace>
  <inkml:trace contextRef="#ctx0" brushRef="#br0" timeOffset="-188194.92">20881 16580 2868 0,'14'-7'53'0,"-14"7"21"16,0 0-7-16,0 0-4 0,33 13 13 0,-23-6 10 15,0 3 3-15,-2 3-1 0,2 0-7 16,-6 3-9-16,-4 2-4 0,2 0-8 16,-4 3-8-16,-2 2-9 0,-3 0-37 0,-6 1-43 15,-3 3-65-15,-6 1-62 0,-5 3-61 16,-7-3-141-16,-2 3-531 0,-21 3-280 15</inkml:trace>
  <inkml:trace contextRef="#ctx0" brushRef="#br0" timeOffset="-161223.56">22069 16938 1024 0,'-22'-4'339'0,"22"4"-93"16,0 0-74-16,0 0-15 0,0 0-24 15,-15-5-17-15,15 5 2 0,0 0 0 16,0 0 1-16,0 0 3 0,0 0-8 0,0 0 2 16,0 0 2-16,0 0 3 0,0 0-1 15,-13-8 1-15,13 8-3 0,0 0-13 0,0 0-11 16,0 0-10-16,0 0-7 0,0 0-11 16,0 0-7-16,0 0-7 0,0 0-2 15,0 0-8-15,0 0-6 0,62-2-2 16,-43 2-7-16,0 0-6 0,4 0-5 0,3 2-2 15,6-2-4-15,-1 1 20 0,1-1-3 16,2 3-8-16,0-3-2 0,-1 0-10 0,-1 2-16 16,0-2-14-16,-1 0-18 0,-7 0-15 15,2 2-20-15,-5-2-7 0,-3 0-23 0,0 1-27 16,-18-1-13-16,28 2-28 0,-28-2-51 16,16-2-123-16,-16 2-551 0,0 0-283 15</inkml:trace>
  <inkml:trace contextRef="#ctx0" brushRef="#br0" timeOffset="-160918.99">21964 16827 2663 0,'0'0'-11'0,"-18"-1"45"0,18 1 3 16,0 0-9-16,0 0-4 0,0 0 2 16,-18-4 5-16,18 4 3 0,0 0 11 0,0 0-7 15,0 0-1-15,0 0 1 0,0 0 0 16,0 0 11-16,0 0 4 0,0 0-1 16,0 0-7-16,52-6-4 0,-52 6-4 0,39 3-5 15,-15-3 0-15,6 0-7 0,1 0-6 16,3 0-16-16,0 1-30 0,0-1-36 0,2 2-40 15,-3-2-44-15,-1 0-61 0,-2-2-116 16,-5 2-473-16,-1 0-106 0</inkml:trace>
  <inkml:trace contextRef="#ctx0" brushRef="#br0" timeOffset="-160550.09">22428 16734 2530 0,'-10'-9'66'0,"10"9"5"0,0 0-9 15,-14-16-4-15,14 16-9 0,0 0 20 0,0 0 21 16,-8-13 12-16,8 13 9 0,0 0-9 16,0 0-12-16,0 0-11 0,-10-12-3 0,10 12-7 15,0 0 6-15,0 0 1 0,0 0 1 16,0 0-4-16,0 0 1 0,0 0-9 16,0 0-3-16,0 0-12 0,0 0 1 15,0 0-8-15,0 0-3 0,0 0-6 0,32 37-1 16,-18-28-11-16,5 1-9 0,1 1-18 15,0 1-15-15,4-3-10 0,-1 3-8 0,1-1-2 16,-2 0 4-16,2 2-3 0,-3-3 10 16,0 2 1-16,-6-2 16 0,-3-1 11 15,0 2 17-15,-6 1 14 0,-6-12 11 0,2 25 4 16,-2-25 0-16,-10 30 2 0,-2-15-7 16,0 2-3-16,-1-1-1 0,-4-1-11 15,2-1-7-15,1-2-23 0,1 0-35 0,0-3-39 16,3 1-53-16,2-1-47 0,8-9-50 15,-12 16-80-15,12-16-154 0,-4 11-467 0,4-11-340 16</inkml:trace>
  <inkml:trace contextRef="#ctx0" brushRef="#br0" timeOffset="-159727.75">23921 15987 2823 0,'0'0'-14'0,"0"0"47"0,-2-21 7 16,2 21 0-16,0 0 11 0,0 0 6 0,0 0 11 15,0 0 13-15,0 0 9 0,0 0 0 16,0 0 5-16,20-5-8 0,-20 5-1 15,0 0-6-15,0 0 1 0,34 26 6 0,-23-16-2 16,-1 1-16-16,1 3-6 0,0-1-5 16,-1 0-4-16,0 5-10 0,2-1-13 15,-2-4-20-15,-2 2-31 0,1-4-48 0,-1 3-49 16,1 0-61-16,0-5-48 0,-3 0-85 16,3 0-158-16,-4 0-415 0,-5-9-255 0</inkml:trace>
  <inkml:trace contextRef="#ctx0" brushRef="#br0" timeOffset="-159442.28">24312 16009 2764 0,'5'-12'82'0,"-5"12"20"0,6-24-17 0,-6 24-7 16,4-15-6-16,-4 15 10 0,4-15 5 16,-4 15-3-16,0 0-7 0,5-15-10 0,-5 15-1 15,0 0 20-15,0 0 8 0,0 0 3 16,0 0-8-16,0 0 9 0,-37 51-4 15,25-31-10-15,-1 7-6 0,-4 1-8 16,-2 8-9-16,0 3-5 0,0 0-3 0,0 2-27 16,-3 3-3-16,4-1 0 0,-4-1-3 15,4 0-3-15,0 0 0 0,1-2-2 0,3-6-2 16,3 0-3-16,-2-1-9 0,5-5-16 16,-2-3-22-16,3-3-29 0,0-4-31 15,1-3-40-15,2 3-49 0,0-5-50 0,4-13-88 16,-9 15-166-16,9-15-467 0,0 0-391 15</inkml:trace>
  <inkml:trace contextRef="#ctx0" brushRef="#br0" timeOffset="-159172.58">24375 16134 2935 0,'0'0'-27'16,"0"0"57"-16,0 0 3 0,0 0 17 0,0 0 25 16,0 0 23-16,0 0 24 0,0 0-3 15,-46 20-1-15,34-6-12 0,-2 5-7 16,4 2-11-16,-5 0-6 0,5 3-7 16,1 0-5-16,-4 4-9 0,5-1-6 0,4 0-6 15,0 0-8-15,2-1-25 0,2-1-32 16,0-4-36-16,0 0-49 0,5-2-65 0,-2 0-62 15,-3-6-113-15,4-2-202 0,-4-11-326 16,8 17-232-16</inkml:trace>
  <inkml:trace contextRef="#ctx0" brushRef="#br0" timeOffset="-158846.25">24606 16222 2637 0,'8'-17'80'0,"-8"17"12"15,0 0-12-15,-4-19-10 0,4 19-3 0,0 0 1 16,-19-10 25-16,19 10 17 0,-19-3-3 16,19 3-6-16,0 0-14 0,-29 7-6 0,29-7-7 15,-20 7-3-15,20-7-7 0,-14 14-8 16,6-3-5-16,8-11-5 0,-7 19-6 0,5-6-2 16,2-13-18-16,4 29-15 0,3-13-11 15,1-2-9-15,0 2-5 0,2 3 3 16,2-2 0-16,0-2 5 0,-3 1 3 15,-1-1 8-15,-4 0 13 0,1-2 18 0,-1 3 13 16,-4-16 16-16,-2 25-1 0,2-25 8 16,-9 20-2-16,3-8-6 0,-3-3-10 15,9-9-6-15,-20 15-23 0,8-7-33 0,12-8-43 16,-20 7-54-16,20-7-62 0,-14 6-67 16,14-6-64-16,0 0-142 0,-22-2-513 0,22 2-399 15</inkml:trace>
  <inkml:trace contextRef="#ctx0" brushRef="#br0" timeOffset="-158615.15">24773 16198 2990 0,'13'-8'-15'16,"-13"8"13"-16,0 0 0 0,17-3 2 16,-17 3 11-16,0 0 23 0,0 0 9 15,23 11 22-15,-23-11 1 0,10 18 7 0,-2-7 5 16,-4 5-1-16,0 1 0 0,1 0 0 15,-2 4 0-15,-1 3-8 0,0-2-2 0,-4 0-8 16,0 1-4-16,-1 3-5 0,-4-2-5 16,1-3-8-16,-4 2-6 0,-2-4-20 15,2 0-33-15,-3-4-52 0,2 0-74 16,2-3-67-16,-5-5-136 0,2 0-627 0,0-3-429 16</inkml:trace>
  <inkml:trace contextRef="#ctx0" brushRef="#br0" timeOffset="-158400.79">25125 16341 3027 0,'0'0'-34'0,"27"-3"16"0,-27 3-12 15,15-4-10-15,-15 4 7 0,0 0 6 0,28-4-1 16,-28 4-9-16,22-4-20 0,-22 4-15 15,23-5-10-15,-13 1 0 0,-10 4-3 16,21-8-13-16,-13 4-23 0,1 1-52 0,-2-5-94 16,-7 8-292-16,6-11 253 0</inkml:trace>
  <inkml:trace contextRef="#ctx0" brushRef="#br0" timeOffset="-158271.75">25190 16220 1689 0,'0'0'93'0,"-19"-5"52"0,19 5 1 15,0 0-21-15,-14-6-10 0,14 6-12 16,0 0-10-16,0 0-6 0,0 0 0 0,0 0-21 15,0 0-12-15,0 0-18 0,0 0-36 16,67 6-32-16,-45-6-58 0,-4-3-65 0,2 0-131 16,1 2-427-16,0-2 28 0</inkml:trace>
  <inkml:trace contextRef="#ctx0" brushRef="#br0" timeOffset="-152399.62">27068 15598 948 0,'4'-21'49'0,"-4"21"-38"0,0 0-1 0,4-18 24 15,-4 18 30-15,3-14 15 0,-3 14 8 16,0 0-3-16,4-19 0 0,-4 19 4 0,2-15 8 16,-2 15 23-16,0 0 5 0,3-17 8 15,-3 17 4-15,0 0-16 0,0 0-6 0,-9-27-3 16,9 27-17-16,-11-15 20 0,11 15-11 15,-14-15-9-15,5 11-3 0,9 4-12 16,-23-11 0-16,8 4-4 0,-1 3 9 16,3 0 4-16,13 4 3 0,-34-5-1 0,14 4-4 15,20 1-9-15,-38 3-5 0,17 1-2 16,2 3-1-16,-4 0-3 0,0 1-3 16,3 6 1-16,-2 0 2 0,-1-2 0 0,-2 10-4 15,6-3-4-15,-4 4-1 0,4 4-9 16,2-2-1-16,3 2-4 0,-1 3-7 0,3-3-2 15,3-2-2-15,3 1-2 0,1-2-4 16,1-3 0-16,4 0-5 0,2 0-1 16,0-2-3-16,5-2-1 0,-1 0-2 0,1-2-4 15,5-2-15-15,1 0-11 0,-1-4-9 16,3-2-6-16,1 1-10 0,-1-4-3 16,6-2 1-16,-4 0-2 0,-17-2 3 0,39-6 2 15,-19 0 6-15,3-3 1 0,-3-2 6 16,0-1 1-16,-2-2 5 0,3 1 1 15,-8 1 6-15,5-2 8 0,-7 2 12 0,-2 2 1 16,2-3 1-16,-4 4-2 0,-7 9-1 16,8-18-4-16,-8 18-2 0,1-13 2 0,-1 13 3 15,0 0-1-15,0 0-1 0,0 0 0 16,0 0 4-16,0 0 2 0,0 0 5 0,0 0 0 16,0 0-1-16,0 0 3 0,0 0-2 15,0 0-2-15,0 0 4 0,0 0-4 16,35 5-2-16,-35-5-4 0,28 5-1 15,-14-4-19-15,-14-1-30 0,33 0-40 16,-18 0-52-16,6-1-52 0,-6 1-56 0,-15 0-91 16,32-7-177-16,-18 2-388 0,-2 2-289 15</inkml:trace>
  <inkml:trace contextRef="#ctx0" brushRef="#br0" timeOffset="-152111.65">27404 15573 2627 0,'5'-14'-91'0,"-5"14"24"15,0 0 18-15,7-16 19 0,-7 16 25 0,0 0 14 16,0 0 32-16,0 0 36 0,0 0 22 16,0 0 13-16,0 0 11 0,0 0 9 15,0 0-5-15,-49 29-1 0,37-15-10 16,1 2-7-16,-5 2-6 0,7 0-10 15,-2 2-7-15,-1 1-10 0,3-1-6 0,1 2-5 16,2-2-7-16,0-2-8 0,2 2-5 16,-1-6-9-16,3 1-17 0,2-15-24 0,0 26-34 15,0-26-45-15,2 20-53 0,-2-20-55 16,9 12-54-16,-9-12-115 0,14 5-573 0,-14-5-347 16</inkml:trace>
  <inkml:trace contextRef="#ctx0" brushRef="#br0" timeOffset="-151789.72">27620 15547 2941 0,'0'0'-25'0,"2"-13"7"15,-2 13 1-15,0 0 10 0,0 0 25 16,-14-22 19-16,14 22 23 0,-12-5-1 16,12 5-4-16,0 0-3 0,0 0-2 0,-28 4 2 15,28-4 5-15,0 0 1 0,-19 14-7 16,19-14 2-16,-6 15-7 0,6-15-9 15,-6 19-4-15,6-19 2 0,0 23-12 0,0-23 3 16,4 26-4-16,-2-13-4 0,2 2 1 16,0 0-2-16,-4-15-2 0,7 26 0 15,-5-13 2-15,-2-13 3 0,2 23 13 0,-2-23 9 16,-4 24 11-16,1-10 8 0,-5 0 2 16,2-4-2-16,-2 4-1 0,-3-2-9 15,-1-1-4-15,1-1-5 0,0-1-9 0,-3 1-29 16,3-3-27-16,11-7-42 0,-21 13-46 15,11-7-57-15,10-6-71 0,-16 6-108 16,16-6-173-16,-9 2-362 0,9-2-254 0</inkml:trace>
  <inkml:trace contextRef="#ctx0" brushRef="#br0" timeOffset="-151551.79">27784 15561 2673 0,'0'0'-43'0,"14"-7"9"15,-14 7 4-15,11-5 24 0,-11 5 27 16,0 0 41-16,0 0 34 0,0 0 23 16,0 0 9-16,24 15 7 0,-24-15 9 0,7 22 6 15,-5-11-6-15,0 5-6 0,-2 5-12 16,0-4-14-16,-2 5-11 0,0 3-11 0,-5 2-11 16,3-3-8-16,-5 2-9 0,0 5-6 15,0-3-15-15,-2-3-36 0,-5 2-48 16,4-4-61-16,-3 3-81 0,-3-3-98 15,5-1-194-15,-8-5-103 0,6 1-269 0,-4-4-192 16</inkml:trace>
  <inkml:trace contextRef="#ctx0" brushRef="#br0" timeOffset="-150857.84">26142 16260 2533 0,'0'0'-45'0,"36"-2"32"0,-15 2 14 16,-2-2 5-16,4 2 20 0,0-2 14 15,8 1 24-15,-2-1 13 0,1-1 1 16,1 2 0-16,3-2 5 0,-3 2-7 0,3 1 2 16,3-2-3-16,-5 2-2 0,11-2-6 15,-7 0-1-15,6 2-3 0,2-2-5 16,0 1-10-16,0 1 4 0,2 0-9 15,4 0-2-15,-1 0 4 0,11 0 6 0,-3-3 9 16,1 1 5-16,0 0 14 0,-1 1 10 16,-8-2 9-16,12 2 8 0,-5-2 1 0,2 0-1 15,-9 2 8-15,1-2-5 0,-1 3-38 16,0 0-10-16,-3-3-1 0,-1 3-11 16,-5-4-4-16,-4 4-1 0,0-3-9 0,-2 2-3 15,0-2-5-15,-3 2-3 0,0-1-2 16,3 0 0-16,-1-1-1 0,-1 2-6 0,1-1-1 15,-1 2-3-15,-5-1 0 0,5-2-3 16,-4 1-3-16,-5 2-4 0,0 0-2 16,-4 0-15-16,3-1-22 0,-5 1-30 0,-5-3-43 15,1 2-52-15,-13 1-59 0,17 0-61 16,-17 0-114-16,0 0-176 0,0 0-40 0,0 0-242 16,0 0-202-16</inkml:trace>
  <inkml:trace contextRef="#ctx0" brushRef="#br0" timeOffset="-150310.92">25922 16879 2488 0,'0'0'-74'0,"0"0"30"16,0 0 21-16,0 0 35 0,0 0 32 16,0 0 40-16,0 0 25 0,0 0 2 15,0 0-4-15,0 0 7 0,24 30-2 0,-24-30 1 16,12 20 5-16,-7-8 6 0,1 2 0 15,0 1-1-15,2 5-3 0,-4-4-9 16,3 8-2-16,-1-3-9 0,-1 1-5 0,0 1 4 16,1 0-8-16,-1-1-1 0,-3-2-8 15,2 2-8-15,1-3-4 0,-1-1-16 16,-2 0 2-16,2-4-9 0,-2 1-6 0,2 1-10 16,-4-16-16-16,4 23-22 0,-4-23-39 15,2 15-58-15,-2-15-85 0,5 12-73 0,-5-12-160 16,0 0-150-16,0 0 3 0,0 0-276 15,0 0-188-15</inkml:trace>
  <inkml:trace contextRef="#ctx0" brushRef="#br0" timeOffset="-150022.66">26324 17115 2536 0,'0'0'36'0,"0"0"25"0,30 0-3 16,-30 0 0-16,0 0 9 0,19 2 26 16,-19-2 17-16,23 4-3 0,-23-4-6 0,27 4-3 15,-9-2-8-15,0 0-8 0,0-1-5 16,-1 2-7-16,6-2-14 0,-7 3-2 0,2-2-16 15,-18-2-31-15,29 1-30 0,-29-1-45 16,25 0-49-16,-25 0-60 0,20-1-39 16,-20 1-113-16,7-4-545 0,-7 4-243 0</inkml:trace>
  <inkml:trace contextRef="#ctx0" brushRef="#br0" timeOffset="-149784.39">26473 17034 2605 0,'0'0'-49'0,"0"0"34"0,0 0 27 15,0 0 22-15,-12-10 37 0,12 10 32 0,0 0 27 16,0 0 20-16,0 0 4 0,0 0 10 16,0 0 13-16,0 0 3 0,0 0-4 15,23 34-14-15,-23-34 9 0,2 23-12 0,-2-8-22 16,0-15-19-16,-2 33-12 16,0-14-7-16,1 0-11 0,-1 2-11 0,0 0-12 15,2 0-1-15,-2 1-29 0,2 0-4 0,-2-2-10 16,2 1-19-16,0-2-31 0,0-2-45 15,0-17-68-15,0 35-93 0,-2-24-113 16,2 1-228-16,-4-1-23 0,4-11-368 0,0 0-412 16</inkml:trace>
  <inkml:trace contextRef="#ctx0" brushRef="#br0" timeOffset="-148619.42">27451 16783 2842 0,'12'-18'-128'16,"-12"18"29"-16,0 0 13 0,6-12 23 16,-6 12 22-16,0 0 25 0,0 0 36 0,7-15 18 15,-7 15 13-15,0 0 6 0,0 0 5 16,0 0-6-16,0-17 4 0,0 17 6 0,0 0 9 16,0 0 6-16,-25-10 13 0,25 10 8 15,-22-2 7-15,22 2 5 0,-33 4-3 16,13-2-1-16,-3 5-5 0,-3 1-7 15,3 3-2-15,-6 5-9 0,-1-1-6 0,1 6-5 16,2 1-8-16,2 2-9 0,-4 4-1 16,4-1-6-16,3 6-7 0,4-5-2 0,2 1-5 15,0 2-5-15,6-3 2 0,2-1-9 16,2-1-2-16,3-1-1 0,3-2-4 16,0 0-10-16,7 0-8 0,-1-2-5 0,4-2-9 15,1-2-4-15,3-2 1 0,-1-2-2 16,3-1-1-16,-3-5 2 0,0-1-1 15,4 0-2-15,-4-3 4 0,-13-3 4 16,26 3 0-16,-26-3 3 0,23-9 3 16,-23 9 2-16,19-10 7 0,-9 0 10 0,-5-2 2 15,-5 12-3-15,7-20 0 0,-7 20 0 0,2-20 2 16,-2 20 0-16,-2-20 3 0,2 20 2 16,0 0 4-16,-5-23 5 0,5 23 5 0,0 0-1 15,-4-16 2-15,4 16-4 0,0 0 6 16,0 0 1-16,0 0 5 0,0 0-6 15,0 0-3-15,0 0-2 0,0 0-3 0,0 0-4 16,29 4 0-16,-29-4-15 0,0 0-28 16,36 12-35-16,-22-10-56 0,-14-2-64 15,26 3-81-15,-12-5-99 0,1 1-181 16,-15 1-41-16,21-6-341 0,-21 6-312 0</inkml:trace>
  <inkml:trace contextRef="#ctx0" brushRef="#br0" timeOffset="-148356.58">27618 17056 2804 0,'0'0'-42'0,"0"0"31"16,0 0-8-16,0 0 23 0,0 0 32 16,0 0 25-16,0 0 30 0,0 0 23 0,0 0 9 15,0 0 2-15,0 0-4 0,-50 21-2 16,42-9-3-16,-1-1-4 0,1 2-7 15,2 1 0-15,-3 0-18 0,1 2-11 0,0 1-7 16,3-1-7-16,-1-1-11 0,2 0-8 16,0 3-15-16,-1-4-19 0,0 0-31 15,5-14-36-15,-2 23-34 0,2-23-49 0,2 20-33 16,-2-20-49-16,7 16-62 0,-7-16-105 16,9 11-521-16,-3-7-304 0</inkml:trace>
  <inkml:trace contextRef="#ctx0" brushRef="#br0" timeOffset="-148024.78">27751 17151 2745 0,'0'0'69'0,"6"-15"25"0,-6 15-13 0,0 0-6 16,4-17-4-16,-4 17 5 0,0 0 10 16,0 0 5-16,0 0 1 0,-8-21 3 15,8 21 5-15,0 0 3 0,0 0 7 16,0 0-2-16,-30 4 0 0,30-4-12 0,0 0-5 15,0 0-13-15,-22 19-7 0,22-19-6 16,-9 13-7-16,9-13-9 0,-3 20-8 16,3-20-14-16,0 18-7 0,0-18-5 0,5 23-8 15,0-9-1-15,0-1-1 0,-5-13 0 16,9 23 2-16,-5-14 4 0,-4-9-1 0,6 20 4 16,-6-20 7-16,2 19 1 0,-2-19 5 15,0 0-4-15,-10 24 2 0,3-16-6 16,7-8 2-16,-19 15-10 0,7-7-20 15,12-8-40-15,-26 9-55 0,15-5-78 0,11-4-65 16,-20 6-91-16,13-4-156 0,7-2-80 16,0 0-323-16,0 0-280 0</inkml:trace>
  <inkml:trace contextRef="#ctx0" brushRef="#br0" timeOffset="-147767.52">27914 17102 2764 0,'16'-6'3'0,"-16"6"21"16,0 0-1-16,0 0 28 0,25 2 36 15,-25-2 29-15,0 0 18 0,16 11 8 0,-16-11 2 16,9 16-5-16,-3-7-4 0,-6-9-8 16,5 23-7-16,-5-23-7 0,0 26-9 15,0-14-8-15,0-12-9 0,-5 32-11 16,-1-16-10-16,-1 1-7 0,0-2-10 0,-4 3-10 15,3-3-19-15,-2 2-32 0,-1-4-36 16,-1 0-51-16,3-1-65 0,1-1-54 16,-4-2-70-16,12-9-153 0,-18 12-118 0,10-5-321 15,8-7-251-15</inkml:trace>
  <inkml:trace contextRef="#ctx0" brushRef="#br0" timeOffset="-147315.31">28259 16700 2587 0,'0'0'-46'0,"14"-10"40"16,-14 10 31-16,0 0 14 0,0 0 22 16,0 0 19-16,0 0 25 0,0 0 19 0,0 0 10 15,0 0 5-15,0 0-6 0,16 27 1 16,-16-27-2-16,-3 24 2 0,3-24-1 15,-4 35-1-15,2-14 3 0,2 2-4 0,-2 2-8 16,0 1 11-16,-1 1-23 0,1 2-8 16,0-3-9-16,0 4-10 0,0-4-1 15,0 3-10-15,0-3-17 0,0-1-3 0,2 1-5 16,-2-5-8-16,2 0-12 0,0-4-20 16,0 0-30-16,-4-2-38 0,4-1-38 0,0-14-52 15,4 21-80-15,-4-21-99 16,2 11-198-16,-2-11-79 0,0 0 35 0,0 0-274 15,0 0-183-15</inkml:trace>
  <inkml:trace contextRef="#ctx0" brushRef="#br0" timeOffset="-147026.45">28545 16734 2600 0,'0'0'-14'0,"8"-13"9"0,-8 13 18 16,8-12 17-16,-8 12 38 0,9-9 34 15,-9 9 18-15,0 0 10 0,0 0 17 16,0 0 10-16,0 0-1 0,0 0 1 16,0 0-8-16,0 0-7 0,12 41-1 0,-17-24-3 15,3 2-14-15,1 3-8 0,-3 3-13 16,2 2-9-16,-3-1-7 0,1 0-4 0,0 1-12 16,-1 1-7-16,0-2-9 0,1 1-4 15,-1-4-5-15,-2 1-4 0,3-5-12 0,0 0-17 16,2-2-24-16,-5-1-32 0,4-1-36 15,3-15-53-15,-9 19-72 0,5-10-76 16,4-9-163-16,-11 11-144 0,11-11 8 16,0 0-291-16,0 0-234 0</inkml:trace>
  <inkml:trace contextRef="#ctx0" brushRef="#br0" timeOffset="-146841.96">28295 17019 2742 0,'0'0'68'0,"0"0"16"15,-9-13-16-15,9 13-6 0,0 0 6 16,0 0 19-16,0 0 22 0,0 0 5 16,35-13-3-16,-35 13-13 0,26-2-11 15,-11 2-8-15,-15 0-12 0,38 2-12 0,-16-2-16 16,-4 0-42-16,2 0-47 0,1 0-73 16,-2 0-61-16,0-3-85 0,-2 0-158 0,-3 0-452 15,2-1-246-15</inkml:trace>
  <inkml:trace contextRef="#ctx0" brushRef="#br0" timeOffset="-146556.93">28830 16811 2663 0,'0'0'-54'0,"0"0"32"15,5-12 19-15,-5 12 27 0,0 0 32 16,0 0 28-16,0 0 19 0,0 0 11 0,0 0-3 16,-35 27 3-16,35-27 3 0,-16 22 0 15,7-8 0-15,-1-1 0 0,1 6-9 16,-2-2-10-16,3 4-6 0,2-2-7 0,0 2-13 16,2-2-6-16,-1 1-12 0,2-1-5 15,3-1-20-15,3 1-31 0,0-1-46 16,-1-3-58-16,4 0-71 0,-1-3-80 15,-5-12-185-15,13 17-539 0,-6-12-439 0</inkml:trace>
  <inkml:trace contextRef="#ctx0" brushRef="#br0" timeOffset="-146226.34">28981 16906 3094 0,'-7'-17'-21'15,"7"17"3"-15,0 0 7 0,-13-14 8 0,13 14 27 16,0 0 23-16,-14-4 17 0,14 4 1 16,0 0-3-16,0 0 5 0,0 0 3 15,-30 12-2-15,30-12 2 0,-12 11-7 0,12-11-7 16,-11 17-4-16,6-7 0 0,5-10-12 16,-4 23-3-16,4-23-11 0,0 26-5 15,0-10 0-15,0-16-1 0,4 30-4 16,-2-15 0-16,1-1 2 0,-3-14 1 0,2 25 4 15,-2-25 9-15,-5 24 5 0,5-24 6 16,-6 25 5-16,0-11-3 0,-5-6-2 0,1 5-6 16,-1-4-5-16,-2 0-2 0,-1-1-11 15,14-8-27-15,-24 13-47 0,12-9-50 16,12-4-78-16,-17 8-81 0,17-8-161 0,-17 1-142 16,17-1-294-16,0 0-217 0</inkml:trace>
  <inkml:trace contextRef="#ctx0" brushRef="#br0" timeOffset="-145981.5">29103 16834 2523 0,'26'7'-56'0,"-26"-7"23"15,14 10 19-15,-14-10 38 0,18 16 38 16,-10-6 34-16,2 3 29 0,-3 3 17 15,1-1 24-15,-1 2 10 0,-1 0 5 0,-4 0-11 16,1 2-17-16,-6 1-15 0,-1-4-13 16,-3 5-15-16,-1-2-13 0,-3 1-19 15,-1-1-39-15,-3-3-57 0,-2 0-67 0,0 1-83 16,2-5-90-16,1-3-174 0,-1-1-140 16,-4-1-276-16,8-3-195 0</inkml:trace>
  <inkml:trace contextRef="#ctx0" brushRef="#br0" timeOffset="-145236.59">29573 15540 2556 0,'0'0'19'16,"2"-14"24"-16,-2 14 7 0,0 0 14 0,0 0 29 15,11-11 28-15,-11 11 16 0,0 0 8 16,0 0-1-16,0 0 4 0,0 0-4 0,0 0-7 16,13 34-2-16,-13-17-14 0,0 3-8 15,0 2-7-15,-2 5-9 0,-1 4-2 16,1-2-18-16,0 4-1 0,0-1-3 15,0 5-12-15,-2 0-7 0,1-5 1 16,1-2-10-16,0 0-2 0,-2 1-2 0,2-2-10 16,0-3-17-16,0-1-29 0,0-4-41 0,2-4-47 15,-2 0-60-15,2-17-51 0,-2 23-75 16,2-23-155-16,-7 17-163 0,2-13-340 16,5-4-375-16</inkml:trace>
  <inkml:trace contextRef="#ctx0" brushRef="#br0" timeOffset="-144792.5">29590 15498 2751 0,'9'-13'-128'16,"-3"-2"20"-16,3 4 9 0,3 0 4 16,-2 0 11-16,6 3 8 0,-2 1 19 0,1 0 19 15,2 0 10-15,0 3 20 0,0 1 22 16,-17 3 26-16,31-3 7 0,-15 3 13 15,-16 0 8-15,25 9 15 0,-15-1 24 16,1-1 12-16,-2 1-7 0,-3 5-4 16,-6-13-5-16,2 27-5 0,-6-11-5 0,4-16 0 15,-10 36-4-15,-4-17-6 0,4-1-3 0,-3 0-6 16,-1 2-7-16,-2-4-7 0,2 2-4 16,-1-5-5-16,2 2 2 0,1-3 2 15,1-3 1-15,1 3-3 0,1-3-2 0,9-9-3 16,-15 16-5-16,15-16 3 0,-12 15 5 15,6-7 4-15,6-8 8 0,-8 19 0 16,8-19-2-16,-2 22 2 0,2-22-3 16,2 31-3-16,0-14-2 0,4-2-5 0,0 2-2 15,2 3-3-15,0-2 6 0,1 1-2 16,2 1-2-16,1-1 5 0,1-3-14 0,3 4-2 16,0-4-1-16,0 2-7 0,2-2-8 15,-2-1-11-15,1 0-20 0,1-2-37 0,-6-1-43 16,2-3-54-16,-2 1-55 0,0-2-60 15,1-1-110-15,-3-3-189 0,-1-1-35 16,-9-3-289-16,0 0-254 0</inkml:trace>
  <inkml:trace contextRef="#ctx0" brushRef="#br0" timeOffset="-144528.22">30215 15732 2674 0,'0'0'-53'0,"0"0"15"16,0 0 2-16,4-17 22 0,-4 17 56 15,0 0 23-15,0 0 30 0,0 0 18 0,0 0 1 16,0 0 9-16,-38 34-6 0,30-21 6 16,-2 0-2-16,2 5-3 0,0 1-6 15,2 0-11-15,-1 4-9 0,3-2-9 16,0 3-12-16,1-2-9 0,3 0-12 0,3 0-30 15,-1-1-46-15,2-2-54 0,1-2-54 16,1 0-64-16,0-4-77 0,0-2-178 16,2-1-454-16,0-2-297 0</inkml:trace>
  <inkml:trace contextRef="#ctx0" brushRef="#br0" timeOffset="-144184.46">30444 15823 2748 0,'0'0'-43'0,"-14"-11"9"0,14 11 11 16,-14-8 18-16,14 8 29 0,-19-5 23 0,19 5 14 15,-20-2 6-15,20 2 6 0,0 0 9 16,-29 5 7-16,29-5 1 0,-17 10 1 16,17-10-3-16,-15 10-11 0,15-10-6 0,-14 12-7 15,9-2-7-15,5-10-6 0,-6 17-8 16,6-17-4-16,-5 22-2 0,5-22-6 15,2 20 1-15,-2-20-5 0,5 23-4 16,-1-11-1-16,-4-12 0 0,7 24 3 0,-5-10 12 16,2-1 8-16,-4-13 7 0,4 26 1 15,-4-14 0-15,0-12-1 0,-2 27-3 16,-4-14-2-16,-1-1-4 0,-4 1-1 0,1-2-6 16,-4 3-3-16,-4-2-2 0,4-3-11 15,-3 0-33-15,0-2-50 0,0 2-68 0,1-2-74 16,0-4-89-16,16-3-174 0,-23 4-114 15,12-4-278-15,11 0-215 0</inkml:trace>
  <inkml:trace contextRef="#ctx0" brushRef="#br0" timeOffset="-143944.12">30555 15765 2663 0,'18'-3'-20'0,"-18"3"6"0,0 0 9 16,25 10 24-16,-17-2 20 0,3 1 19 16,-1 4 21-16,-1 0 13 0,-1 1 14 0,0 4 21 15,-3-2 8-15,0 4-8 0,-3-1-9 16,-2 1-10-16,-4 3-13 0,-1 2-10 16,-4 0-4-16,-1 0-22 0,-1-1-29 0,-6 2-55 15,0-2-62-15,-1 3-75 0,-4-3-87 16,1 1-170-16,-5-5-501 0,4 2-322 15</inkml:trace>
  <inkml:trace contextRef="#ctx0" brushRef="#br0" timeOffset="-141679.66">27028 15675 2609 0,'0'0'-146'0,"0"0"18"0,0 0 21 15,0 0 7-15,-23 0 11 0,23 0 12 16,0 0 13-16,0 0 6 0,0 0 10 16,0 0 16-16,0 0 10 0,-21 0 20 0,21 0 14 15,0 0 8-15,0 0 8 0,0 0-6 16,0 0 6-16,0 0-7 0,0 0 10 15,0 0-4-15,0 0 2 0,-19-4 20 16,19 4-6-16,0 0 7 0,0 0 8 0,0 0-1 16,0 0 17-16,0 0-17 0,-19-1 4 15,19 1-12-15,0 0-10 0,0 0 0 0,0 0-7 16,0 0-8-16,0 0-2 0,-22 3 2 16,22-3-4-16,0 0-4 0,0 0 9 15,0 0 6-15,-16 6 7 0,16-6 9 0,0 0 9 16,0 0 3-16,0 0-1 0,0 0-2 15,-20 4-4-15,20-4-5 0,0 0 0 0,0 0-4 16,0 0 1-16,0 0-2 0,0 0-2 16,-19 5 5-16,19-5 0 0,0 0-4 15,0 0 4-15,0 0 2 0,0 0 7 16,0 0 2-16,0 0 3 0,0 0 2 0,0 0-3 16,0 0-8-16,0 0-7 0,0 0-3 15,0 0-5-15,0 0-3 0,0 0-3 0,0 0-5 16,0 0-1-16,0 0-6 0,0 0 0 15,0 0 0-15,0 0-3 0,0 0-2 16,0 0-2-16,0 0 1 0,0 0-1 0,0 0-6 16,39-29 1-16,-39 29 1 0,0 0 1 15,16-5-4-15,-16 5 3 0,0 0 0 16,18-6-2-16,-18 6-1 0,0 0 0 0,17-5 0 16,-17 5 3-16,0 0-5 0,14-5 0 15,-14 5-1-15,0 0 3 0,0 0-1 16,16-3-2-16,-16 3 0 0,0 0 2 0,0 0-2 15,18-4-2-15,-18 4 4 0,0 0 0 16,0 0-1-16,0 0 1 0,20-2 2 16,-20 2-1-16,0 0 2 0,0 0 1 0,0 0-5 15,0 0 3-15,22 0 1 0,-22 0 0 16,0 0 2-16,0 0 11 0,0 0 5 0,0 0 11 16,0 0 7-16,21 0 4 0,-21 0 4 15,0 0-4-15,0 0 0 0,0 0 0 0,0 0-5 16,0 0-8-16,0 0-1 0,0 0-6 15,0 0 0-15,15 6-2 0,-15-6-4 16,0 0 5-16,0 0-10 0,0 0 0 16,0 0-4-16,8 12 6 0,-8-12 1 15,0 0 0-15,0 0 5 0,0 0 5 0,0 0-5 16,0 0 2-16,0 0-6 0,-19 36-5 16,19-36-1-16,-9 15 5 0,1-6-9 0,0 2 0 15,8-11-18-15,-15 26-34 0,9-16-61 16,-2 3-98-16,-1 0-120 0,1 0-278 0,-4 0-12 15,3-1-370-15,-2-3-438 0</inkml:trace>
  <inkml:trace contextRef="#ctx0" brushRef="#br0" timeOffset="-108245.02">24289 9650 333 0,'0'0'189'0,"0"0"-64"0,0 0-14 15,0 0-31-15,0 0-6 0,0 0-11 0,0 0 3 16,0 0-4-16,0 0 5 0,0 0-7 16,0 0-5-16,0 0 9 0,23-19-2 15,-23 19-6-15,0 0 3 0,0 0 9 0,0 0 2 16,11-8-1-16,-11 8 3 0,0 0-10 15,0 0 1-15,0 0 10 0,0 0 9 0,0 0 17 16,0 0 5-16,13-7 8 0,-13 7 5 16,0 0-1-16,0 0-1 0,0 0-4 15,0 0-2-15,0 0-2 0,0 0-7 0,0 0-10 16,0 0 1-16,0 0-7 0,0 0-8 16,0 0 0-16,5-13-10 0,-5 13-6 15,0 0-3-15,0 0-6 0,0 0-4 0,0 0-6 16,0 0-4-16,0 0-2 0,-2-24-2 15,2 24-4-15,0 0-3 0,0 0-2 16,0 0 0-16,-8-18-2 0,8 18-4 0,0 0 0 16,-10-10 0-16,10 10-4 0,0 0-1 15,-14-9 0-15,14 9-3 0,0 0-1 16,-16-6-2-16,16 6 0 0,0 0 1 0,-17-7 1 16,17 7 1-16,0 0 4 0,-17-3 8 15,17 3-2-15,0 0 1 0,0 0 1 0,-24 2-3 16,24-2-1-16,0 0 3 0,-21 4-2 15,21-4-2-15,0 0 6 0,-20 6 1 0,20-6-1 16,-13 5-1-16,13-5 3 0,0 0-2 16,-20 10 2-16,20-10-3 0,-12 8-2 15,12-8-3-15,-15 10 2 0,15-10-1 0,-13 11-2 16,13-11 3-16,-12 15 0 0,3-8 2 16,9-7-4-16,-13 15 22 0,7-5-4 15,6-10-1-15,-13 21-6 0,9-10-2 0,4-11 3 16,-10 21-4-16,6-11 1 0,4-10 0 15,-9 21-6-15,4-10 3 0,5-11 0 0,-4 21-5 16,4-21 0-16,-6 22-7 0,6-22 5 16,-4 16-3-16,4-16-5 0,-2 20 4 15,2-20-6-15,-2 16 2 0,2-16-3 0,0 18 1 16,0-18-1-16,0 0 1 0,0 22 0 16,0-22-7-16,0 0 6 0,0 19 1 0,0-19-6 15,0 0 3-15,4 19-4 0,-4-19 3 16,4 12 3-16,-4-12-3 0,6 12 0 15,-6-12-1-15,9 8 0 0,-9-8 0 0,9 11-2 16,-9-11 2-16,0 0-2 0,14 13-2 16,-14-13 2-16,13 8-5 0,-13-8 1 0,12 6-5 15,-12-6-3-15,0 0 2 16,20 7-3-16,-20-7 7 0,12 2-6 0,-12-2 2 16,0 0 2-16,22 2 0 0,-22-2 1 15,0 0-1-15,21-2 0 0,-21 2-1 0,0 0-1 16,21-8-1-16,-21 8-6 0,15-7 0 0,-15 7-2 15,14-12 3-15,-6 6 0 0,0-1-1 16,0 0 2-16,-2 0 1 0,2-2 1 16,1 3-3-16,-9 6 0 0,13-15 1 0,-7 8 1 15,1-1 2-15,-7 8 0 0,10-13 4 16,-6 7-1-16,-4 6-1 0,8-10 1 0,-8 10 5 16,8-9-3-16,-8 9 4 0,0 0-2 15,6-12 1-15,-6 12-2 0,0 0 3 16,4-9-3-16,-4 9 3 0,0 0 0 0,0 0-2 15,0 0 0-15,0 0 1 0,0 0 1 16,0 0 2-16,0 0-1 0,-20-8 3 0,20 8-2 16,0 0 3-16,0 0-5 0,0 0 4 15,0 0 0-15,-16 0-2 0,16 0 1 16,0 0 0-16,0 0-1 0,0 0-1 16,0 0 4-16,0 0-1 0,0 0 1 0,0 0 4 15,0 0 4-15,0 0 3 0,0 0 3 0,0 0 3 16,0 0-2-16,0 0 4 0,0 0 0 15,40 16 2-15,-40-16-3 0,23 3-2 16,-8-1-3-16,-2 0-7 0,-1-2-7 0,1 2-16 16,0 0-32-16,-13-2-39 0,18 2-47 15,-6-1-68-15,-12-1-61 0,0 0-134 0,18 0-202 16,-18 0-373-16,0 0-420 0</inkml:trace>
  <inkml:trace contextRef="#ctx0" brushRef="#br0" timeOffset="-107747">24655 9717 2869 0,'7'-20'-121'0,"-7"20"22"0,0 0 9 15,0 0 24-15,0 0 19 0,0 0 12 16,0 0 23-16,0 0 10 0,0 0 5 0,0 0 16 16,0 0-6-16,0 0 11 0,0 0 16 15,0 0 17-15,0 0 8 0,0 0 13 16,0 0 7-16,0 0 9 0,0 0 9 0,0 0-8 16,0 0-2-16,-43 24-3 0,43-24-5 15,-13 15-11-15,13-15-7 0,-9 17-6 16,3-9-4-16,6-8 0 0,-8 18-6 0,4-6-4 15,4-12-3-15,-2 21-4 0,2-21-7 16,0 19-8-16,0-19-8 0,4 17-19 0,-4-17-27 16,10 17-31-16,-3-9-46 0,-7-8-39 15,18 13-36-15,-6-9-49 0,-12-4-80 16,18 7-561-16,-7-3-231 0</inkml:trace>
  <inkml:trace contextRef="#ctx0" brushRef="#br0" timeOffset="-107284.47">24907 9669 2529 0,'0'0'-95'16,"0"0"23"-16,0 0 18 0,0 0 19 15,0 0 21-15,-2-21 12 0,2 21 10 0,0 0 9 16,0 0 0-16,0 0 17 0,0 0-2 16,0 0 6-16,0 0 20 0,0 0 4 0,0 0 6 15,0 0-1-15,0 0 2 0,0 0-18 16,0 0 1-16,0 0-6 0,0 0-3 0,0 0-10 15,0 0-3-15,0 0-15 0,-2 55-12 16,2-55-8-16,17 18-7 0,-9-11-6 16,3 2 5-16,-3 1 2 0,5 0-1 0,-5 1 1 15,1-1 11-15,-1 2 3 0,1-1 17 16,-9-11 10-16,8 18 3 0,-8-18 13 16,4 20 1-16,-4-20 11 0,-2 19 9 0,2-19-3 15,-10 15-3-15,10-15-5 0,-13 13-4 16,13-13-6-16,-17 11-6 0,17-11-6 15,-17 9-29-15,17-9-40 0,-12 5-51 0,12-5-63 16,-14 2-46-16,14-2-75 0,0 0-600 16,0 0-227-16</inkml:trace>
  <inkml:trace contextRef="#ctx0" brushRef="#br0" timeOffset="-106753.9">25156 9678 2544 0,'0'0'-98'0,"20"-4"11"0,-20 4 18 16,0 0 15-16,0 0 23 0,0 0 21 15,0 0 16-15,0 0 10 0,0 0 9 0,0 0 11 16,0 0 8-16,0 0 11 0,0 0 17 16,0 0 12-16,0 0-3 0,21 14 0 0,-21-14-1 15,6 9 1-15,-6-9-8 0,7 14-3 16,-7-14-3-16,7 18 10 0,-7-18-7 15,4 20 14-15,-3-7-11 0,-1-13-9 0,0 23-3 16,0-23-9-16,-1 27-10 0,-6-12-13 16,3 0-42-16,-5-3-52 0,2 3-71 0,-5-2-63 15,-3 1-117-15,2-1-564 0,-3 0-251 16</inkml:trace>
  <inkml:trace contextRef="#ctx0" brushRef="#br0" timeOffset="-105866.43">23495 10207 2596 0,'-19'0'-94'0,"19"0"15"0,0 0 14 0,0 0 18 16,0 0 21-16,0 0 28 0,0 0 27 0,0 0 14 15,0 0 10-15,0 0 4 0,-23 0 7 16,23 0 15-16,0 0 11 0,0 0 7 15,0 0 8-15,0 0 1 0,0 0 3 0,0 0-6 16,0 0-9-16,0 0-10 0,0 0-5 16,0 0-12-16,0 0-4 0,72 0-10 15,-56 0-6-15,6 0-6 0,3-3-8 0,-3 3-4 16,4 0-7-16,2-1-1 0,4-1-11 16,2 2-7-16,2 0-3 0,0-2-13 15,0 2-4-15,6-2-9 0,3 0 5 0,-3 1-1 16,5-2 5-16,1 2-3 0,1 1 4 15,2-3-1-15,7 6 6 0,4-6-1 0,2 3 0 16,-2 0 2-16,1-2 0 0,-1 2 6 16,-4 0-1-16,1 0 0 0,-1-3-1 15,-9 1 9-15,-3-2 3 0,1 0 9 0,-2 0 7 16,-3 3 6-16,-4-4 1 0,-5 4-2 16,-1-3 0-16,1 0-6 0,-4 2-3 15,-2-2-3-15,-2 0-6 0,-3 1-1 0,-3-1-6 16,3 1-4-16,-7 2 0 0,5-2-2 15,-1 0 2-15,-2 2-3 0,-17 1-1 0,29-3 2 16,-12 3-5-16,-17 0-12 0,29 0-17 16,-29 0-17-16,26 3-23 0,-12-3-22 15,-14 0-24-15,23 1-30 0,-12 1-28 0,-11-2-56 16,0 0-104-16,25 4-429 0,-19-4-68 16</inkml:trace>
  <inkml:trace contextRef="#ctx0" brushRef="#br0" timeOffset="-105227.09">23523 10758 2151 0,'0'0'-63'15,"0"0"38"-15,20-22 28 0,-20 22 13 0,0 0 20 16,0 0 27-16,0 0 10 0,13-10 26 16,-13 10 21-16,0 0 9 0,0 0 5 15,0 0-7-15,0 0-2 0,0 0 4 0,0 0 6 16,0 0-11-16,0 0-5 0,0 0-12 16,0 0-15-16,0 0-5 0,0 0-14 0,17 25-2 15,-17-25-11-15,5 17-7 0,-5-17-4 16,4 22-5-16,-4-22-5 0,2 26-3 15,0-15-5-15,-2-11 2 0,4 29-2 0,-4-16-5 16,2 3-2-16,-2-16-2 0,2 28-5 16,-2-15-3-16,0-13-14 0,0 25-22 15,0-25-26-15,0 21-34 0,0-21-37 0,2 19-34 16,-2-19-31-16,2 16-31 0,-2-16-69 16,0 0-135-16,-2 11-460 0,2-11-242 15</inkml:trace>
  <inkml:trace contextRef="#ctx0" brushRef="#br0" timeOffset="-104931.55">23736 10877 2506 0,'0'0'-89'0,"0"0"34"16,0 0 8-16,0 0 8 0,0 0 24 16,0 0 7-16,0 0 25 0,32 4 4 15,-32-4 6-15,0 0-4 0,21 0-3 0,-21 0 9 16,21 0-17-16,-21 0 9 0,24 0-12 16,-24 0 11-16,23 0-14 0,-23 0-15 15,21-3-14-15,-21 3-15 0,19-1-26 0,-19 1-26 16,14-2-24-16,-14 2-23 0,12-4-41 15,-12 4-57-15,0 0-270 0,10-7 318 0</inkml:trace>
  <inkml:trace contextRef="#ctx0" brushRef="#br0" timeOffset="-104653.11">23889 10816 1425 0,'-15'-9'39'0,"15"9"30"16,0 0 5-16,0 0 4 0,0 0 15 15,-15-8 8-15,15 8 13 0,0 0 13 0,0 0 12 16,0 0 2-16,0 0-9 0,0 0 0 16,0 0 4-16,0 0 5 0,0 0 1 0,0 0 5 15,0 0-2-15,0 0-7 0,4 38-2 16,-4-38-14-16,0 0-6 0,4 28-9 16,-4-28-9-16,2 21-10 0,-2-21-11 0,0 25-7 15,0-25-10-15,-2 25-7 0,-2-11-3 16,4-14-13-16,0 25-11 0,0-25-25 15,-2 20-22-15,2-20-33 0,-4 21-41 0,4-21-59 16,0 19-53-16,0-19-78 0,0 0-182 16,2 21-513-16,-2-21-433 0</inkml:trace>
  <inkml:trace contextRef="#ctx0" brushRef="#br0" timeOffset="-103419.41">24418 10652 2908 0,'0'0'-124'0,"0"0"35"15,0 0 6-15,8-15 15 0,-8 15 9 16,0 0 17-16,0 0 24 0,8-14 4 16,-8 14 14-16,0 0 21 0,0 0-7 0,7-13 15 15,-7 13 5-15,0 0 17 0,0 0-11 16,0 0-4-16,0 0-4 0,0 0-4 16,0 0-1-16,-15-20 12 0,15 20-8 0,0 0 1 15,-18-3 4-15,18 3 2 0,0 0 8 16,-24 3 1-16,24-3-4 0,0 0 5 15,-30 5-5-15,30-5 6 0,-21 6 0 0,21-6 11 16,-21 9 0-16,12-3-1 0,9-6 8 16,-21 13-3-16,11-3-1 0,1 0-3 0,-2 0-9 15,3 2-4-15,8-12-5 0,-14 26-5 16,8-12-2-16,-2 1-7 0,2 1-4 16,2 0-1-16,2 2-5 0,-2 0 0 0,4-2-4 15,-2 1-1-15,2 2-5 0,2-1-8 16,-2-1-7-16,2-1-3 0,0 2-2 0,2-3 1 15,0 1-5-15,3-1 1 0,0-1-1 16,1-3-3-16,0 0-7 0,0 0-2 0,3-1-3 16,0-2 1-16,-11-8-5 0,21 13-3 15,-11-9-7-15,-10-4 1 0,22 3-4 16,-22-3-7-16,21 0-3 0,-21 0-1 16,19-5 0-16,-19 5-7 0,17-14 5 0,-11 3 8 15,-6 11-3-15,15-21 10 0,-13 10 16 16,-2 11 13-16,7-21 9 0,-7 21 15 15,-2-23 3-15,2 23 11 0,-2-21 5 0,2 21 9 16,-7-18 12-16,7 18 17 0,-5-16 5 16,5 16 7-16,0 0-1 0,-6-17-9 0,6 17 6 15,0 0 1-15,0 0-5 0,-4-14 6 16,4 14-14-16,0 0-5 0,0 0-3 16,0 0-5-16,0 0-4 0,0 0-6 0,0 0-3 15,0 0-6-15,46 8-15 0,-46-8-22 16,24 2-28-16,-24-2-36 0,29 4-30 0,-11-4-55 15,-2 0-38-15,-16 0-64 0,32 0-134 16,-19-3-500-16,2 2-272 0</inkml:trace>
  <inkml:trace contextRef="#ctx0" brushRef="#br0" timeOffset="-103117.45">24735 10782 2661 0,'8'-17'-68'0,"-8"17"25"15,0 0 17-15,0 0 23 0,0 0 30 16,0 0 30-16,0 0 27 0,0 0 11 0,0 0 9 16,0 0 0-16,0 0 0 0,0 0 6 15,0 0 1-15,0 0-5 0,-24 40-10 16,24-40-10-16,-11 22-9 0,6-8-6 0,2-1-12 15,3-13-2-15,-7 27-8 0,7-14-8 16,0-13-2-16,0 29-3 0,0-29-13 16,2 28-27-16,1-14-28 0,0 1-25 15,1-1-39-15,-4-14-37 0,14 20-51 0,-8-8-39 16,-6-12-88-16,16 15-603 0,-9-10-311 16</inkml:trace>
  <inkml:trace contextRef="#ctx0" brushRef="#br0" timeOffset="-102786.77">24915 10813 2635 0,'0'0'-84'0,"0"0"35"16,0 0 8-16,0-18 6 0,0 18 31 15,0 0 5-15,0 0 22 0,0 0 18 0,0 0-4 16,0 0 14-16,0 0 0 0,0 0 6 15,0 0 5-15,0 0-3 0,0 0 0 0,-40 25-14 16,40-25 1-16,0 0-5 0,0 22-15 16,0-22-6-16,5 22-9 0,-5-22-20 15,8 21 3-15,-1-10-19 0,-1 0 8 0,2 1 1 16,1 1 0-16,-4-1 7 0,6-1 3 16,-6 1 6-16,1-1 14 0,-6-11 20 0,8 19 22 15,-6-8 4-15,-2-11-3 0,0 0-3 16,-4 25-4-16,4-25-7 0,-12 16-10 15,12-16-33-15,-16 9-55 0,6-3-66 0,2-5-70 16,8-1-120-16,-19 3-511 0,19-3-149 16</inkml:trace>
  <inkml:trace contextRef="#ctx0" brushRef="#br0" timeOffset="-102495.89">25110 10835 2446 0,'11'-6'-47'0,"-11"6"16"0,0 0 30 16,0 0 28-16,0 0 20 0,0 0 21 16,0 0 19-16,22 16 8 0,-22-16-8 15,9 11-2-15,-9-11-10 0,7 19-1 0,-3-9-6 16,0 2-5-16,-4-12-1 0,4 26 0 15,-2-13-9-15,-2-13-3 0,-2 27-8 0,0-12 0 16,2-15-8-16,-10 29-5 0,5-16-14 16,-6 0-25-16,3-1-21 0,-2-1-36 0,2 1-35 15,-3-3-47-15,2 1-39 0,-1-3-92 16,10-7-551-16,-19 10-165 0</inkml:trace>
  <inkml:trace contextRef="#ctx0" brushRef="#br0" timeOffset="-102058.05">25442 10555 2467 0,'0'0'-53'0,"0"0"19"0,0 0 7 0,10-15 33 16,-10 15 38-16,0 0 32 0,0 0 23 15,0 0 5-15,0 0 1 0,0 0-6 0,0 0 1 16,0 0 0-16,16 35 7 0,-16-35-3 15,2 24-2-15,3-9 0 0,-5 2 1 0,2 1-9 16,1-2-6-16,-3 4-1 0,2-1-6 16,-2 2-9-16,2 0-4 0,-2-2-6 15,0 3-10-15,0-1-2 0,0-2-5 0,0 3-8 16,0-2-2-16,0-3-6 0,0 2-6 16,0-1-9-16,0-1-12 0,0-17-20 15,0 27-30-15,0-27-30 0,0 20-35 0,0-20-39 16,0 21-39-16,0-13-50 0,0-8-103 15,0 0-632-15,3 13-428 0</inkml:trace>
  <inkml:trace contextRef="#ctx0" brushRef="#br0" timeOffset="-101766.08">25634 10694 2905 0,'8'-11'-120'15,"-8"11"27"-15,0 0 15 0,8-10 23 0,-8 10 17 16,0 0 35-16,0 0 29 0,0 0 8 16,0 0 14-16,0 0 5 0,0 0 8 15,30 16 15-15,-30-16 7 0,6 16 7 0,-6-16 1 16,4 23-5-16,-2-11 1 0,1 3 1 16,-3-15-6-16,2 32-6 0,-2-14-4 15,2-1-2-15,-2-17-8 0,-2 34-7 16,2-17-3-16,-2 0-8 0,-1-2-4 0,3-15-6 15,-4 31-6-15,2-20-4 0,2-11-22 16,-4 24-22-16,0-13-43 0,4-11-48 0,-3 17-53 16,-1-11-60-16,4-6-103 0,0 0-601 15,-10 9-339-15</inkml:trace>
  <inkml:trace contextRef="#ctx0" brushRef="#br0" timeOffset="-101571.43">25558 10862 2822 0,'-11'-12'-61'0,"11"12"15"16,0 0 2-16,0 0 10 0,0 0 18 15,0 0 12-15,0 0 1 0,0 0 4 16,22-13-4-16,-22 13 3 0,25 0-4 0,-25 0 5 16,29 0-4-16,-29 0-7 0,31 2-29 15,-12-2-31-15,-19 0-32 0,34 0-40 0,-21 0-67 16,-13 0-435-16,27-2 132 0</inkml:trace>
  <inkml:trace contextRef="#ctx0" brushRef="#br0" timeOffset="-101285.43">25951 10751 1871 0,'0'0'-23'0,"0"0"29"16,0 0 19-16,0 0 33 0,0 0 20 0,0 0 38 16,0 0 20-16,0 0 8 0,0 0 10 15,0 0-6-15,0 0-8 0,0 0 2 16,0 0-12-16,-29 35-9 0,29-35-14 0,-10 21-8 16,6-10-13-16,4-11-9 0,-6 24-6 15,4-8-9-15,2-16-6 0,-2 25-8 16,-1-11-8-16,3-14-23 0,0 28-27 0,3-14-40 15,-3-14-37-15,2 24-49 0,2-12-40 16,-4-12-46-16,6 16-92 0,-1-8-574 0,0 0-260 16</inkml:trace>
  <inkml:trace contextRef="#ctx0" brushRef="#br0" timeOffset="-100873.03">26196 10744 2527 0,'5'-19'-110'0,"-5"19"23"0,0 0 16 16,0 0 9-16,0 0 38 0,0 0 20 15,0 0 18-15,0 0 9 0,0 0 19 16,0 0-2-16,-52 19 25 0,52-19-1 15,-11 9 6-15,11-9 5 0,-12 12 2 0,12-12-8 16,-8 11-10-16,8-11-4 0,0 0-5 16,-7 19-8-16,7-19-7 0,0 0-4 0,2 21-2 15,-2-21-10-15,0 0 5 0,7 19-5 16,-7-19-1-16,6 15 0 0,-6-15-3 16,10 14 2-16,-10-14 5 0,8 17-10 0,-3-9 5 15,-5-8-1-15,8 15 4 0,-8-15 12 16,8 15 16-16,-8-15 13 0,2 14 10 0,-2-14-8 15,0 0-2-15,-4 25-4 0,4-25-5 16,-10 14-5-16,10-14-6 0,-11 12-4 0,11-12-13 16,-20 10-32-16,20-10-47 0,-18 7-56 15,6-3-60-15,2-4-62 0,10 0-124 16,-19 0-522-16,19 0-249 0</inkml:trace>
  <inkml:trace contextRef="#ctx0" brushRef="#br0" timeOffset="-100588.52">26351 10736 2599 0,'16'-8'-60'0,"-16"8"41"15,0 0 28-15,0 0 48 0,0 0 33 16,22 2 21-16,-22-2 16 0,0 0 0 0,0 0-8 15,13 17-10-15,-13-17-11 0,5 18-9 16,-5-18-8-16,7 18-5 0,-7-6-3 16,0-12-4-16,-2 25-8 0,2-25-4 15,-7 29-7-15,2-13-7 0,-4 0-12 0,-1-3-23 16,-6 4-33-16,0-2-48 0,-4 1-43 16,1 0-44-16,0-3-43 0,-6-2-59 15,2-2-126-15,-4 1-463 0,0-4-198 0</inkml:trace>
  <inkml:trace contextRef="#ctx0" brushRef="#br0" timeOffset="-99436.92">25194 10133 2481 0,'0'0'-82'15,"0"0"16"-15,0 0 23 0,0 0 21 0,0 0 22 16,0 0 20-16,0 0 13 0,0 0 17 15,0 0 8-15,0 0 6 0,0 0-1 0,0 0-5 16,0 0-2-16,0 0 4 0,0 0-6 16,0 0-2-16,0 0-7 0,0 0-7 15,0 0-1-15,0 0 0 0,0 0-10 0,0 0 1 16,25-11 3-16,-25 11 0 0,0 0-2 16,0 0 3-16,27 0-3 0,-27 0-5 0,0 0 0 15,27 4-4-15,-27-4-1 0,17 2-4 16,-17-2 1-16,23 1-4 0,-23-1-3 15,21 0 3-15,-21 0-4 0,19 3 3 0,-19-3-6 16,23 1 2-16,-23-1 1 0,21 3-3 16,-21-3 3-16,20 3-7 0,-20-3 1 0,20 0 2 15,-20 0 1-15,18 0 0 0,-18 0-3 16,20 0 0-16,-20 0 1 0,0 0-4 16,25-3 11-16,-25 3-10 0,18-3-1 0,-18 3 2 15,0 0-3-15,24-1 2 0,-24 1 2 16,0 0-2-16,25 0 0 0,-25 0 4 0,18-3-1 15,-18 3-3-15,0 0 0 0,25 0 3 16,-25 0-1-16,0 0 1 0,26 0-3 0,-26 0-1 16,18 0-1-16,-18 0 5 0,0 0-3 15,26-1 1-15,-26 1 2 0,15-2 1 16,-15 2 1-16,16-4 2 0,-16 4 0 0,0 0-2 16,29 0-1-16,-29 0 1 0,17 0 2 15,-17 0-2-15,23 3-1 0,-23-3-3 16,23 1-1-16,-23-1 8 0,23 0 9 0,-23 0 7 15,22 0 7-15,-22 0 10 0,22 0 1 16,-22 0 7-16,21 0 3 0,-21 0 5 16,21 0-4-16,-21 0-3 0,21-1-3 0,-21 1-4 15,23 1-4-15,-23-1-4 0,17 0-5 16,-17 0-2-16,23 0-1 0,-23 0-4 0,0 0-1 16,23-1-4-16,-23 1-1 0,0 0-13 15,19-3-37-15,-19 3-53 0,10 3-76 16,-10-3-88-16,0 0-165 0,0 0-185 0,0 0-235 15,0 0-172-15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6:08:21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7330 4578 196 0,'8'-8'-14'0,"-8"8"-37"16,15-13 6-16,-4 6 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7:44:21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7980 3417 923 0,'0'0'49'16,"0"0"-10"-16,0 0-1 0,0 0-17 15,0 0 4-15,0 0-8 0,0 0 3 0,0 0-1 16,0 0-12-16,0 0 9 0,0 0 0 16,0 0-9-16,0 0-2 0,0 0 4 15,61 3-2-15,-61-3 5 0,26 3 5 0,-10-1 2 16,-1 0-15-16,5 0 3 0,-2 2-2 15,2 0-2-15,0-2 3 0,4 1-3 16,-1-3-3-16,5 4 4 0,-1-2-1 0,3-1-5 16,0 2 6-16,0-2-6 0,-1-1 4 15,1 0 1-15,2 3 1 0,-1-3-4 16,1 1 1-16,0-1-1 0,-1 0-5 0,1-1 5 16,2 1 2-16,0-3-4 0,-3 2 2 15,5-2 0-15,0 2-3 0,-2-3 6 0,7 2-1 16,-1-1-2-16,-2-3 5 0,0 2 0 15,2 0-1-15,-6 0-6 0,4-2-1 16,0 3 4-16,1-1 1 0,-6 1 0 16,1-4-1-16,-2 4-1 0,2-1-3 0,-3 2 6 15,1-2-1-15,0 1 0 0,0 0 1 16,-1-1 1-16,3 3-8 0,-2-1 6 0,0 0-2 16,1 0 4-16,2 0-1 0,-3 2 9 15,2-1-10-15,-1 1-1 0,3-2-1 16,2 2 4-16,-2-3-1 0,0 3 6 0,0 0-9 15,-2-1 0-15,2 1 2 0,-2 0-4 16,0 0 4-16,-3 0 4 0,3 0-6 16,-2 0-1-16,2 0-1 0,-3 0 4 15,1 0 3-15,3 0-2 0,-1 0-4 16,-3 0-3-16,3 0 4 0,0-2-2 0,-2 2-6 16,3 0 3-16,-1 0 0 0,0 0 3 0,0-2-2 15,2 2-1-15,0 0-2 0,-2-2-3 16,2 2-5-16,-2 2-3 0,1-2 3 15,1 0-1-15,-1 0 2 0,-1 2-1 0,0-2-3 16,0 0 1-16,1 2 3 0,-1-2-2 16,2 1 5-16,-2-1-3 0,2 3 2 15,-2-1 8-15,2-2-8 0,0 1 2 0,0-1 2 16,-1 2 3-16,1 0-4 0,3-2 4 16,-3 2 1-16,6-2 1 0,-4 2-1 0,-1-2 3 15,5 1-5-15,-7-1-1 0,3 3 4 16,4-3-3-16,0 4-1 0,-6-2 0 15,5-1 0-15,-6-1-4 0,4 4 4 16,-1-4-4-16,3 4 4 0,-1-2-2 0,2 0 2 16,1-1 0-16,2 2 3 0,-5 1 4 15,4-3 0-15,0 1-5 0,1 2 1 16,0-1-5-16,-2 3 0 0,0-2-16 0,4-2-2 16,-5 1-4-16,0 4 4 0,2-5 2 15,-4 1 5-15,2 1 3 0,0-1 4 0,-2 1 4 16,0 0-6-16,3 1 6 0,-3-2 5 15,2 1-7-15,2 0 6 0,0 0-4 16,1-3-1-16,2 3 3 0,-1-2 0 0,-2 2 3 16,1-1 2-16,-2-2 0 0,-1 2 6 15,-5-3 5-15,-1 1 2 0,-1 1-1 16,1-2 8-16,-2 0 0 0,-3 1 1 16,3-1-6-16,1 0-2 0,-1 3-2 0,-2-3 3 15,0 1-1-15,0-1-3 0,-1-1 1 16,-7 1 2-16,7-3 1 0,-2 2 7 0,-1 1-5 15,1-2 2-15,-2 1-1 0,2-2-3 16,1 2-1-16,-8 1 2 0,9-3-2 16,-4 0-4-16,0 2-4 0,2-1 1 0,-2 1-8 15,2-2-1-15,1 2 7 0,-3-1-6 16,0 0 1-16,4 2 1 0,-8-2-4 16,1 2 5-16,1-2-1 0,2 2 0 0,-4 0-5 15,3 0 7-15,-6 0 0 0,3 0 2 16,2 2-2-16,-4-2 3 0,-2 2-5 0,4 0 4 15,-3 0-4-15,0 2-1 0,1-1-1 16,-1 1-1-16,-2 0-1 0,2 2 3 16,-3-1-8-16,1 1 9 0,-1 2-12 0,-2-2 1 15,1 1 0-15,-2 2 8 0,0 1-2 16,-1 0-1-16,-2-1 5 0,2 2-4 16,-2 1 3-16,0 2-2 0,-1-4 3 15,0 6-1-15,0-1 4 0,-1 1 4 0,0-1-6 16,-3 3 4-16,2-4-2 0,-1 1 0 15,-1 3-2-15,-2-3 4 0,2 0-6 0,-1 2 8 16,-1 0-4-16,1-2 2 0,-1 1-4 16,-3 0 2-16,-1-16 2 0,2 34-1 15,1-19-1-15,-3 1 0 0,0-16 2 0,0 32-4 16,-3-17-1-16,1-1 3 0,2-14 0 16,-5 29 0-16,0-16 0 0,-1 0 0 15,-1 3-2-15,1-3 0 0,-6 1 2 16,5-2 2-16,-1 2-2 0,-5 4 0 0,0-3 2 15,-1-1-2-15,0 1-2 0,2-1 4 16,1 0-2-16,-3 1 2 0,3 1 3 0,-2-1-5 16,0-2 0-16,1 2 6 0,-1 0-1 15,0 1-1-15,1 0-4 0,-1-2 5 0,-2 4-1 16,3-3 1-16,-4 0 1 0,4 0-6 16,-3 3 7-16,2-3 2 0,1 0-4 15,-1 2 6-15,1-2 2 0,-2 2-4 16,2-2 5-16,0 1-3 0,-2-1-2 0,0 1 4 15,1-2-4-15,0 1 1 0,-2 1-3 16,3-1-3-16,0 0 1 0,-2-1 10 16,4-1-3-16,-1 2 6 0,0-1-2 0,3 1 0 15,0-2-4-15,-3 3 6 0,5-3-7 16,-1 2 3-16,-3 1 7 0,4-3-11 16,1 2 1-16,1 0 8 0,-2-2-1 0,6-13 4 15,-11 28-6-15,7-11-2 0,-2-2-2 16,3 2 5-16,-1 0-3 0,0 0 2 0,0 2-1 15,-1-1-1-15,2 2-2 0,-1 5-2 16,1-2 6-16,1 2-9 0,0 0-1 16,0 2 6-16,0-2-5 0,0 2 2 0,4 0-1 15,-2 0-1-15,0 1 3 0,2-1-1 16,0 1-9-16,-2-1 10 0,2 2 12 16,1-1-12-16,-3 1 4 0,2 0-2 0,0-1-2 15,0 1-2-15,1-1 7 0,0 1-1 16,-3 0-4-16,2-1 6 0,-4 2-2 15,4-1-3-15,0-1 1 0,-4 2 0 16,4-2-4-16,-2 0-3 0,0 0 10 0,0 4-12 16,0-3 9-16,0-1 18 0,0 2-6 15,0 0 11-15,0 1 2 0,0 0 1 0,0 1-6 16,0-1 0-16,0 1 4 0,0 0-4 16,0-2-8-16,0 3 8 0,0 1-5 0,0 1-2 15,2-3-3-15,0 4-3 0,-2-2-3 16,2-2-1-16,0 6 3 0,-2-6-1 0,3 5-5 15,-1 0-3-15,2-3 4 0,0 2 4 16,-2 1-19-16,-1-5 10 0,2 1 0 16,-1-1 3-16,1 0 1 0,1 5-3 15,-2-5 7-15,0 0 7 0,0 0-9 16,0 0-4-16,0 1 7 0,0 4-6 0,-1-2 2 16,1-2-2-16,0 0-9 0,0 0-19 15,2-4 0-15,-1 2 5 0,-2 2 3 0,1 3-4 16,0-6 6-16,0 2 10 0,1 0 1 15,-1 0 7-15,-2-2 6 0,2 0 4 0,0 1-1 16,-2-1 1-16,2 1-4 0,-2-1 3 16,0 1-1-16,2-3-5 0,-2 3-4 0,0-1 2 15,0 0-6-15,0 2 2 0,-2 0 5 16,2-2-4-16,-2 1 3 0,0 1-6 16,0-1 3-16,0 1 6 0,-3-2 3 0,3 0-13 15,-1 0 12-15,-6 0 0 0,5-2 3 16,-1 1-4-16,1 0-2 0,-2-1 4 15,-1 1-8-15,1-2 0 0,-2-2-5 0,1 1-2 16,1-2 4-16,-1 0-9 0,-3-1 11 16,2-1-6-16,-1-2 4 0,-5 0 12 0,5 2 1 15,-2-2-2-15,-2 1 0 0,1 0-3 16,-3-2 3-16,2 1-5 0,-4 1 4 16,2-3-4-16,-4 6 8 0,-1-2-9 0,1 2-2 15,0-1-6-15,-1-1 6 0,-2-1-3 16,2 0-1-16,-3-2 5 0,1 2-6 0,1-2 2 15,-3 0-1-15,2 0 1 0,-3 1-1 16,2-1-1-16,0-1 1 0,-2 1 8 16,2 1-8-16,0-4-2 0,0 0-1 15,-2 0-3-15,3 2 5 0,-3-1-2 0,-4 2 4 16,4-4-6-16,-4 2 3 0,0-1-1 16,-3-1 1-16,1 0-5 0,-3 1 7 0,3 0-1 15,-3-1 1-15,-1 1-2 0,1 0 0 16,-2-1 0-16,-1-1 4 0,2 0 3 0,3-1-5 15,-3 1-5-15,3-3 6 0,-2 3-4 16,3-6 1-16,0 2-1 0,1 0 0 16,-1-2-2-16,0-1 3 0,-3 1-4 0,2-4 0 15,-3 3-3-15,3-3-8 0,-5 4-2 16,4-4-11-16,-5 0-2 0,-2 0 3 16,2-1-2-16,-3 3 3 0,3-4 1 0,-2 2 3 15,-1 0 9-15,5-3-8 0,-4 1 3 16,0 2 4-16,5-4-6 0,-3 2 9 0,2 0-3 15,-6 0-3-15,6-2 9 0,-3 0-6 16,0 0 4-16,4 0-1 0,-3 0 4 16,2-2 1-16,0 2-6 0,-1 0 7 0,1 0 2 15,4-2-1-15,-4 2-4 0,-2-2 1 16,4 2 9-16,-2-2-9 0,1 2 3 0,-1-2 9 16,2 2-6-16,-2-2-6 0,1 1 1 15,0 1 4-15,-1 0-1 0,2 0 1 0,-2 0-2 16,0-3-3-16,1 3-2 0,-2 0 10 15,1 0-11-15,-6-1 9 0,4 1-3 16,-5-3 3-16,3 2 0 0,-2-1-1 0,-1 2 1 16,2-2-3-16,-1 0 5 0,0-2 0 15,3 3-5-15,-1-3 5 0,3 1-4 0,3 2 0 16,0-1-1-16,-2 0-4 0,3-2 0 16,-1 3 5-16,2-2 2 0,-2 1-7 15,3 0 2-15,-3 1 5 0,-1-2-6 0,1 2 8 16,1 1-2-16,1-2-5 0,-2 2 2 15,0-2 0-15,1 2-1 0,-1 0 1 0,-2 0 3 16,2 0-5-16,3 0 8 0,-6 0-3 16,5 2 0-16,0-2 1 0,-1 2-6 15,3-2 8-15,-2 0 4 0,0 1 0 0,3-1-3 16,-1 3-7-16,-2-2 0 0,1-1-5 16,1 2 5-16,-2-2 0 0,0 2 1 0,3-2 3 15,-5 0-14-15,2 3 2 0,-1-3-1 16,1 0 3-16,-2 1 4 0,0-1-6 15,1 2 4-15,-1-2 0 0,1 0 0 0,-1 2-4 16,0 0 3-16,1 0-4 0,1-1 5 16,-2 2-3-16,0-2-1 0,1 2-5 15,-3 0-4-15,2-1 3 0,-1 0-1 0,-5 2 1 16,7-3 1-16,-3 2-1 0,2-2 13 16,0 2-8-16,-2 0 2 0,5-1-3 15,-4 2 14-15,3 0-2 0,1-2-14 0,1 2 6 16,0-1-3-16,4 1 11 0,-4 2 1 15,2-3-5-15,3 1-5 0,-1 2 2 16,1 0 4-16,-1-1 4 0,1 1-2 0,4-2-5 16,-3 1 0-16,3-1 5 0,-2 2 9 15,-2 0-5-15,-1 0 2 0,3-3 5 0,-3 1-6 16,2 2-3-16,-2-2 7 0,-2 0-7 16,5-1 1-16,-3 1 3 0,1 0-5 0,0 0-1 15,-3-1 4-15,3 1 0 0,-3-1 0 16,1 4-2-16,-1-3-2 0,0-1 3 0,-1 1 4 15,2 3-1-15,-3-2 2 0,1-1 5 16,-1 1-7-16,-2 0 11 0,3 0-4 16,-1-1-5-16,-2 1 1 0,1-1-2 0,1 2-1 15,-2 0-1-15,2 0 0 0,1-1-2 16,-1 0-2-16,0-1-2 0,3 2 0 0,-3-2-3 16,3 0 1-16,1 1 1 0,-2 2-2 15,1-4 3-15,2 1-3 0,-2 0 6 16,3 0-4-16,-2-1 2 0,3 0-4 0,2 0 5 15,0 1 0-15,-1 0 3 0,4-2-1 16,-1 1-4-16,-3 1-4 0,4-2 7 16,-2 2-1-16,2 0 3 0,-2-3-7 0,1 2 8 15,1 0-5-15,-2-1-3 0,1 0 2 16,0 0 1-16,0 2-5 0,0-2 2 16,2 0-3-16,-2 2 3 0,0-3-1 0,0 4 2 15,0-4-5-15,-2 2 9 0,1 0-6 0,0-1 6 16,-2 0-3-16,1-2 11 0,-1 0 1 15,2 0 4-15,-2 0-5 0,1 0-3 16,3 0-3-16,-4-2 6 0,22 2-12 0,-38-5-12 16,19 2-6-16,0-1-3 0,2 1-7 15,-3-3 2-15,4 2 2 0,-3-2 4 16,2 1-10-16,-2 1 2 0,-1-3 4 0,4 2 5 16,-3 0-6-16,0-3 12 0,0 3 3 15,-1-4 0-15,2 4 7 0,0-2 7 0,2 0-6 16,1-2 4-16,-2 1-1 0,2 1-3 15,1-2 0-15,0-1 3 0,2 1-9 0,0-3-4 16,-1 1 4-16,0-1-4 0,2 0 10 16,1 1-3-16,0-2 3 0,-2-2-9 15,2 1 12-15,0-3-3 0,-1 0-10 16,0 2 2-16,-1-4 4 0,1 2 7 0,3-1 3 16,-3 2-2-16,0-4-2 0,3 1 4 15,-2-2-3-15,3 2-6 0,-2-2-2 0,1 0 11 16,0 0-7-16,1 1 11 0,-1-3-4 15,2 1-6-15,-3 0 3 0,2-1-6 16,1 3 6-16,0-5 6 0,2 3 2 0,0-1-1 16,0-1 2-16,-1 1-3 0,0-4 0 15,3 3-1-15,0-1-1 0,0 0-7 0,2 1 6 16,0-2 6-16,0 3-8 0,0 1 1 16,2-3-2-16,0 0 3 0,0-2 6 15,0 2-8-15,-2 0-10 0,3-1 8 0,2 0-2 16,-3 2-3-16,0-2 3 0,0 1-6 15,2-2-6-15,-2 3 8 0,2-3-1 16,2 0-8-16,-2 0-4 0,3 1 5 0,0-1-1 16,-1 1-1-16,0 0 3 0,3 0 8 15,-1 0-1-15,0 2-10 0,4 2 8 0,-2-4-3 16,2 0-6-16,1 0-4 0,-2 4 7 16,3-2 1-16,-1 1 0 0,0 0 2 0,0 2 0 15,1-2-1-15,0 0 4 0,-2 1 9 16,0 0-6-16,1-1 10 0,2-3-13 0,-2 3 3 15,-1 0 9-15,0-2-6 0,0 3 0 16,2-5 0-16,-1 0-4 0,2 0 0 16,0 1 7-16,1 0-2 0,0 0 2 0,-2 0-11 15,6 0 13-15,-4 0-12 0,1 1 6 16,1-1 1-16,-2 1-2 0,2 0 8 16,-2-1-9-16,1 2 4 0,0-5-2 0,2 6-4 15,-3-5 2-15,4 1-2 0,1-1 0 0,-2-1 8 16,2 3 0-16,3-7-3 0,1-1-4 15,0 0 1-15,1-2 9 0,-3 1-10 16,3 0-1-16,1 2 9 0,-1-3-1 16,2 2-1-16,-2 1-3 0,0-2 3 0,-1 5 6 15,3-2 1-15,0 3-1 0,-1-5-7 16,1 4 8-16,1 0 4 0,-2-4-10 0,3 4 9 16,-1 2-3-16,-1-4 1 0,0 1 5 15,-3 3-2-15,1-4-6 0,-5 6-1 16,2 1 2-16,-2-1 1 0,3-1-3 0,-4 2-1 15,0-1 1-15,1-2 3 0,0 2 2 16,0-1-13-16,-1 1-1 0,-2-1 1 16,2 0-1-16,-4 0 0 0,1 1-6 0,-4-2 15 15,0 6 0-15,-1 0-6 0,-3-3 3 16,0 2-3-16,-1-2 3 0,-2 0 4 0,1-1-2 16,-1 1-4-16,-2-2-9 0,-2-1 7 15,2 1 1-15,0 0 3 0,1-1 0 16,-1 0 3-16,-1-3 23 0,1 2-21 0,0-1-5 15,4-5-3-15,-4 1 1 0,4 1 2 16,2-1 0-16,-2 2 6 0,0-2-3 16,5 1 4-16,0 1 5 0,0 1 2 0,-1 1-9 15,2-2 2-15,2 1 9 0,-2 2-8 16,1 1-4-16,0-2-5 0,2 3 4 0,-2 0 1 16,-2 0-2-16,1 2-4 0,1 1 2 15,-2 1 3-15,-2 2-3 0,1 0-4 0,-1 0 2 16,0 1-4-16,-3 0 2 0,0-2 5 15,0 4 2-15,-3-1-7 0,2 2 0 16,-3-2 4-16,-2 2 7 0,0-3 2 0,-2 4-1 16,0-4-4-16,-2 4-5 0,0-2 1 15,0 1-7-15,0 0 14 0,0-2-4 0,0 1 0 16,-1 1 6-16,1 1 2 0,-1-2-5 16,3 1 0-16,0 2-3 0,-2-2 5 15,2 3-13-15,0-3 13 0,2 2-13 0,1-2-9 16,-3 2 7-16,2 0-7 0,3-1 5 15,-3-1 3-15,0 2-4 0,2 0 3 0,-2 0 0 16,2-1-3-16,2 3 3 0,-1-3-2 16,-1 1 0-16,0 3 3 0,0-2 4 0,3-1 1 15,-3 2-7-15,3-2 6 0,-3 2-2 16,2 0-4-16,-2 0 8 0,0-3-8 16,2 3 2-16,-2-3 0 0,2 3 1 0,-2 0 3 15,2 0 15-15,-2-3-18 0,0 3-1 16,0 2 0-16,1-3 1 0,1 1-1 15,-2-1-1-15,1 3 7 0,-1 0-1 0,0 1 2 16,0-1-2-16,1 2-2 0,-1-3-2 16,0 2 0-16,-4 10 4 0,6-22-1 15,-2 8 1-15,0 3 1 0,-1 0-8 0,2 1 8 16,-5 10-2-16,6-22-1 0,-4 11 5 16,0 2-5-16,2-3 1 0,-4 12 2 15,4-17 6-15,-2 8-9 0,-2 9 3 0,4-19 0 16,-2 9-1-16,3 1-1 0,-5 9-1 15,4-17 6-15,-4 17-3 0,5-16-3 16,-5 16 3-16,4-14-3 0,0 5-15 0,-4 9 9 16,8-15-1-16,-3 8-4 0,-5 7 9 15,10-16-1-15,-4 9-2 0,1-1 5 0,-7 8-2 16,11-14 5-16,-5 9 2 0,0-3-4 16,2 3-3-16,-8 5-1 0,18-12-5 15,-8 9-3-15,1-1-26 0,-1 0-46 0,3 2-57 16,-13 2-117-16,21-4-224 0,-9 4 353 15</inkml:trace>
  <inkml:trace contextRef="#ctx0" brushRef="#br0" timeOffset="10699.19">7736 10865 244 0,'-2'-9'33'0,"2"9"-10"16,0 0-8-16,0 0 6 0,-2-15-5 16,2 15 14-16,0 0 10 0,0 0 11 0,0 0 11 15,0 0 6-15,-6-18-5 0,6 18-4 16,0 0 0-16,0 0-8 0,0 0-4 0,0 0 3 15,0 0-5-15,0 0 0 0,0 0 8 16,0 0 7-16,0 0 2 0,0 0-1 0,0 0 1 16,0 0 7-16,0 0 16 0,-2-16-9 15,2 16-1-15,0 0-5 0,0 0-4 16,0 0-10-16,0 0-6 0,0 0-1 0,0 0-6 16,0 0-6-16,0 0-7 0,0 0 4 15,0 0-9-15,0 0 2 0,0 0-7 16,46 24-1-16,-37-20 6 0,-9-4-7 0,25 7 2 15,-10-3-9-15,-1 2 7 0,4-2-4 16,-2 0-15-16,4 0 18 0,-1 0-20 0,-1 1 7 16,6-1 15-16,-3-3-27 0,5 6 1 15,1-3-10-15,-2-1-1 0,3 1 1 16,-1-3-1-16,1 2-3 0,2-2 7 0,2 2-20 16,-3-2 4-16,5-1-11 0,-2 2-13 15,-1-2-6-15,1 0-4 0,2-2 6 16,-2 4 4-16,-1-4 6 0,1 1 7 0,-2-2 2 15,3 2-7-15,-1 1 16 0,0-3 1 16,-2 0 5-16,4 1 1 0,-2 0 4 16,0 1 6-16,0-3 2 0,1 2-2 0,1-3-4 15,0 2-9-15,0 1-1 0,3-2-3 16,-3 0-1-16,3 3-7 0,-1-1 17 16,4-2 2-16,-4 2 12 0,-3 0 4 0,1-2 12 15,-2 4-1-15,0-1 6 0,-1-2-5 16,1 2 13-16,1 1-8 0,-2-3-3 0,3 2 1 15,0 1-2-15,0 0-10 0,0-2 0 16,-1 2 7-16,5 0-4 0,-4 0-4 16,3 0 4-16,-1 2-5 0,-1-4 4 0,3 2-7 15,-2 0 7-15,-2 0 3 0,0 0-5 16,0-2-4-16,0 0 3 0,-2 0-1 0,2 0 0 16,-3 0 2-16,3 0 5 0,0-2-6 15,-2 3 4-15,1-3 4 0,1 0 8 16,5 0-8-16,-1 1 7 0,2-1 10 15,0 0-7-15,1 0-5 0,1-1 0 0,0 1-2 16,1 0-1-16,-4 0-3 0,3 2 3 16,-1-3 9-16,-1 1-4 0,0 2 5 15,1-2 4-15,-7 1 6 0,2 0-3 0,-3 1-1 16,3 0-8-16,0 0 5 0,-1 0-9 0,1 1 5 16,-3-1-8-16,3 0-7 0,0 0-3 15,0 1 7-15,0-2-7 0,-2 3 0 16,2-3 2-16,-2 3-4 0,0-1 5 0,0 1-3 15,-3 1 0-15,1-2-3 0,0 1 3 16,-1 1 2-16,1-1 6 0,1 3-8 0,0 0 3 16,-1-3 2-16,1 1-10 0,-1 1-2 15,3 0-4-15,-4 0-1 0,1-1-2 16,1 1-6-16,-5 0 11 0,2 2 6 16,0-1-7-16,-2-2 3 0,0 2 4 0,0 0-2 15,-1 0 3-15,-3 1 4 0,-2-1 0 16,0 0 1-16,1 1-3 0,-1 0 7 15,-1 0-2-15,0 0-7 0,0-1 9 0,-1 3-4 16,0-2-1-16,3 2-4 0,-6-1 4 16,8 0-2-16,-4 3 3 0,-2-2 0 0,2 2-3 15,-2-3 5-15,3 3-6 0,-5-1 1 16,4 1-4-16,-4 0 6 0,2 0-4 16,-3-1 11-16,3-2-8 0,-2 4-1 0,-2-2 2 15,3 2 3-15,-5-3-2 0,2 2-6 16,0 2 5-16,-1-2-2 0,-1-1-2 0,0 3-1 15,3-1-4-15,-5 1-8 0,3-1 2 16,-1 1-1-16,1-1 6 0,1 2 3 16,1-1-7-16,-5 0 4 0,5 1-2 15,-4-1 3-15,0-1 1 0,3 0 4 0,-2-1-3 16,0 2 8-16,-2-3 1 0,0 1-1 16,1-1-3-16,-1 1-2 0,0-1 1 0,3 1 7 15,-1 0-7-15,-1 0-1 0,1-2 2 16,1 1-5-16,-14-7 3 0,22 13 1 15,-10-5-4-15,1-3 6 0,-3 3 1 0,4 0-5 16,-14-8 4-16,19 15-1 0,-8-6 2 16,-3-1-4-16,-8-8 6 0,16 15-3 0,-7-6 6 15,-9-9-7-15,15 19 5 0,-9-7 0 16,0 0-3-16,1-1-9 0,-1 3 0 16,2-1-8-16,-8-13-3 0,9 24-4 15,-7-10 5-15,2 1 2 0,-4-15 1 0,2 29 6 16,-2-16-4-16,0-13 10 0,-4 35 0 15,2-20-3-15,0 2 2 0,-1 1-4 0,1-2 16 16,-2 3-11-16,-2 0-1 0,4 1-1 16,-2-2 4-16,2 1 4 0,0 0 2 15,-1 1-2-15,3 1 9 0,-2-3-1 16,0 1-2-16,2 1-1 0,-2-4 11 0,2 6 2 16,0-4-12-16,0 1 7 0,0 0-4 0,0 3 2 15,2-2-5-15,-2-2-5 0,2 3-3 16,-2-2-5-16,2 0-4 0,1 2 4 15,-3-2-11-15,2-2 4 0,-2 2 4 0,0 0-3 16,0-2 4-16,0 1-3 0,0-2 4 16,0-16 1-16,-5 35 5 0,3-18-4 15,0-1 5-15,-2-1-4 0,2 2-1 0,2-17 4 16,-2 34-2-16,0-17-2 0,2 0 5 16,-2 0-3-16,0 3 0 0,2-20 7 15,0 34 5-15,-2-15 3 0,2-2-3 0,-2 0-2 16,2-17 5-16,-2 36-2 0,2-15-1 15,-3 0-4-15,1-2 4 0,0 2-16 16,0 1 14-16,0-2 20 0,-3 5-18 0,3-1-7 16,-1 2 5-16,1-5 6 0,0 2 1 15,-1 1-6-15,1 1 9 0,-2-4 12 0,2 2-10 16,-3 0 8-16,1-1 1 0,0 3 1 16,-1-2 9-16,0 1-25 0,1-2-4 0,-1 0 7 15,1 2-6-15,-3-3-3 0,0 1 6 16,3 3-2-16,-1-3-8 0,-3 2 12 15,3-1-12-15,-4 0 0 0,0 1-3 16,2-1 2-16,-1 0 0 0,-4 1 6 0,-1 0 3 16,3-3 5-16,-3 1-4 0,-3-1 4 15,5 1-31-15,-4-2 9 0,-1 2-5 0,2-4 6 16,-4 0-4-16,3 1 9 0,-3-1-3 16,4 0 0-16,-4-1-3 0,2 2 4 0,-2-4 4 15,2 2-2-15,1 1-3 0,-3-1 5 16,4-1 0-16,-4 0 1 0,3 1 5 15,-1-2-10-15,-1-1 4 0,0 1-8 0,2 0 3 16,-4 0 9-16,1 1-6 0,1-3 2 16,-3 3 1-16,2-4 10 0,-2 4-7 15,1-3-3-15,0 3 0 0,0-3 7 0,-3 0-5 16,2 0 2-16,-1 3-4 0,-1-3-1 16,-1 0 12-16,3 3-3 0,-5-3-2 0,5 3-3 15,-6 1-3-15,3-1 10 0,0-2-3 16,-1 3-8-16,1-4 10 0,3 2 3 15,-7 3-18-15,4-1 8 0,0 1-4 0,-1 0-2 16,-1 0 4-16,1 1 0 0,2 0-3 16,-3-1 8-16,1 1-7 0,0-1 7 0,1 3-8 15,0-2 3-15,0-1-5 0,1 3 5 16,0 0-6-16,-1 2-3 0,0 0 3 16,0-2-3-16,-3 2 6 0,4 2-4 15,-4-1-1-15,4-2 4 0,-5-1 2 0,2 1 25 16,2 1-11-16,-2 0 4 0,-1-2 0 15,2 0 4-15,2 1 6 0,-2 1-8 0,3-1-5 16,-3-1 0-16,4 2-5 0,-2 0 0 16,1 0 0-16,-2 0-10 0,0 0 7 0,1-1-13 15,1 2 1-15,-2-1 2 0,2 2 8 16,-1 0 4-16,3 0-12 0,-6-1 2 16,6 1-4-16,-1 0-5 0,-2 2 8 0,4-2-8 15,0 1-7-15,-3 0 7 0,1 0-3 16,4 0 5-16,-3 1-6 0,2-2 4 15,-2 2-3-15,-1 0 5 0,4-2-2 0,-4 2 6 16,4-1-3-16,-1 0 3 0,0 2-3 16,2-2 10-16,-1 3 3 0,-2-3-11 0,1 2 7 15,0-1 8-15,2-1 2 0,-3 2 0 16,0-2 8-16,0 1-6 0,0-1-3 0,2-1 8 16,-3 2-6-16,1-2 3 0,0-2 1 15,0 1 2-15,2-1-4 0,-3 1-1 16,1-2-1-16,2 1 1 0,-4 2-8 0,6-6 0 15,-5 3 0-15,2-3-2 0,2 0-2 16,-1 1-3-16,-2-1 5 0,-1 1 3 0,0 2-1 16,2-4 1-16,-4 4-2 0,2-2 9 15,-2 4-5-15,0-3 1 0,0-2 3 16,-1 2 20-16,2-3-5 0,2 1-4 0,-5 1 3 16,4-4-8-16,-2 4 0 0,1-5 2 15,2 1-3-15,1 0 1 0,-2-1-8 16,0-1-5-16,1 2-4 0,0-4-8 0,-2 4-2 15,4-4-6-15,-3 0 0 0,-1 0-3 16,2 2 0-16,-2-1-1 0,2-2 1 0,-4 1-1 16,3 1 0-16,-3 0 4 0,0-1-1 15,0-2 2-15,1 3-1 0,0 0 2 16,-2-4 7-16,1 5 5 0,2-5-7 0,-4 3 3 16,3-3-4-16,-1 1 4 0,0 1 2 15,0-1-1-15,1-3 3 0,1 3 16 16,-4-1-35-16,0 1 15 0,1 0-5 0,0-1 1 15,0 1-3-15,-3-1 6 0,1 0 8 16,-1 1-5-16,4 0-2 0,-4-3 11 0,0 3 4 16,-1 2 8-16,1-5 7 0,1 2 2 15,0 1 4-15,0-3-6 0,-3 3 5 16,2-1-8-16,1 1-4 0,-3-1-3 16,4 1 5-16,-2 0-22 0,0-1-2 0,-1 1-4 15,1-1-4-15,1 2-8 0,-3-1 0 16,3 0-8-16,-2-1-2 0,1 3-2 0,1-3 0 15,-5 2 3-15,2-1-2 0,1 0 4 16,-3 2-2-16,2-3 4 0,4 2 2 0,-4-2-5 16,3 1 2-16,-5 0 0 0,2-1-5 15,1 1-1-15,-5-1 2 0,4 1 2 0,1-2 1 16,-3 0 0-16,-2 2 9 0,3 0 12 16,-3-1 1-16,-2 1 11 0,5-2 4 0,-1-1 2 15,0 0-4-15,1 0 0 0,-3 0-3 16,4-1 3-16,-4 2-4 0,3 0-4 15,0-3 6-15,-1 0-3 0,3 1 5 0,-1 0 0 16,1 0-1-16,-1-1-3 0,2 1 3 16,1 0-1-16,2-2-3 0,0 2-3 0,-1-3-5 15,3 1 0-15,2-1-7 16,-2 2 13-16,-1-1-13 0,2-1 4 0,-2 1-7 16,1-2 8-16,2 3 4 0,-4-1 3 0,-3 2 10 15,3-1 1-15,2-1 14 0,-2 2 5 16,1-2 5-16,4 2-4 0,-4-2 5 15,3 1-6-15,1-3 4 0,-2 3-4 0,1 1-2 16,2-3-1-16,-2-1-5 0,2 1-5 16,0 3-1-16,1-1-3 0,-2-2 0 0,2 1-3 15,-1-1 0-15,1 1-2 0,0 0-2 16,-2 0 5-16,2-2 2 0,-1-1-7 0,2 3-1 16,-2 3-1-16,1-4 1 0,-2 1-5 15,2 0-2-15,-2-1 4 0,4-1 1 16,-3 2-5-16,-1 0-1 0,2 0-2 0,-1 0 0 15,0 0 1-15,0 1 4 0,0-3 3 16,0 2-6-16,-1 0 1 0,-2 1-1 0,1-1 3 16,2 0 0-16,-2 0-4 0,0-1 3 15,2 1-3-15,-2-2 3 0,0 2-4 16,0-2 0-16,0-1 0 0,2 2 4 16,-5 1-3-16,4-4 3 0,-1 1-2 0,-1 3 7 15,2-4-3-15,-2 2 5 0,2-2-4 0,-4 2-2 16,3-2-1-16,3 0 2 0,-6 2-4 15,3-2 3-15,0 0-4 0,19 0 0 16,-38 0 1-16,17 0 5 0,1-2-10 0,20 2 2 16,-39 0 0-16,19 0 1 0,0 0 1 15,0-2 5-15,20 2-3 0,-42 2 2 16,25-2 1-16,-5 0 1 0,22 0-2 0,-38 0 1 16,20-2 1-16,-1 2 3 0,19 0-3 15,-36-2-2-15,18 1-2 0,18 1 2 16,-29 0-2-16,12-3 1 0,17 3-1 0,-31-1 2 15,15 1-4-15,2 0 1 0,-3-3 1 16,0 2-1-16,2-2-3 0,15 3 4 0,-30-1-3 16,14 1 3-16,-2-2-1 0,2 0-4 15,-1 2 2-15,1-2-1 0,-2 2 1 16,1-2 0-16,0 1-2 0,-2-2 4 0,2 2 0 16,-2-1 2-16,1 2-1 0,2-2 2 15,-3 0 1-15,2 2 0 0,-2-2-1 16,2 0 2-16,-2 2-4 0,2-2 2 0,0 0-1 15,-2 2-1-15,2-1 2 0,0 1-5 16,1-3 2-16,0 2-2 0,16 1 3 0,-29-2-1 16,12 2-2-16,2-2 5 0,3 0-2 15,-4 0 2-15,16 2 0 0,-25-2-3 16,12 0 1-16,13 2-1 0,-23-3-1 0,11-1 3 16,12 4-3-16,-22-4 2 0,12 0 1 15,-3 0-1-15,13 4 1 0,-21-7-2 0,12 3 1 16,-1-2-2-16,-3 0 0 0,2 1 1 15,1-3-2-15,-2 2-2 0,-2-1-1 0,4 0-1 16,-1 0 0-16,-1-2 0 0,1 3 1 16,-2-2 2-16,1 1-1 0,-1-1 2 0,0 0-2 15,1 0 3-15,-1 1-2 0,0 2 4 16,2-3 1-16,-1 0-4 0,-3 3 1 16,2-3 2-16,1 1-3 0,-1 1 0 0,-2-2-2 15,0 0 0-15,3 1-4 0,-4 0 5 16,4-2-4-16,-2 2-2 0,-2-1 3 15,4 2 2-15,-3-1 2 0,2-1-3 0,-2 1 1 16,3 1 0-16,-1-2-2 0,0 3 7 16,3-4-6-16,-3 2 1 0,0 0 2 0,5-1 2 15,-5 1-4-15,5-1 4 0,-2-2-2 16,-2 1 0-16,2-1 0 0,2 1 1 0,-3-3-1 16,2 1 0-16,-1-1-3 0,1-1 0 15,1 0-1-15,0-1-2 0,-1 2-4 16,2-2-2-16,-1 0-3 0,2-1 0 0,0 0-3 15,-1-1 3-15,-2 2 3 0,3-2 1 16,-2 1 0-16,-1 0 4 0,5-3-5 0,-4 2 7 16,1 0-3-16,1 0 6 0,-1-2 0 15,1 1-1-15,2-2 1 0,-4-1 1 16,4 1 1-16,0-1 0 0,-2 1-5 0,0-4 0 16,2-2-1-16,0 2-2 0,2-2-1 15,0-1-1-15,0 3-2 0,0-4 3 16,-3 2-6-16,3-1 0 0,0 1 2 0,-2 1-5 15,2-3-4-15,-2 0 2 0,-1 0 3 16,3 2 2-16,-2-3 1 0,4 4 5 0,-5-2-2 16,5 0-2-16,0 2-1 0,0-2 3 15,3 0-5-15,-1 0 5 0,0-2-2 0,2 1 3 16,1 3 0-16,-1-3 3 0,0 0 0 16,2 2 2-16,1-1-3 0,-1 0 0 15,0-2-2-15,-2 1 0 0,6-1-7 0,-4 3-3 16,0-2-2-16,2 1-4 0,0 1 3 15,-1 1 3-15,0 1-3 0,1-2 1 16,-2 2 4-16,3-2 5 0,-1 3-5 0,-2-2 1 16,1 2 9-16,2-1 3 0,-3 1 5 15,2 0 2-15,-2 1-2 0,3 1 3 16,2-2-3-16,-1 1 0 0,1 0-3 0,-3-1 3 16,5 0-2-16,-2 2-8 0,1-3 2 15,-2 1-10-15,4 0 3 0,-2-1-1 0,-1 0-1 16,1 2 1-16,1-3 3 0,-2 2 2 15,-1 2 8-15,0-1-2 0,2-1 2 16,-2 2-1-16,2 1 7 0,-1-1-6 0,2 1-1 16,0 1 0-16,-1-2-3 0,-1 1 1 15,2 0 1-15,1 0 0 0,0 0 2 0,-2 0 0 16,-2 2 6-16,3-2 1 0,0-1 5 16,0 1 4-16,-1 0-1 0,1 0 3 15,2 1-3-15,-3-1 2 0,3 1-4 0,0-2 0 16,0 4-3-16,2-1-2 0,-2-2-1 15,1 3-3-15,2-3-1 0,-1 5-1 0,-1-1-2 16,2-4 1-16,-2 4 0 0,2-1-3 16,-2-1 4-16,1 2 1 0,2-1-4 15,0-2 2-15,1 3 0 0,-2-2 3 0,1 0 3 16,5-2 0-16,-4 0 7 0,4 0 0 16,0 0 3-16,-1 0 8 0,0 2-5 0,-2-2 3 15,3-1-5-15,1 1 1 0,-2 0-4 16,2-1-2-16,1 0 1 0,-1 0-1 15,1-1-1-15,-2 0 2 0,2-1-1 0,-2 4 2 16,1-3 1-16,-1 2-1 0,1-3 2 16,-2 3 3-16,2 0 3 0,3 1-1 0,-2-4-3 15,-1 5 2-15,1-1-3 0,-2-2-2 16,2 1-4-16,2 2 0 0,-3-2 4 0,3-2-8 16,-3 4 0-16,2-4 0 0,-1 3-3 15,1 0 3-15,-1 0-2 0,-1-1 0 16,1 2-1-16,0-2-1 0,-2 2 2 0,2-2-1 15,-1 2-2-15,-1-2 8 0,1 0-8 16,-2 0 5-16,2-2-7 0,-1 2 2 0,0-1 0 16,0 0-3-16,0-2 0 0,-1 2 1 15,1 0-2-15,1-2 0 0,-2 1 1 16,2 0 1-16,-1-1 0 0,-1 0-1 16,2 1 3-16,-1 0-4 0,-1 2 4 0,-1-1 3 15,0-2-4-15,0 3-1 0,-1-2-1 16,3 2-3-16,-4 0 4 0,-3 2-1 0,4-2-2 15,-2 2 5-15,-1-2-1 0,-2 1-3 16,4 1 2-16,-2-3-1 0,-1 0 0 0,3-2 2 16,-2-2-1-16,2 1 3 0,-2 1-4 15,-1-3 3-15,5 3 0 0,-6-2-1 0,4 0 0 16,-2 2 0-16,0-4-1 0,1 1 2 16,-3 2-2-16,4-1 0 0,-4 1 2 15,4-2 0-15,-3 3 3 0,1-2 3 16,-4 2-1-16,0 0 2 0,1 1-3 0,-2-2-2 15,4-1-2-15,-5 1 0 0,3-4-5 16,-2 0 3-16,1 4-4 0,2-5 4 0,-4 2-3 16,1 3 4-16,-2-2-5 0,1 2 4 15,-1 0-3-15,1 0 1 0,-1 1-1 16,2-1-3-16,-3 1 3 0,3-1 2 0,-2 3 11 16,-1-3-5-16,1 2-9 0,-3 1 4 15,3-2-1-15,-2 1 3 0,1-2-4 0,0 2 1 16,-2 0-1-16,4-3 2 0,-2 3 0 15,-2-1 2-15,3 0-3 0,0 0 1 16,0 0-1-16,-1-3 2 0,-2 4-2 0,2-1 1 16,2-1 0-16,-2 0 1 0,0 0 4 15,-1 1-3-15,0-1 1 0,-1 1-1 0,3 1-1 16,-3-2 2-16,0 3-2 0,2-1 1 16,-4-1-2-16,2 2 1 0,0 1-4 15,1-1 5-15,-1-1-4 0,-1 4 0 0,1-2 0 16,-2 4 3-16,1-2-3 0,-1 1 2 15,0 2-2-15,3-4 0 0,-2 3-3 0,-1 0-2 16,0-1 4-16,-2 1-4 0,4 1-3 16,-3-2 4-16,2 1-3 0,1-1-3 0,-2 1 5 15,0 0 0-15,1-1-4 0,-1 1 4 16,0 2-1-16,1-2 2 0,-1-1 3 16,3 4 3-16,-3-4-5 0,0 3-1 0,2-1 4 15,0 3 1-15,-4 0 1 0,2-2-1 16,-2 5 3-16,0-3-5 0,0 2 1 15,-4 9 2-15,9-15 0 0,-5 10 0 0,-4 5 2 16,7-16 0-16,-7 16 2 0,4-11-4 16,-4 11-2-16,4-12 0 0,-4 12-1 0,4-11 4 15,-4 11 3-15,7-9-4 0,-7 9 2 16,0 0 8-16,4-10 6 0,-4 10 5 16,0 0 1-16,2-12 6 0,-2 12-1 0,0 0 1 15,0 0-5-15,0 0-5 0,4-10 1 16,-4 10 0-16,0 0-3 0,0 0-5 0,0 0 0 15,0 0 1-15,0 0-3 0,0 0 0 16,0 0-4-16,4-12-8 0,-4 12-5 16,0 0-16-16,0 0-20 0,0 0-29 0,0 0-38 15,0 0-58-15,0 0-98 0,0 0-232 16,0 0-269-16,0 0-60 0</inkml:trace>
  <inkml:trace contextRef="#ctx0" brushRef="#br0" timeOffset="16305.71">17807 5831 636 0,'0'0'148'0,"0"0"-38"0,-15-11-48 16,15 11-21-16,0 0-13 0,0 0-4 15,0 0 2-15,-11-11 6 0,11 11 7 0,0 0 15 16,0 0 7-16,0 0-11 0,0 0 9 16,-8-14-1-16,8 14-4 0,0 0-1 0,0 0 7 15,0 0-8-15,0 0 16 0,0 0 13 16,0 0 3-16,0 0 18 0,0 0 1 0,0 0 7 16,0 0 0-16,0 0 8 0,-4-15-3 15,4 15 2-15,0 0-4 0,0 0-3 16,0 0-9-16,0 0-4 0,0 0-7 0,0 0-6 15,0 0-5-15,0 0-10 0,0 0-4 16,0 0-11-16,0 0-7 0,0 0-2 0,0 0-5 16,0 0-4-16,0 0-5 0,0 0-4 15,0 0-2-15,0 0 1 0,0 0-6 16,0 0 0-16,17 51-4 0,-13-41 3 16,-4-10-6-16,9 23-2 0,-5-10 0 15,2 1 0-15,0-1-3 0,1 2 4 0,1-2-6 16,-2 1 2-16,1 1 0 0,0-2-1 0,-1 1-4 15,2-1 1-15,-2-1-5 16,-6-12-10-16,12 19-23 0,-8-10-39 0,-4-9-47 16,8 16-50-16,-8-16-62 0,6 13-136 0,-6-13-533 15,2 7-282-15</inkml:trace>
  <inkml:trace contextRef="#ctx0" brushRef="#br0" timeOffset="16638.59">17951 5887 2729 0,'8'-12'-44'0,"0"3"-1"16,-8 9-8-16,18-16 2 0,-12 11-9 0,-6 5 7 15,15-10 4-15,-15 10 13 0,15-7 9 16,-15 7 4-16,10-8 14 0,-10 8 12 16,0 0 10-16,13-7 8 0,-13 7 7 0,0 0 10 15,0 0 12-15,0 0 8 0,0 0 8 16,0 0-11-16,0 0-3 0,-19 47-10 15,6-28 6-15,3-2-11 0,-5 5-2 16,3-2 2-16,-4 1 9 0,0 6 2 0,-1 0-4 16,-1-3-25-16,2 6-3 0,-4-2 0 0,2-2 2 15,0 4-5-15,0-3-1 0,1 1-1 16,-3 1 6-16,4-1-7 0,-2-2-5 0,4 0 4 16,-3-1-5-16,7-4-10 0,-4-2-12 15,4 2-28-15,0-2-28 0,2-4-34 16,-2 1-26-16,4-3-34 0,-2 1-74 15,0-3-492-15,-1-1-8 0</inkml:trace>
  <inkml:trace contextRef="#ctx0" brushRef="#br0" timeOffset="16981.8">18125 6091 2154 0,'0'0'-55'0,"0"0"3"15,10-12 1-15,-10 12 9 0,0 0 4 0,0 0-3 16,0 0 19-16,0 0-1 0,0 0 10 0,0 0 1 15,0 0 9-15,0 0 3 0,0 0 7 16,0 0 4-16,-25 52 9 0,19-37 1 16,-3-2 0-16,0 2 3 0,3 3-5 15,-4 1-4-15,4 2 3 0,-2-4-4 0,4 2 2 16,2 0-1-16,0-2 0 0,2 0-21 16,4 2-26-16,-2-3-40 0,3-3-50 0,-5-13-107 15,9 23-274-15,-3-16 327 0</inkml:trace>
  <inkml:trace contextRef="#ctx0" brushRef="#br0" timeOffset="17327.68">18341 6165 1602 0,'6'-19'55'0,"-6"19"3"0,0-15-20 15,0 15-2-15,0 0-5 0,0 0 8 16,-6-21 16-16,6 21 3 0,0 0 19 15,0 0-1-15,-17-10 4 0,17 10 3 0,0 0-7 16,-20 0 0-16,20 0-7 0,0 0-4 16,0 0-10-16,-20 13 4 0,20-13-15 0,0 0-7 15,-10 19 0-15,10-19-4 0,0 18 10 16,0-18-11-16,0 0-11 0,12 32-10 16,-8-25-3-16,2 5-3 0,0 0-2 0,-6-12-2 15,13 21 4-15,-9-10-5 0,-4-11 0 16,9 22 0-16,-7-12 10 0,-2-10-9 0,4 22 6 15,-4-22 14-15,-2 19 10 0,2-19 2 16,-4 17 1-16,4-17 3 0,-11 15-6 16,11-15-3-16,-13 11-13 0,13-11-26 0,-14 9-33 15,14-9-46-15,-14 8-39 0,14-8-60 16,0 0-139-16,-18-4-427 0,18 4-37 0</inkml:trace>
  <inkml:trace contextRef="#ctx0" brushRef="#br0" timeOffset="17598.4">18552 6075 2253 0,'0'0'-45'0,"15"-5"12"16,-15 5-11-16,0 0 9 0,22 0 8 0,-22 0 0 15,0 0 8-15,14 12 13 0,-14-12-1 16,8 13 6-16,-8-13 17 0,4 18 5 15,-4-18 13-15,0 24 7 0,0-24 14 0,0 26-19 16,-2-9 5-16,0-2-4 0,-2 3-3 16,2 0 4-16,-2-2-10 0,-2 1-12 0,0-2 3 15,0 1 0-15,0-3-4 0,0 0 4 16,0 1-42-16,6-14-35 0,-8 21-34 16,3-12-57-16,5-9-136 0,-10 15-311 0,5-11 199 15</inkml:trace>
  <inkml:trace contextRef="#ctx0" brushRef="#br0" timeOffset="17989.57">18922 6299 1846 0,'30'-3'31'16,"-30"3"-12"-16,25-1-10 0,-11-1 0 15,-14 2 1-15,29 0-12 0,-29 0 10 0,32-2 7 16,-18 0-15-16,-14 2 5 0,32-2 4 16,-32 2-4-16,28-2 8 0,-16 0-11 0,-12 2 2 15,22-4-2-15,-22 4-20 0,21-5-12 16,-21 5-11-16,14-6-7 0,-14 6-4 0,10-8-24 16,-10 8-12-16,-2-11 4 0,2 11 15 15,0 0 21-15,0 0 26 0,-24-27 31 16,15 19 13-16,9 8 20 0,-21-13 28 0,10 7 22 15,11 6 10-15,-18-9 19 0,18 9 15 16,-18-8 6-16,18 8 8 0,-10-8 5 16,10 8-6-16,0 0-15 0,0 0-8 0,-12-9-17 15,12 9-9-15,0 0-8 0,0 0-15 16,0 0-12-16,0 0-16 0,0 0-20 16,46-5-38-16,-46 5-44 0,25 0-49 0,-25 0-45 15,28 1-44-15,-16-1-75 0,-12 0-541 16,24 0-120-16</inkml:trace>
  <inkml:trace contextRef="#ctx0" brushRef="#br0" timeOffset="19470.57">20271 5934 2361 0,'0'0'-82'0,"4"-13"11"0,-4 13 3 15,0 0 12-15,2-17 6 0,-2 17 14 16,0 0 7-16,0 0 5 0,-10-21 6 15,10 21 2-15,-13-9 10 0,13 9 23 16,-15-6-4-16,15 6 18 0,-18-4 12 0,18 4 9 16,-28 0 15-16,28 0 5 0,-32 4-5 15,13 2-4-15,-3 2-6 0,2 1-10 16,-4 2 3-16,-1 2-2 0,-1 4-2 0,-1 2-9 16,4 0-19-16,-3 0 6 0,3 5-15 15,1-3 2-15,2 1 0 0,3 4-1 0,2-8 19 16,4 5-3-16,3-2-4 15,2 2 0-15,4-4 6 0,0 1-8 0,4-1-3 0,0-1-5 16,4-1 0-16,2 0-3 0,3-3 4 16,-1-1-9-16,3-2 8 0,2-1-4 15,-1 0 1-15,4-5-5 0,-4 1-1 0,4-4-5 16,-18-2 5-16,31 0-10 0,-14-4-1 16,-2-2 3-16,-15 6 0 0,26-9 2 15,-18 1 1-15,-8 8-1 0,8-13-2 0,-8 13 2 16,0 0 11-16,-4-21 12 0,4 21 6 15,0 0 12-15,-22-20 13 0,22 20 10 0,-16-11 10 16,8 5 0-16,8 6-3 0,-16-7-6 16,16 7-3-16,0 0-10 0,0 0-7 15,-10-9-8-15,10 9-5 0,0 0-19 0,0 0-39 16,0 0-46-16,0 0-61 0,44 4-85 16,-28-3-147-16,-2-1-483 0,1 0-198 0</inkml:trace>
  <inkml:trace contextRef="#ctx0" brushRef="#br0" timeOffset="19910.54">20203 6231 2452 0,'22'1'-122'0,"-22"-1"12"0,0 0 11 16,22 2 4-16,-22-2 20 0,20 4 6 0,-20-4 19 15,19 3 9-15,-19-3 14 0,14 8 11 0,-14-8 3 16,12 7 13-16,-12-7 1 0,6 12 16 16,-6-12 6-16,0 0 11 0,0 0 18 15,-13 32 11-15,13-32 29 0,-15 19 5 0,7-7 4 16,-3-1 5-16,1-2-7 0,1 1-5 16,0 2-9-16,9-12-1 0,-14 18-2 0,14-18-11 15,-8 15-2-15,8-15-3 0,-2 15-10 16,2-15-15-16,0 0-26 0,12 22-44 15,-2-16-56-15,3-1-44 0,2 0-57 0,-15-5-147 16,27 1-393-16,-14-2 9 0</inkml:trace>
  <inkml:trace contextRef="#ctx0" brushRef="#br0" timeOffset="20145.66">20586 6186 2165 0,'11'-13'-23'0,"-11"13"25"16,6-12-21-16,-6 12 8 0,0 0 17 15,0 0-1-15,0 0 9 0,0 0 5 0,0 0-5 16,0 0 8-16,0 0-8 0,0 0 1 16,0 0 16-16,-27 34-9 0,21-20 3 15,6-14-1-15,-5 32-5 0,3-14 2 0,2 0-7 16,2 1-14-16,1-1-37 0,3 0-38 15,-2 0-45-15,2-3-84 0,3 0-412 0,-3-2 167 16</inkml:trace>
  <inkml:trace contextRef="#ctx0" brushRef="#br0" timeOffset="21276.73">20843 6113 1758 0,'12'-5'-41'0,"-12"5"11"0,0 0 15 15,0 0 10-15,0 0 13 0,0 0 9 0,0 0 9 16,13-8 6-16,-13 8 7 0,0 0 2 16,0 0 4-16,0 0 20 0,0 0 13 0,0 0-11 15,0 0 4-15,0 0-1 0,0 0-3 16,0 0-7-16,0 0-11 0,0 0 1 16,-57 6-9-16,57-6-1 0,0 0-5 15,0 0-4-15,-13 12-3 0,13-12-3 0,0 0-4 16,-2 14 2-16,2-14-5 0,0 0 1 15,0 0-4-15,15 27-4 0,-15-27-2 0,10 18 3 16,-2-11-7-16,-8-7 10 0,16 17-9 16,-8-7 2-16,0-3-5 0,-8-7 19 15,13 17 0-15,-6-9-4 0,-7-8 2 0,10 16-5 16,-10-16 0-16,7 15 5 0,-7-15 10 16,0 0 14-16,-5 19 9 0,5-19 0 0,-12 11-3 15,12-11-6-15,-20 7-6 0,20-7-4 16,-18 4-7-16,18-4-23 0,-20 0-43 0,20 0-58 15,0 0-52-15,-23-7-70 0,23 7-157 16,-10-9-385-16,5 1-46 0</inkml:trace>
  <inkml:trace contextRef="#ctx0" brushRef="#br0" timeOffset="21580">21084 6060 2293 0,'0'0'-9'0,"23"-6"21"16,-23 6-18-16,0 0 4 0,0 0 18 16,0 0-19-16,23 9 3 0,-23-9 0 0,8 11-6 15,-8-11 9-15,8 17 7 0,-8-17 15 16,4 20 12-16,-2-8 9 0,-2-12 2 0,-2 28 29 15,-2-14-1-15,-1 1-4 0,0 2-2 16,-3 0-9-16,2 1-7 0,-2-3-7 16,-1 1-3-16,-2-2-6 0,3 0-20 0,1-3-43 15,-1 2-52-15,0-1-49 0,4-4-55 16,-6-1-104-16,10-7-442 0,-8 14 5 0</inkml:trace>
  <inkml:trace contextRef="#ctx0" brushRef="#br0" timeOffset="22129.69">21370 6338 2175 0,'0'0'-33'0,"0"0"12"16,0 0-2-16,0 0-7 0,0 0 12 15,0 0 1-15,16-28 2 0,-9 17 1 0,-1-3 1 16,1 0 2-16,-1-3 6 0,0 1-4 16,3-6 2-16,-1-1-6 0,0-3 15 15,4-3 4-15,-2-3 9 0,0 1 15 0,1 1 9 16,2-1 13-16,-3 3 19 0,1-1-9 16,-1 4-3-16,1 3-8 0,0-1 3 0,-1 2-13 15,0 2 1-15,2 0-6 0,-4 4-3 16,0 1 3-16,-1 1-9 0,1 3 1 15,-8 10-6-15,13-15 5 0,-13 15-1 0,0 0-5 16,0 0 4-16,0 0 2 0,0 0 11 16,19 28-12-16,-19-28-2 0,0 29 4 0,0-10 3 15,0 1 3-15,0 5-1 0,2 1 1 16,-2 0-1-16,2 3-3 0,0-3-1 0,0 1-1 16,0 2-8-16,0-4 4 0,0 0-6 15,0-1-13-15,0-5-45 0,4 2-58 16,-4-3-58-16,-2-18-111 0,0 22-550 0,0-12-140 15</inkml:trace>
  <inkml:trace contextRef="#ctx0" brushRef="#br0" timeOffset="22310.3">21534 6071 2577 0,'-8'-14'112'0,"8"14"2"0,0 0-29 0,0 0-24 16,0 0-10-16,0 0 0 0,0 0-10 0,28-12-4 15,-28 12-5-15,28 2-7 0,-28-2-24 16,31 2-6-16,-12-1-22 0,2-1-28 16,1 3-29-16,1-2-41 0,-2 1-43 15,0-2-86-15,-1 0-513 0,-2 1-57 0</inkml:trace>
  <inkml:trace contextRef="#ctx0" brushRef="#br0" timeOffset="22569.96">22057 5995 2169 0,'0'0'-82'0,"16"-13"28"0,-16 13 17 0,0 0 16 16,10-9 13-16,-10 9 3 0,0 0 9 16,0 0 10-16,0 0 9 0,0 0 4 0,0 0-2 15,0 0 5-15,0 0 6 0,0 0 7 16,0 0 16-16,-46 19-3 0,35-10-11 0,11-9-4 15,-19 23 8-15,12-12-10 0,-1 4-11 16,0-1 6-16,2 4-8 0,0-4 1 16,2 1 1-16,4-15-52 0,0 31-42 0,2-17-38 15,-2-14-51-15,8 24-142 0,-6-12-323 16,2-5 168-16</inkml:trace>
  <inkml:trace contextRef="#ctx0" brushRef="#br0" timeOffset="23047.2">22200 6029 1680 0,'21'-8'-80'0,"-21"8"8"0,0 0 13 15,12-7 18-15,-12 7 9 0,0 0 13 16,0 0 20-16,0 0 32 0,0 0 13 0,0 0 23 15,0 0 10-15,0 0 21 0,0 0 7 16,0 0 0-16,0 0 4 0,0 0-9 16,0 0-9-16,0 0 0 0,0 0-3 15,0 0-5-15,0 0-1 0,0 0-16 0,0 0-5 16,-31 33-3-16,31-33-9 0,-7 10-1 16,7-10-8-16,-7 14-2 0,7-14-3 0,0 0-8 15,-6 20-2-15,6-20-2 0,-4 13-5 16,4-13 1-16,0 0-19 0,0 0-20 15,-2 21-21-15,2-21-19 0,0 0-13 0,10 15-22 16,-10-15 3-16,12 10-4 0,-12-10 10 16,12 7 7-16,-12-7 18 0,15 10 10 15,-15-10 19-15,12 10 21 0,-12-10 18 0,13 9 28 16,-13-9 16-16,11 7 9 0,-11-7-8 16,0 0-1-16,12 10-7 0,-12-10-2 0,0 0-7 15,11 10 1-15,-11-10-11 0,0 0 2 16,0 0-7-16,0 0-2 0,0 18-4 15,0-18-6-15,0 0-26 0,0 0-20 0,0 0-20 16,-23 12-32-16,23-12-21 0,-11 4-41 16,11-4-70-16,0 0-478 0,-19-4 51 0</inkml:trace>
  <inkml:trace contextRef="#ctx0" brushRef="#br0" timeOffset="23440.35">22509 5984 2018 0,'0'0'-73'16,"0"0"15"-16,21 11 6 0,-21-11 13 0,4 18 7 15,-4-18 13-15,2 21 10 0,-2-5 16 16,0-16 18-16,0 33 4 0,0-14 10 15,-2 0 5-15,0 2 18 0,0-2-1 0,-3 6 1 16,1-2-6-16,0 2-8 0,-4-3-8 16,-1 1-12-16,-2 2-70 0,-1-4-68 0,-3 0-124 15,-4 2-356-15,-6-1 207 0</inkml:trace>
  <inkml:trace contextRef="#ctx0" brushRef="#br0" timeOffset="24845.62">17896 7538 1835 0,'0'0'86'0,"21"-3"32"0,-21 3-21 0,0 0-10 15,0 0-11-15,0 0 4 0,2 25 7 16,-2-25-14-16,-2 19-1 0,2-19-6 15,-4 28-7-15,2-10-2 0,-3-1 2 0,1 0 7 16,0 2 6-16,0 0 6 0,-2 3-2 16,0 1-9-16,0-1-6 0,0 1-7 15,0-2-5-15,0 2-6 0,0-3-10 0,2-2-18 16,-1 0-42-16,1-2-52 0,-1-1-44 16,3 0-70-16,-2-6-105 0,4-9-545 0,-4 16-182 15</inkml:trace>
  <inkml:trace contextRef="#ctx0" brushRef="#br0" timeOffset="25434.64">17710 7587 2472 0,'0'0'-50'0,"0"-27"25"0,0 27-10 16,2-22-12-16,-2 22-1 0,2-14 24 15,-2 14 6-15,6-15 2 0,-6 15 15 16,11-14-10-16,-11 14 0 0,19-9-3 0,-6 2 0 15,3 4 4-15,2-1-7 0,3 2 9 16,0 2-3-16,8-2-10 0,1 2-1 16,2 2 5-16,-1 0-10 0,1 0 3 0,-2 2 0 15,1-1 1-15,-1 2 14 0,-4-2-9 16,-1 1 8-16,-3 0 6 0,-4 2-1 16,0 0 8-16,-4-1-6 0,-3 3 8 0,-1 1 17 15,-10-9-4-15,7 17 6 0,-7-17 2 16,0 0 2-16,-9 25 2 0,9-25 5 0,-17 17 8 15,9-8 4-15,-2-1-7 0,10-8 1 16,-22 15-10-16,14-12 1 0,8-3-4 0,-15 13-1 16,15-13-1-16,-13 7-8 0,13-7-4 15,-8 10 2-15,8-10-8 0,0 0-5 16,0 0 2-16,0 0-2 0,0 0 0 0,16 27 6 16,-16-27-12-16,20 11 0 0,-10-7 12 15,2 2 10-15,2 2-7 0,0-1 0 0,-1 2 5 16,2 2 2-16,-2 0-1 0,-1 0-5 15,-2 2-1-15,4 2 10 0,-6 0-7 16,0 0-12-16,-1 2 13 0,-1-1-7 16,-4 0 16-16,-2 1 16 0,0-17 16 0,-4 30 21 15,-5-15 13-15,1 1 2 0,-4-1 0 16,-4-1 1-16,0-2-7 0,-3 1-3 0,-3-3-11 16,0 0-2-16,-4-2-8 0,-2-3-4 15,1-1-9-15,-5-4-3 0,0 0-5 16,-2-1-2-16,3-3-6 0,-1-3-7 0,-4-2-13 15,2 0-23-15,0-4-22 0,4 1-20 16,1-2-26-16,6 1-32 0,1 0-38 16,3-1-28-16,3 1-22 0,2-1-56 0,6 1-195 15,2 3-313-15,2-4-46 0</inkml:trace>
  <inkml:trace contextRef="#ctx0" brushRef="#br0" timeOffset="25797.79">18747 7677 2373 0,'8'-13'35'0,"-8"13"-11"0,0 0 5 15,0 0-2-15,0 0 3 0,0 0 12 0,0 0 7 16,0 0 0-16,0 0 1 0,0 0 1 16,-55 18 4-16,45-8-1 0,0 1-1 0,0 4-3 15,4-2-2-15,-2 2-2 0,2 3-7 16,1-1 0-16,3 1-6 0,0 1-1 0,0 1-9 15,4-1-27-15,2 1-30 0,1 0-30 16,5 0-27-16,-2-2-38 0,6-1-40 16,-6-2-93-16,8-3-508 0,-2-1-60 0</inkml:trace>
  <inkml:trace contextRef="#ctx0" brushRef="#br0" timeOffset="26129.96">19136 7753 2388 0,'0'0'6'16,"0"0"-3"-16,-2-26-20 0,2 26 2 15,-8-15 11-15,8 15 23 0,-10-11 21 0,10 11 18 16,-16-9-6-16,16 9 8 0,-16-6-11 16,16 6-2-16,0 0-1 0,-22-4 0 0,22 4-2 15,0 0-3-15,0 0-6 0,-21 15 2 16,21-15-4-16,0 17-2 0,0-17-6 0,0 0-2 15,15 35-8-15,-9-23-8 0,3 2-5 16,0 1 2-16,-1 1 0 0,0-1 0 16,0 0 2-16,-1 0-3 0,0 1 2 0,-3-3-1 15,-2 2 3-15,-2-15 14 0,2 23 4 16,-2-23 5-16,-6 19 2 0,6-19-3 16,-16 17-3-16,6-10-26 0,10-7-36 0,-23 9-45 15,12-5-46-15,-2-4-44 0,13 0-49 16,-23-3-95-16,23 3-411 0,-21-7 9 0</inkml:trace>
  <inkml:trace contextRef="#ctx0" brushRef="#br0" timeOffset="26370.32">19361 7636 2236 0,'0'0'-2'0,"16"4"5"0,-16-4 0 0,18 7 0 15,-10 1 10-15,0 1 24 0,1 4-3 16,0 0 6-16,-3 0-4 0,-2 2 1 16,0 2 10-16,0-2 13 0,-1 3 8 0,-1 1 12 15,-2 0-8-15,0-2-3 0,-2 2-11 16,-1 0-10-16,1-2 0 0,-2 0-8 16,0 0-18-16,0-2-36 0,-2 0-35 0,2-1-44 15,-2-3-47-15,0 1-57 0,0-2-139 16,6-10-362-16,-10 11 51 0</inkml:trace>
  <inkml:trace contextRef="#ctx0" brushRef="#br0" timeOffset="26667.2">19803 7865 2061 0,'0'0'51'0,"0"0"24"16,0 0-5-16,20-2-11 0,-20 2-16 0,0 0-6 16,20-2 5-16,-20 2-4 0,22-3-5 15,-22 3-4-15,21 0 1 0,-21 0-14 16,23-1-10-16,-23 1-3 0,25 0-5 0,-25 0-21 15,24 0-21-15,-24 0-25 0,23-2-24 16,-13 1-44-16,-10 1-58 0,18-7-110 0,-10 6-248 16,-8 1 259-16</inkml:trace>
  <inkml:trace contextRef="#ctx0" brushRef="#br0" timeOffset="26833.86">19952 7779 1690 0,'-18'-8'61'0,"18"8"24"0,-12-4 9 16,12 4-2-16,0 0 6 0,0 0 5 0,-20-9 16 15,20 9 6-15,0 0-8 0,0 0-9 16,0 0-13-16,0 0-13 0,0 0-7 16,0 0-7-16,0 0-12 0,0 0-28 0,0 0-46 15,58-4-51-15,-45 6-49 0,1-2-47 16,1-2-61-16,-15 2-145 0,27-1-299 16,-13-2 89-16</inkml:trace>
  <inkml:trace contextRef="#ctx0" brushRef="#br0" timeOffset="28037.62">20616 7467 1922 0,'0'0'-24'0,"0"0"26"15,15-28 12-15,-15 28 4 0,0 0 4 16,0 0 14-16,0 0 16 0,0 0 16 0,0 0 14 15,0 0 8-15,0 0 7 0,0 0 26 16,0 0 8-16,0 0-11 0,0 0-4 16,0 0-9-16,0 0-7 0,0 0-5 0,0 0-10 15,10 40-4-15,-10-40-7 0,-2 31-10 16,2-12-6-16,-4 2-2 0,4-1-8 16,-2 2-3-16,0 4-6 0,0 0-3 0,2 0-5 15,-2-1-4-15,2-2 1 0,-2 0-4 16,2-3-4-16,0 0-3 0,0-1-12 0,0-1-24 15,0-18-41-15,0 29-40 0,0-29-51 16,2 24-49-16,-2-24-94 0,-2 11-638 16,2-11-343-16</inkml:trace>
  <inkml:trace contextRef="#ctx0" brushRef="#br0" timeOffset="28319.48">20902 7463 2748 0,'0'0'-106'0,"0"0"35"16,0 0 17-16,0 0 21 0,0 0 21 16,14 18 7-16,-14-18 19 0,-2 22 5 0,2-22 8 15,0 28 17-15,0-11-9 0,0 0 11 16,0 1 4-16,0 2 1 0,0-1 8 0,0-1-9 15,0-1-4-15,2 3-3 0,-2-4-5 16,0-16-7-16,2 32 3 0,-2-19-8 16,0-13-21-16,-2 26-32 0,2-26-51 0,-4 20-41 15,0-11-53-15,4-9-94 0,-10 10-488 16,-1-5-37-16</inkml:trace>
  <inkml:trace contextRef="#ctx0" brushRef="#br0" timeOffset="28493.16">20663 7714 2178 0,'0'0'37'0,"0"0"46"16,-6-15-11-16,6 15-2 0,0 0-14 15,0 0-2-15,0 0-8 0,0 0 1 16,29-9-7-16,-29 9-5 0,28 0-30 16,-10 0-30-16,-18 0-36 0,38 2-38 0,-16-2-46 15,-5 0-117-15,1 0-410 0,0 0 91 16</inkml:trace>
  <inkml:trace contextRef="#ctx0" brushRef="#br0" timeOffset="28711.34">21071 7733 2071 0,'21'9'32'16,"-21"-9"5"-16,0 0-5 0,11 11-3 15,-11-11 17-15,6 11 5 0,-6-11-1 16,9 15 13-16,-9-15-5 0,6 20 0 0,-4-9-4 15,-2-11 5-15,4 26-1 0,-2-12 0 16,0 1-5-16,-2-15-6 0,2 32-5 0,0-17-2 16,4 0-9-16,-6 0-20 0,4 1-39 15,-4-16-50-15,6 28-37 0,-4-15-33 16,0-4-40-16,0 0-107 0,2 1-376 0,-4-10 92 16</inkml:trace>
  <inkml:trace contextRef="#ctx0" brushRef="#br0" timeOffset="29526.99">21416 7481 1993 0,'0'0'-11'0,"0"0"4"0,0 0-2 16,0 0 5-16,0 0 14 0,0 0-3 15,0 0 20-15,0 0 16 0,0 0 14 16,0 0 15-16,-44 32 12 0,38-21 1 0,2 3 8 16,-2 2-9-16,4 0-9 0,2 4-8 15,0-20-4-15,2 39 2 0,4-21-29 0,0 5-41 16,0-3-29-16,2 1-28 0,3-1-30 15,2-2-30-15,-3 0-42 0,-1-6-72 16,1-1-430-16,0 2 95 0</inkml:trace>
  <inkml:trace contextRef="#ctx0" brushRef="#br0" timeOffset="29845.17">21734 7518 2058 0,'0'0'40'0,"-9"-12"1"0,9 12-7 0,-15-9-6 16,15 9 4-16,-17-6-3 0,17 6 0 15,-16-5 15-15,16 5-12 0,0 0 0 16,-28 0 4-16,28 0-7 0,0 0 0 0,-21 5-1 16,21-5-5-16,0 0 4 0,-13 14-9 15,13-14-2-15,-2 15-12 0,2-15 2 0,0 0 0 16,8 33 0-16,-3-18-4 0,1-2 4 15,-1 2-4-15,-1 0-6 0,0-1 6 16,0 1 6-16,-4-15 12 0,4 27 2 0,-4-15 7 16,0-12 5-16,-4 24 1 0,0-11-4 15,4-13-2-15,-13 22-3 0,4-14-10 0,9-8-22 16,-18 14-53-16,7-7-38 0,3-5-61 16,8-2-128-16,-22 4-428 0,22-4 27 15</inkml:trace>
  <inkml:trace contextRef="#ctx0" brushRef="#br0" timeOffset="30091.75">21884 7516 2140 0,'27'0'-31'15,"-27"0"13"-15,0 0 3 0,19 8 0 0,-19-8 25 16,14 14 22-16,-10-2 2 0,2 1 9 15,-2 1-1-15,0 4 6 0,0-3-5 16,-4 0 6-16,2 5 9 0,-4-2 0 0,0 1-15 16,-2 0 8-16,0-1-14 0,-4 1 6 15,-1-1-12-15,-4-1-15 0,3 0-41 16,-3-1-53-16,1-4-34 0,-2-2-53 0,0 0-89 16,4-1-398-16,-4-2 117 0</inkml:trace>
  <inkml:trace contextRef="#ctx0" brushRef="#br0" timeOffset="33207.32">22695 7454 1832 0,'0'0'-38'16,"0"0"8"-16,8-15 16 0,-8 15-6 0,0 0 0 15,6-10 9-15,-6 10 4 0,0 0 2 16,0 0 7-16,9-14 12 0,-9 14-9 0,0 0 2 16,0 0 11-16,6-13 10 0,-6 13 11 15,0 0 15-15,0 0 6 0,9-13 8 16,-9 13-11-16,0 0 3 0,0 0 5 16,0 0-1-16,2-19-4 0,-2 19-12 0,0 0-8 15,0 0-10-15,-13-18-1 0,13 18-3 16,-17-10-17-16,17 10 9 0,-26-13 5 15,10 7-14-15,-1-2 1 0,-2 3 2 0,-4 0-1 16,-1-3-1-16,1 2-8 0,-2 2 8 16,0 0-1-16,1 2-3 0,0 1-3 0,2 1 0 15,-2 1 3-15,1 4 15 0,1 0-27 16,0 1 9-16,-2 3 6 0,5 5-6 16,-3-1-2-16,6 2 6 0,1 4-4 0,2 3 3 15,3 0-3-15,1 2 3 0,3 0 3 16,2 0 1-16,2 3-1 0,2-1-2 0,0-1-2 15,4 2 8-15,0-1-10 0,3-4 6 16,3 1-3-16,1 0-15 0,2-4-9 0,1-1-27 16,4 1-23-16,-2-4-25 0,1-1-16 15,2-4-24-15,-4-3-12 0,1-1-11 16,0-1-18-16,-16-5-20 0,27-5-316 16,-27 5 313-16</inkml:trace>
  <inkml:trace contextRef="#ctx0" brushRef="#br0" timeOffset="33373.68">22451 7775 1378 0,'0'0'-51'15,"18"-19"22"-15,-14 12 37 0,-4 7 1 16,8-22 6-16,-6 11 11 0,-2 11 19 15,-2-21 8-15,2 21 3 0,-4-25 8 0,4 25 12 16,-6-21 14-16,6 21 16 0,-5-17 2 16,5 17 6-16,-4-14-7 0,4 14 2 0,0 0-8 15,-5-19-11-15,5 19 0 0,0 0-10 16,0 0-8-16,0 0-5 0,9-18-15 16,-9 18 3-16,0 0-10 0,25 0-22 0,-25 0-11 15,0 0-82-15,39 9-46 0,-27-7-79 16,-12-2-169-16,26 4-334 0,-16-4 48 0</inkml:trace>
  <inkml:trace contextRef="#ctx0" brushRef="#br0" timeOffset="33683.99">22685 7663 2017 0,'0'0'-72'0,"10"6"9"0,-10-6-9 15,0 0 10-15,21 3 3 0,-21-3 2 16,13 6 15-16,-13-6 5 0,14 4 14 16,-14-4 8-16,0 0 6 0,0 0 18 0,19 5 2 15,-19-5 5-15,0 0 4 0,0 0-2 16,11 8-1-16,-11-8-5 0,0 0 11 0,0 0 12 16,0 0 20-16,0 0 19 0,0 0 13 15,-23 23 1-15,23-23 10 0,-13 11 2 16,13-11-1-16,-10 13-9 0,10-13-2 0,-11 16-8 15,11-16 0-15,-7 17-10 0,7-17-7 16,-2 18-6-16,2-18-23 0,0 0-31 0,9 25-49 16,-9-25-53-16,13 14-48 0,-13-14-96 15,17 8-476-15,-11-6 18 0</inkml:trace>
  <inkml:trace contextRef="#ctx0" brushRef="#br0" timeOffset="33950.28">23033 7506 2055 0,'3'-19'-60'0,"-3"19"8"0,0 0 14 0,0 0 13 15,0 0 11-15,-24-6 1 0,24 6 18 16,0 0 16-16,0 0 21 0,-36 24-21 0,26-13 17 15,1 1 8-15,1 1-20 0,-1 0-2 16,1 3 6-16,3 2-10 0,1 1-1 16,2-1 3-16,2 2-11 0,2 2-31 0,2-3-29 15,1 1-42-15,1-2-56 0,3-1-142 16,-1-4-221-16,3 1 316 0</inkml:trace>
  <inkml:trace contextRef="#ctx0" brushRef="#br0" timeOffset="34257.33">23279 7583 1619 0,'0'0'99'16,"0"0"3"-16,4-18-14 0,-4 18-6 0,0 0-20 16,2-15 1-16,-2 15-2 0,0 0 8 15,0 0-23-15,0 0 4 0,0 0-14 16,0 0 1-16,0 0-2 0,0 0-5 15,0 0-4-15,0 0 1 0,0 0-5 0,0 0 5 16,0 0-15-16,-16 49 7 0,16-49 1 16,6 26-12-16,0-9 1 0,-4-2 3 15,2 0 6-15,-2 3-8 0,2-3-3 0,-4-15 5 16,2 28-3-16,-2-28 1 0,-2 23 2 16,-2-10 1-16,4-13-4 0,-12 19 8 0,4-8-11 15,8-11-26-15,-20 11-40 0,10-8-51 16,-1-1-57-16,11-2-159 0,-21 0-334 0,21 0 102 15</inkml:trace>
  <inkml:trace contextRef="#ctx0" brushRef="#br0" timeOffset="34491.64">23543 7516 1972 0,'0'0'-18'0,"13"12"2"16,-13-12 13-16,9 17 6 0,-5-2 4 0,-2-2 7 16,0 2 9-16,-2-15-2 0,-2 34 1 15,0-14 5-15,0-2-3 0,0 1-5 0,-3-1 9 16,1 1-6-16,-2 0 3 0,-1-1-8 16,-1-2-4-16,0 2-7 0,0-5-32 0,-4 0-40 15,2-1-47-15,-2-2-79 0,-4-2-385 16,4-1 223-16</inkml:trace>
  <inkml:trace contextRef="#ctx0" brushRef="#br0" timeOffset="35081.32">23874 7811 1710 0,'0'0'3'0,"0"24"14"0,0-24-7 16,0 0 5-16,0 0 21 0,0 0 22 0,0 0 22 15,0 0 11-15,0 0-5 0,0 0-11 16,0 0-3-16,0 0-6 0,0 0-9 16,0 0-2-16,0 0-2 0,0 0-10 0,19-51-4 15,-15 35 0-15,2-2 10 0,0-3-5 16,4-3 1-16,-4-3-7 0,4-6-13 0,5 2-11 15,-2-4-1-15,4-3-13 0,-3 6 0 16,2-1 6-16,-2 1-6 0,3 3 9 0,-2 3-1 16,0-2 11-16,-3 9 8 0,-1 0 9 15,0 2-8-15,-3 2 5 0,0 4-6 16,-2-1-9-16,-6 12 0 0,14-14 0 0,-14 14 2 16,10-7-8-16,-10 7 8 0,0 0-2 15,0 0 0-15,0 0 0 0,8 39 2 16,-8-22-4-16,-2 2-1 0,0 4-2 0,2 2 0 15,-2-2 3-15,0 7-5 0,0-4 2 16,0 1-3-16,2 2 2 0,-2-3-3 16,2 0-4-16,0-4 7 0,-2 2-7 0,2-5-25 15,0 1-52-15,0-20-37 0,0 30-40 16,-2-18-70-16,2-12-157 0,-4 17-375 0,-1-13-31 16</inkml:trace>
  <inkml:trace contextRef="#ctx0" brushRef="#br0" timeOffset="35247.39">24012 7603 2257 0,'0'0'-1'15,"0"0"-1"-15,0 0-5 0,0 0-11 16,0 0 6-16,0 0-7 0,22-18 1 0,-22 18 3 16,22 3-3-16,-22-3-26 0,25 7-13 15,-12-6-30-15,4 2-39 0,-5-2-75 16,8 2-324-16,-4-3 296 0</inkml:trace>
  <inkml:trace contextRef="#ctx0" brushRef="#br0" timeOffset="35500.08">24401 7506 1532 0,'0'0'-2'15,"0"0"7"-15,-13-15 5 0,13 15 2 16,0 0 5-16,0 0 14 0,0 0 14 16,0 0 13-16,-42 19 8 0,33-11 3 0,1 3-1 15,8-11-4-15,-14 24 3 0,4-9-11 16,4-2 0-16,2 5-2 0,0-2-8 16,2 1-1-16,0 0-3 0,2 3-13 0,0-20-31 15,2 34-30-15,2-18-40 0,-2 0-53 16,2-1-85-16,0-4-402 0,0-1 173 0</inkml:trace>
  <inkml:trace contextRef="#ctx0" brushRef="#br0" timeOffset="35824.6">24496 7614 1789 0,'9'-15'-11'16,"-9"15"7"-16,6-14 1 0,-6 14 10 0,0 0-9 15,7-15 4-15,-7 15 16 0,0 0 6 16,0 0 17-16,0 0 23 0,0 0-1 16,0 0 7-16,0 0-5 0,-24-15 4 15,24 15 1-15,0 0-8 0,0 0-6 0,0 0 4 16,0 0-13-16,-30 28-1 0,30-28-1 16,-6 20-5-16,6-20 0 0,-2 19-9 0,2-19-2 15,0 22 2-15,0-22-5 0,2 25-2 16,-2-25-1-16,2 26 3 0,-2-15-5 0,0-11 6 15,2 25-1-15,-2-25-3 0,0 23 5 16,0-23-1-16,-4 21 3 0,4-21-8 16,-5 18-2-16,5-18-12 0,-12 15-37 0,12-15-51 15,-13 10-49-15,7-5-61 0,6-5-129 16,-17 4-410-16,17-4 3 0</inkml:trace>
  <inkml:trace contextRef="#ctx0" brushRef="#br0" timeOffset="36032.89">24810 7550 2261 0,'0'0'101'0,"24"5"-2"16,-24-5-7-16,14 10-12 0,-14-10-8 16,10 22-10-16,-6-10-2 0,-2 3-1 0,-2 2-9 15,0 1-6-15,-2 2-3 0,-2 3-3 16,-2-1-8-16,0 2 2 0,0-1-6 0,-6 0-9 15,4 3-64-15,-2-1-58 0,-3-3-68 16,-4 3-127-16,-2-1-486 0,-4-3-89 16</inkml:trace>
  <inkml:trace contextRef="#ctx0" brushRef="#br0" timeOffset="54641.12">4945 15608 929 0,'0'0'243'0,"0"0"-42"0,0-22-58 16,0 22-14-16,0 0-10 0,0 0 9 16,0 0 10-16,0 0 4 0,0 0 8 0,0 0 6 15,0 0 6-15,0 0 10 0,0 0 11 16,0 0 4-16,0 0 2 0,0 0-9 15,0 0-5-15,0 0-8 0,0 0-9 16,0 0-13-16,0 0-15 0,0 0-4 0,-11 49-21 16,11-49-3-16,-7 21-14 0,5-7-12 15,2-14-8-15,-4 28-4 0,0-13-5 16,2 0 4-16,0 4-21 0,-3-1 0 0,3-2-1 16,-2 2-8-16,2 1 3 0,-2 0 11 15,2 0-10-15,-2-2-1 0,1 1-4 0,-1 0 4 16,1-1-13-16,1 0 3 0,2 1-2 15,-2 0-1-15,0-2-2 0,2-16-4 16,-4 32-4-16,4-16 1 0,0-16-4 0,-4 27 7 16,4-14-6-16,0-13-2 0,-2 22-7 15,2-22 7-15,-2 21-4 0,2-21-4 0,0 19 1 16,0-19 1-16,0 18 0 0,0-18-11 16,0 0-14-16,0 24-17 0,0-24-22 15,0 0-34-15,-2 15-37 0,2-15-45 0,0 0-51 16,2 14-60-16,-2-14-57 0,0 0-132 15,0 0-123-15,0 0-366 0,0 0-410 16</inkml:trace>
  <inkml:trace contextRef="#ctx0" brushRef="#br0" timeOffset="55019.89">5249 15662 2840 0,'0'0'-116'0,"0"0"19"15,0 0 8-15,0 0 17 0,0 0 23 0,0 0 43 16,0 0 32-16,0 0 31 0,0 0 26 15,0 0 8-15,0 0 13 0,-17 51 5 16,11-34 13-16,-1-2 10 0,1 0-2 16,2 5 0-16,0-3-8 0,-2 2-9 15,1-1-12-15,1 0-12 0,-1 1-7 0,1 0-13 16,0-3-4-16,0 3-10 0,2-3-6 16,-2 0-1-16,4-16-9 0,-6 30-4 0,3-18-11 15,3-12-20-15,-4 19-32 0,4-19-45 16,-7 17-47-16,7-17-46 0,-4 13-48 0,4-13-41 15,0 0-104-15,-8 14-571 0,2-13-337 16</inkml:trace>
  <inkml:trace contextRef="#ctx0" brushRef="#br0" timeOffset="55251.84">4892 15913 2839 0,'0'0'-9'0,"0"0"12"15,0 0-3-15,0 0-7 0,0 0 13 16,14-24-2-16,-14 24 18 0,15-6 14 16,-15 6-5-16,19-7 3 0,-19 7 9 0,25-1-5 15,-25 1 9-15,28-2-2 0,-13 2-5 16,-15 0-7-16,34 2 3 0,-18-1-9 0,4 2-7 16,-20-3-28-16,34 2-35 0,-15 0-51 15,-3 1-32-15,2 0-38 0,-18-3-52 0,27 1-110 16,-14 0-396-16,-13-1 11 0</inkml:trace>
  <inkml:trace contextRef="#ctx0" brushRef="#br0" timeOffset="55601.23">5296 15926 2052 0,'0'0'-5'16,"0"0"32"-16,0 0-10 0,0 0 2 0,0 0 8 16,10 9 14-16,-10-9 24 0,0 0 39 15,0 0 8-15,2 16 19 0,-2-16 8 0,0 0 3 16,2 21-4-16,-2-21 3 0,0 19-8 15,0-19-6-15,2 24-9 0,-2-24-9 16,3 24-15-16,-3-11-10 0,0-13-10 0,2 27-4 16,0-16-9-16,-2-11-10 0,0 27-3 15,0-27-8-15,2 21-12 0,-2-21-32 0,2 16-34 16,-2-16-48-16,0 18-61 0,0-18-57 16,0 0-65-16,4 15-119 0,-4-15-535 15,0 0-327-15</inkml:trace>
  <inkml:trace contextRef="#ctx0" brushRef="#br0" timeOffset="56095.49">5622 15754 2624 0,'0'0'-174'15,"4"-13"52"-15,-4 13 31 0,0 0 30 16,6-16 21-16,-6 16 5 0,0 0 16 0,0 0 19 16,4-16 21-16,-4 16 18 0,0 0 24 15,0 0 8-15,0 0 12 0,0 0 14 0,0 0 9 16,0 0 11-16,0 0 13 0,0 0-1 16,0 0-2-16,-47 23-6 0,39-14-8 15,0 3-2-15,2 1-9 0,-3 1-3 16,1 1-2-16,-1-1-6 0,3 4-5 0,2-4-3 15,-3 4-6-15,3-1-2 0,0-2-6 16,2 3-6-16,2-18-6 0,2 32-11 0,0-16-2 16,0-1-8-16,2-1-10 0,-4-14-23 15,7 23-30-15,-3-10-28 0,-4-13-35 0,10 17-34 16,-5-8-43-16,-5-9-42 0,15 14-43 16,-15-14-109-16,12 8-595 0,-6-5-389 15</inkml:trace>
  <inkml:trace contextRef="#ctx0" brushRef="#br0" timeOffset="56627.39">5779 15815 2768 0,'6'-16'-101'0,"-6"16"46"0,6-12 11 0,-6 12 12 15,0 0 13-15,4-15 4 0,-4 15 24 16,0 0 24-16,0 0 19 0,0 0 13 16,0 0 10-16,0 0 9 0,0 0 1 0,-14-18 10 15,14 18 9-15,0 0 1 0,0 0 2 16,0 0-5-16,0 0-5 0,-32 11-7 16,32-11-6-16,0 0-6 0,-21 10-9 0,21-10-5 15,-16 11-4-15,16-11-6 0,-12 9-2 16,12-9-5-16,-10 13-8 0,10-13-6 15,-9 10 0-15,9-10-5 0,-7 13-2 0,7-13-2 16,-6 10-1-16,6-10-6 0,0 0-3 16,-2 18-4-16,2-18-5 0,0 0-2 15,0 0-10-15,10 22-6 0,-10-22-1 0,10 10-4 16,-10-10-2-16,12 12 1 0,-12-12 0 16,12 14 4-16,-3-9 2 0,-9-5 0 0,17 16 1 15,-8-9 2-15,-1 1 2 0,-8-8 3 16,14 17-1-16,-4-7 3 0,-10-10-2 15,10 17 7-15,-4-9 1 0,-6-8 12 16,8 17 2-16,-8-17 7 0,5 17 4 0,-5-17 5 16,2 15 7-16,-2-15 4 0,0 0 6 15,-7 23 2-15,7-23-7 0,-8 9-1 0,8-9-6 16,-12 12-3-16,12-12-6 0,-14 7-19 16,14-7-22-16,0 0-30 0,-18 4-50 0,18-4-57 15,0 0-51-15,-17 2-39 0,17-2-58 16,0 0-176-16,-15-12-481 0,15 12-387 15</inkml:trace>
  <inkml:trace contextRef="#ctx0" brushRef="#br0" timeOffset="56995.56">5950 15819 2833 0,'0'0'-58'0,"0"0"50"15,13-11 19-15,-13 11 20 0,0 0 16 16,12-6 19-16,-12 6 11 0,0 0 10 0,0 0 5 16,0 0 2-16,24 2-1 0,-24-2 2 15,0 0 3-15,16 18 2 0,-16-18 4 16,13 15-7-16,-6-4 1 0,-1 0-2 0,0 1-8 15,-6-12 1-15,9 27-2 0,-7-12-5 16,0 0 1-16,-2-15-8 0,0 26-9 0,-2-8-4 16,0-3-5-16,-5 0-11 0,7-15-6 15,-8 28-4-15,2-15-5 0,-1 0-18 16,-2 1-18-16,3-3-27 0,6-11-40 16,-14 21-40-16,8-14-42 0,-4 2-46 0,10-9-39 15,-12 16-45-15,12-16-100 0,-13 11-113 16,7-5-394-16,6-6-269 0</inkml:trace>
  <inkml:trace contextRef="#ctx0" brushRef="#br0" timeOffset="58901.99">6577 15499 2515 0,'0'0'-142'0,"8"-13"6"0,-8 13 25 16,0 0 15-16,0 0 19 0,6-16 4 16,-6 16 13-16,0 0 26 0,0 0 16 15,2-17 13-15,-2 17 11 0,0 0 17 0,0 0-8 16,0 0 16-16,0 0 19 0,-10-20 4 16,10 20 3-16,0 0-1 0,-15-6-2 0,15 6 15 15,0 0 3-15,-21-2-1 0,21 2 16 16,0 0 7-16,-32 5 1 0,19 2 3 15,-1-1 7-15,-2 2 0 0,2 0-1 0,-5 3-3 16,2 4-6-16,0-1-6 0,0 4-4 16,2-1-10-16,0 3-4 0,1 2-5 15,1 0-5-15,2 1-5 0,1 3-3 0,4-2-5 16,2 3 1-16,0-3-7 0,2-1-4 16,4 4-6-16,4-2-1 0,0-3-6 0,0 0-3 15,0 0-4-15,5-1-5 0,2 0 0 16,-1-1-5-16,1-4 2 0,1 1-4 15,4-3-2-15,-4 1-2 0,2-2 1 0,-2-4-6 16,1 2-2-16,-3-4-4 0,4 0-7 16,-2-2 1-16,-14-5 1 0,24 8-12 15,-12-7 3-15,-12-1-8 0,24 0-5 16,-24 0-7-16,21-4-4 0,-21 4 0 0,18-7 3 16,-8-1 3-16,-10 8 2 0,10-14 7 15,-10 14 2-15,8-16 6 0,-8 16 0 0,0-20 5 16,0 20 12-16,-8-21-1 0,8 21 8 15,-14-20 11-15,4 10 4 0,10 10 4 0,-16-19 7 16,7 13-2-16,9 6 9 16,-15-13-3-16,15 13 2 0,-15-9 2 0,15 9 6 15,-8-10 4-15,8 10 5 0,0 0 1 0,0 0-6 16,0 0 0-16,0 0-2 0,0 0-8 16,0 0 0-16,0 0-4 0,0 0-3 15,0 0-2-15,53 2-5 0,-53-2-17 16,22 2-23-16,-22-2-32 0,22 1-40 0,-22-1-58 15,22 5-53-15,-12-5-60 0,-10 0-131 16,15 0-536-16,-15 0-340 0</inkml:trace>
  <inkml:trace contextRef="#ctx0" brushRef="#br0" timeOffset="59358.3">6752 15957 2748 0,'0'0'-105'0,"19"5"27"0,-19-5 15 15,0 0 16-15,0 0 24 0,0 0 23 16,0 0-6-16,15 4 6 0,-15-4 9 15,0 0-6-15,0 0 0 0,0 0 2 0,0 0-7 16,17 6 10-16,-17-6-5 0,0 0 5 16,0 0-8-16,14 8 9 0,-14-8 3 15,0 0-2-15,10 9 11 0,-10-9 0 0,0 0 6 16,0 0 13-16,8 11 17 0,-8-11 9 16,0 0 17-16,0 0 9 0,0 0-4 0,0 0 5 15,-18 30-3-15,18-30 5 0,-12 14 9 16,2-6 9-16,10-8 8 0,-20 18 6 15,12-9 4-15,-3-2-7 0,3 3-7 0,8-10-8 16,-13 13-13-16,13-13-10 0,-9 17-7 16,9-17-8-16,-4 13-4 0,4-13-11 15,0 0 2-15,0 0-22 0,13 26-24 0,-4-21-30 16,-9-5-36-16,17 7-49 0,-17-7-47 16,23 6-55-16,-10-3-54 0,-13-3-77 0,24 1-151 15,-12-1-464-15,-12 0-382 0</inkml:trace>
  <inkml:trace contextRef="#ctx0" brushRef="#br0" timeOffset="59725.25">7013 15688 2823 0,'0'0'-62'0,"0"0"47"0,0 0 40 0,0 0 33 16,0 0 35-16,0 0 20 0,0 0 25 15,0 0 7-15,0 0 3 0,0 0-9 16,0 0-12-16,0 0-5 0,0 0-10 0,-34 40-10 15,29-27-2-15,1 0-7 0,0 3-10 16,2 1-8-16,2-17-7 0,-2 35-11 16,4-19-6-16,-2 4-5 0,2-2-3 0,2 2-7 15,3-3-12-15,-3 0-34 0,2 0-29 16,0-2-49-16,0-1-50 0,4-1-59 0,-4-2-60 16,-6-11-88-16,16 18-161 0,-12-14-447 15,-4-4-380-15</inkml:trace>
  <inkml:trace contextRef="#ctx0" brushRef="#br0" timeOffset="60183.28">7286 15635 2713 0,'6'-10'-150'0,"-6"10"37"0,8-13 21 16,-8 13 19-16,0 0 28 0,8-15 30 15,-8 15 13-15,0 0 16 0,0 0 44 16,0 0 35-16,0 0 13 0,0 0 27 0,0 0 14 16,0 0 7-16,-22-15-3 0,22 15 8 15,0 0-13-15,0 0-6 0,-35 9-6 0,35-9-4 16,-16 10-16-16,16-10-11 0,-16 11-8 16,16-11-14-16,-12 13-6 0,12-13-9 0,-8 18-7 15,8-18-5-15,-4 16-15 0,4-16-19 16,2 20-21-16,-2-20-28 0,8 22-28 0,0-10-27 15,0 1-20-15,6-2 1 0,0 5 3 16,1-3 12-16,2 2 8 0,0-1 14 16,1-1 16-16,-4 1 20 0,0 1 22 15,0-4 32-15,-4 0 30 0,-1 1 20 0,-3 0 18 16,-6-12 7-16,6 19 2 0,-6-19 1 16,-4 19 8-16,4-19-5 0,-11 17 20 0,11-17-6 15,-14 15-12-15,3-7-22 0,11-8-21 16,-19 11-7-16,9-7-13 0,10-4-24 15,-20 7-32-15,20-7-35 0,-21 4-40 0,21-4-50 16,-17 2-50-16,17-2-44 0,-13 0-27 16,13 0-52-16,0 0-168 0,-16-8-90 15,16 8-279-15,0 0-189 0</inkml:trace>
  <inkml:trace contextRef="#ctx0" brushRef="#br0" timeOffset="60573.49">7613 15597 2429 0,'16'-15'-41'0,"-16"15"64"16,10-6 48-16,-10 6 27 0,0 0 7 15,15-6 0-15,-15 6 9 0,0 0 9 16,0 0 3-16,0 0-11 0,27 13-5 0,-27-13-8 16,11 18-1-16,-7-6-1 0,0 4 2 15,0-1 0-15,1 7 4 0,-3-2 2 16,3 5 0-16,-3-1-4 0,-2 3-6 0,0 2-5 15,-2-1-12-15,-3 1-11 0,1-1-5 16,-5 5-10-16,1-7-6 0,-3 7-20 16,-1-4-36-16,-8-4-51 0,2 4-71 0,-4-3-86 15,-3-4-92-15,-1 0-180 0,-4-4-96 16,-1 2-343-16,-3-6-335 0</inkml:trace>
  <inkml:trace contextRef="#ctx0" brushRef="#br0" timeOffset="83259">8065 10559 798 0,'-49'70'53'0,"-7"11"16"16,-11 12 1-16,-22 29-8 0,-8 9-5 0,-3 10-6 15,-1 6-11-15,-5 3 0 0,0 1-8 0,0 5-5 16,0 5 4-16,3-6-5 0,-3-3-2 16,4-4-3-16,5-10-4 0,2-4-2 15,6-10-3-15,14-26 9 0,4-6-10 16,1-2-39-16,-1-4-92 0,2-3-284 15,-5-2 98-15,5-6 100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7:47:11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8930 3423 65 0,'0'0'15'0,"18"-11"-1"0,-18 11-8 16,12-6 4-16,-12 6 2 0,12-9-1 0,-12 9 9 16,18-8 5-16,-18 8 8 0,14-7 8 15,-14 7 9-15,17-8 0 0,-17 8-8 16,20-8-4-16,-8 5-4 0,-12 3-6 15,30-6 2-15,-11 4-7 0,0 0-5 0,2 2-5 16,1 0-7-16,0 0-4 0,2 0 3 0,1 0-5 16,1 0 2-16,-1 0-4 0,0 0 1 15,5 0-3-15,1 0 4 0,1 0 0 16,0-2 0-16,-1 2-2 0,6 0 4 0,-3 0-6 16,2 0 6-16,0-2-6 0,0 2 2 15,6 2-3-15,0-4-5 0,2 0-1 16,-1 1 11-16,1-2-9 0,-1 1-1 15,-1-1 1-15,2-1 7 0,1 0-7 0,-3-2 3 16,3 2 2-16,-1-1 1 0,3 0-1 16,-1-2 8-16,-1 3-8 0,2-1 6 15,0-1 0-15,1 2 1 0,-1 1-3 0,-1-3 6 16,1 2-2-16,-3 0 0 0,3-1 1 0,-3 0-1 16,3 1 2-16,-1-1 1 0,-1 1 8 15,1-2-2-15,-1 2 0 0,-3-1-2 16,0 1 1-16,1 0-5 0,-1 0 1 15,-2 1 5-15,-1-1-6 0,-3 2 0 0,-1 0-1 16,1 2 9-16,0-2-8 0,2 2-1 16,-1 0-1-16,1 0-1 0,6 2-2 15,1-2 2-15,-1 2-1 0,4-2-1 0,-5 2 0 16,4 0 0-16,-3 0-2 0,2-1 11 16,-3 1-9-16,1-2 1 0,-1 3-5 15,3-2 6-15,-2 3-8 0,-4 0 6 16,1 0-4-16,2 0 4 0,1 0-4 15,-6 1 6-15,6 1-2 0,-4 1-2 0,3-1 0 16,-3 2 0-16,0-3-4 0,3 2 4 0,-3 0-2 16,0 0 6-16,1 1-6 0,-1-2 2 15,3 0 0-15,-2 2 2 0,-1-1-4 16,2 0 6-16,-4 1 2 0,8 0-5 0,4 3-1 16,-2-1 0-16,2-1 0 0,1 2 0 15,-1-1 4-15,0 2-4 0,-1-2-2 16,3 2 0-16,-2-1 2 0,-2 1 0 0,-8-2-1 15,4-1 2-15,-4 2-1 0,0-4-1 16,1 2-1-16,-1 3 4 0,0-5-4 16,-1 2 2-16,-1 1-2 0,0 0 6 0,0 1-3 15,1-2-1-15,-5 3 0 0,3-1 2 16,-1 1-2-16,0 1 2 0,0 1-2 0,0-3-2 16,0 4 2-16,0-1 4 0,0 0-6 15,-2-2-2-15,-1 2 4 0,1-1 2 16,-3 0 0-16,0 3-4 0,-4-3 2 15,-1-2 2-15,-3 3-2 0,1 0 4 0,-4 0-6 16,0 2 2-16,-1 1 2 0,-2 0 1 16,-3 0 1-16,3 1-2 0,-1-2 0 15,-2 1 0-15,-2 2-2 0,3-2 3 0,0 2-3 16,-3 0 8-16,1 1-8 0,-1-2 3 16,-2 0-3-16,-2 1 6 0,0 0-4 15,2 2 5-15,-6-2-7 0,0 4 4 0,0-4 5 16,-2 1-2-16,-1 4-3 0,-1-4-3 15,2 4 3-15,0 0 3 0,4 1 1 0,-2 0-1 16,2-1 4-16,3 2-6 0,0-2 1 16,1 2-1-16,0-4 1 0,2-1-1 15,-1 0 1-15,0-1-3 0,1 1 3 0,-2-2-5 16,0 0 1-16,-1 3 2 0,-1-5-6 16,-3 3 6-16,4 0-3 0,-1 1 3 15,-4-2 0-15,2-2 3 0,-2 2-2 16,0 0 2-16,-1-2-3 0,0 0-2 0,2 0 1 15,-3 2 5-15,-2-1-8 0,2-1 5 16,0-2 0-16,-2-15 1 0,3 32-4 0,-3-14 3 16,0-18 2-16,0 28 6 0,0-13-8 15,-3 3 0-15,3 0 3 0,-2 0 1 16,2 2-8-16,0-2 15 0,0 3-10 0,0 2-1 16,2-2 2-16,1 6-1 0,-1-1 1 15,2 0 0-15,0 1-4 0,0 0 4 16,0 0 0-16,0-1-7 0,1 1 6 0,-1-3 1 15,0 2-7-15,0-1 3 0,1-3-3 16,-3 4 2-16,2-4 0 0,-1-1 5 16,-3 1-3-16,2 1 10 0,-2 0-11 0,0 2-1 15,2 2-2-15,-2-1 5 0,2 3 0 16,1 0-5-16,0-1 4 0,1-1-4 16,0 3 0-16,0-3 7 0,0 0-7 0,0 1 5 15,2-1 2-15,0 0-7 0,-3 0 6 16,2-2 11-16,-1 5-15 0,3-5 7 15,-1 5 3-15,-3-2-9 0,7 4 3 0,-4-2 2 16,1-2-1-16,1 1 0 0,-2-3-2 16,-3 3-5-16,4-3 6 0,-2 1-3 15,-3 0 4-15,1 3-5 0,-1-5-2 0,0 2 0 16,-2 1 5-16,0 1 0 0,-2 1-3 16,2 1 3-16,-5 2-1 0,5 0 6 15,-2 4-6-15,-1 1 1 0,1-2-5 0,0 3 1 16,0-4 3-16,-1 4-9 0,0-3 8 15,1-2 6-15,-2 5-4 0,-2-5-5 0,2 0 0 16,-4 2 0-16,3 0 2 0,-5 1 1 16,5-1-1-16,-6 1 1 0,1 2 9 15,-6 3-13-15,4 1 8 0,-4 1-2 0,0 1-4 16,-2-2 3-16,1 1 1 0,-2-2-5 16,4 1-2-16,-3-1 7 0,2-1-1 0,-3-2-11 15,1 3 10-15,6-9-3 0,-2-1-1 16,0 1 2-16,2-1-1 0,-1-2 4 15,2 1-1-15,1 0 2 0,-2-3 6 16,5-1-6-16,-1 0 0 0,-4-3-2 16,3 1 4-16,0 0-2 0,1 0-1 0,-2 0 1 15,-1-3-5-15,4 3 2 0,0-4 1 16,-1 2 0-16,1 0 1 0,1-1-2 0,-1 0-6 16,3-3 2-16,-2 2 6 0,-2 0-4 15,1-3 5-15,-1 4-3 0,-1-3 13 0,-1 1-17 16,-2 2 4-16,1 1-4 0,-2-5 6 15,-1 4-4-15,1-1 0 0,-3 3-2 16,0 1 16-16,-2 1-1 0,0-1-1 16,1-2 5-16,-4 0-2 0,6 0-5 0,-4-6 7 15,4 4 7-15,-4-4 7 0,2 1-4 16,-3-1-2-16,2-1 0 0,-3 0-7 0,1-1 4 16,-3 2-1-16,-3 0-3 0,0-1-6 15,-2 0 9-15,-1-2 0 0,-2 1-1 16,-1 0 1-16,-1-1-5 0,-2 2 8 0,-1-1-11 15,-8-1 10-15,0 2-10 0,-2-1-4 16,-4 1-1-16,5-1 7 0,-6-2-1 0,4 2-7 16,-3-1 12-16,3-2-18 0,-2 1 2 15,-3-2 10-15,3-2-8 0,-3 1 6 16,0-1-11-16,3 1 2 0,-3-2 2 16,6-3 1-16,-4 3-2 0,4-3 7 0,0 1-5 15,3 2-1-15,-11-3 3 0,2 4-7 16,2-2 0-16,-1 1 14 0,6-1-8 0,1 0-14 15,0-3 8-15,-1 2 5 0,1 0-8 16,-1-2 19-16,3-1-16 0,-2 0 3 0,2-1-6 16,-4-2 3-16,2 1 6 0,0 0-6 15,0 2 0-15,2 0 9 0,-4-2-10 16,0 1-4-16,0 2-1 0,2 0-10 0,-4-3-8 16,2 3-3-16,0 0-1 0,-1-2 7 15,0 0 15-15,1 2-13 0,-1-3 1 16,1-1 2-16,-4 3 1 0,4-2 12 15,-5-1-11-15,-6 3 4 0,-2-2 13 0,-1-1-11 16,-1 2 0-16,0-2 3 0,0 2 5 16,-1 0-10-16,0-2 20 0,1 0-10 0,2 0-1 15,-3 0-12-15,6-2 8 0,-3 0 8 16,1 0-5-16,-1 1 7 0,0-2-10 16,-1 2 2-16,3-2-2 0,0 0 0 0,-3 1-4 15,10 0-9-15,1 0-7 0,1 2-7 16,1-1 9-16,1-2-9 0,-1-1 1 0,1 3 9 15,-1-3 4-15,1 0 3 0,-1 2-2 16,-1-2 2-16,0 1 9 0,-1 1 9 16,-3-4 4-16,-3 2-4 0,6 0 0 15,1 0 2-15,-2 2-3 0,2 1-2 0,-1-2 3 16,0 3 1-16,3 0-6 0,1 0 4 16,1 0-2-16,-3 3 8 0,5-2-6 0,-2 1-1 15,1 0-2-15,-1 2 7 0,1 0 3 16,1 2-9-16,-2-2 0 0,1 2-5 15,-1-1 5-15,-1 2 1 0,3 0-6 0,-2-2 7 16,-1 3 1-16,1-1-1 0,1-1-5 16,1 1 8-16,0 1-2 0,-1 2-8 15,3-1 5-15,1 0-2 0,-4 1-3 0,5-1 0 16,0 1 7-16,-1 2-4 0,1-3-4 16,0 1 12-16,-2-3-9 0,3 2 0 0,0-2 8 15,-1 0-4-15,-2 1 6 0,1-3-4 16,-1 1-1-16,0-2 10 0,2 2-1 15,-1-1 3-15,2 2-11 0,1-2 7 0,4 0-9 16,0 2 6-16,3-2 0 0,-3 1-7 16,2 2 0-16,1-3 10 0,-1 1-7 15,0-1-8-15,1 1 2 0,-1 0 4 0,-2-1-2 16,0 0 7-16,3-2-6 0,-3 1 5 16,2-1-5-16,1 0 7 0,-3 1-7 0,2 0-4 15,-1-3 8-15,1 1-6 0,-2 2 9 16,0-4-7-16,1 2-4 0,-1-2 6 15,-2 0 6-15,3-2-9 0,-3 2 4 0,0-2 4 16,0 0-7-16,0 0 0 0,-2-2 4 16,2 0-8-16,-4 3-1 0,-2-5 5 15,1 2 0-15,-1-2-17 0,0 3 9 16,3-5 3-16,-4 0-2 0,3 1-1 0,0-2 1 16,0-1 6-16,1 1-9 0,1-3 7 15,-1 2 4-15,1-1-1 0,2-1 0 0,-2 3-6 16,2-2 1-16,-2-2-2 0,2 1 5 15,0 1 2-15,0-3 5 0,0 0-6 0,-1-1 6 16,1 2 0-16,0 0-4 0,-1-2 1 16,0 0 3-16,1-1 2 0,0 1-1 15,0-3 6-15,0 2 1 0,3-2-3 0,-3 1-2 16,2-2 5-16,3 0-5 0,-1 4 1 16,4-6 2-16,1 2 2 0,3-2-13 0,4 0 7 15,2 0-11-15,4-2-1 0,2 0 7 16,1 0 1-16,3-4 1 0,-1 1 1 15,3 0 3-15,2-3 3 0,0 2 5 16,2-2 6-16,0 1-6 0,0-1 14 0,2 1-15 16,2-2-2-16,1 1 0 0,-1-2-2 15,2-2-1-15,3 1-1 0,-1 0-1 16,2 0-8-16,4-1 2 0,-4 1-2 0,2 0 9 16,1-1-13-16,2-1 0 0,2-4-5 15,0-1-2-15,0-1 6 0,0 3-3 0,2-2 0 16,-2-1 1-16,2 4-2 0,-2-4-1 15,-3 0 5-15,4 0-1 0,-2 1-2 16,-3-4 8-16,4 3 1 0,-2-2-2 0,-1-1-4 16,2-1 11-16,-2 2-12 0,3-1-4 15,0 4 4-15,0-2-1 0,1 1 2 16,2 0 0-16,0 3 2 0,3 0-2 0,0 0 5 16,0-2 2-16,3 2-9 0,1 0 4 15,3-1-3-15,8-11-1 0,2 1 6 16,-8 11-8-16,-3 3 5 0,3-2 4 0,-2 1-9 15,13-11 6-15,-10 9-2 0,-1 2 4 16,0-1-6-16,10-7 4 0,-6 4 1 0,7-4-1 16,-6 6-4-16,9-7-3 0,-7 9 2 15,-5 4 0-15,12-11 6 0,3 3-6 16,-5-3-5-16,-3 8 5 0,-7 4 0 0,2-1-7 16,-2-2 3-16,-3 2 1 0,1 0 1 15,0-1-2-15,-5-1 4 0,3-2 1 0,-4 3 5 16,-1-2-9-16,-2 0-1 0,0 0 7 15,1-1-5-15,-3-1 3 0,0 0-6 16,0-1-5-16,1 0-8 0,-2-2-6 16,4 2 0-16,-3-4 2 0,5-1-3 0,7-13 2 15,1 0 4-15,4 2 6 0,2 2 2 16,3-4 2-16,-1 1 2 0,3 2 8 0,1 1 3 16,1-1-3-16,-1 3 4 0,3 1 1 15,-1 3-1-15,3 0 1 0,-1 4-3 0,-11 6 1 16,-3 7 1-16,0-1-11 0,0 1-5 15,-2 2-2-15,-3 0-6 0,-3 3 6 16,-2 0 5-16,-1 1-1 0,-3 2 1 0,-4 1 5 16,0 3 2-16,-2-1 4 0,-1 1-7 15,2-1 6-15,-2 2-1 0,-1-1 6 0,4 3-5 16,-4 0 3-16,3-3-1 0,1 3 2 16,-4 0 4-16,0 0-4 0,0 1-7 15,-2 0 25-15,1 1 2 0,0 1-2 16,0 0-7-16,-3-2-7 0,2 0 7 0,2 1 5 15,-4-1-14-15,0 1 7 0,3-3-7 16,-2 1 2-16,2 2-2 0,-1-5 0 0,1 1-2 16,2 0 5-16,-3 2-3 0,2 0 0 15,0-1 0-15,1-1 2 0,-3 2 3 16,6-1-5-16,-6 1-1 0,2-1-1 0,2-1 5 16,-6 4 8-16,5-4 0 0,-4 1 8 15,0 3 2-15,-1 0-9 0,0-3 4 0,4 2-7 16,-6-1 3-16,0 2-2 0,0-1 4 15,1 1 2-15,0 0-9 0,-3-1 1 16,2 1-1-16,-8 11 4 0,11-25-4 16,-7 14-2-16,0-3 2 0,-4 14-2 0,4-27-2 15,1 12 2-15,-3 2-1 0,-2 13-1 16,0-27 4-16,2 14 2 0,-2 13-2 16,-2-35 10-16,2 19 3 0,2 1 9 0,-2 15-7 15,5-30 0-15,-3 15 0 0,2 2-5 16,0-2 5-16,2 2 0 0,2-1-10 0,2 1-2 15,0-2-5-15,2 2 7 0,3-3-7 16,0 3-4-16,2-1 1 0,-3 3 5 16,4 0-16-16,-1 1-6 0,2 1-18 0,-2 0-9 15,-1 2-9-15,6 0-4 0,1-1-5 16,-2 0-9-16,0 2-12 0,3-1-21 0,-1 2-50 16,0-2-162-16,5 0 102 0</inkml:trace>
  <inkml:trace contextRef="#ctx0" brushRef="#br0" timeOffset="2576.17">18076 6050 939 0,'0'0'79'0,"0"0"3"16,0 0-17-16,0 0 3 0,0 0 2 15,21-9-13-15,-21 9-4 0,0 0 1 0,0 0-6 16,0 0-10-16,0 0-7 0,0 0 17 15,0 0 10-15,0 0 8 0,0 0 8 0,0 0 7 16,0 0 1-16,11 30 12 0,-11-30-9 16,2 18 2-16,-2-18-2 0,4 22-12 15,-2-10 0-15,-2-12 2 0,2 23-3 0,0-10 5 16,0 5 2-16,1-3 13 0,1-2-8 16,-4-13 1-16,4 27-18 0,-2-12-6 0,2-2-8 15,-4-13-4-15,4 23-1 0,-1-11-9 16,-3-12 1-16,6 20-3 0,-6-20-9 0,5 17-3 15,-5-17-17-15,2 16-41 0,-2-16-48 16,0 0-46-16,4 17-75 0,-4-17-131 16,0 0-507-16,0 0-175 0</inkml:trace>
  <inkml:trace contextRef="#ctx0" brushRef="#br0" timeOffset="2881.11">18300 6106 2584 0,'15'-14'-40'0,"-15"14"4"0,9-7 1 0,-9 7-12 16,0 0 1-16,10-10 1 0,-10 10 12 15,0 0-4-15,0 0 9 0,0 0 10 0,0 0 7 16,0 0 8-16,0 0 9 0,0 0 14 16,0 0 23-16,-32 48 13 0,22-34-4 0,-2 0-2 15,-2 5 17-15,0 0-3 0,-1 3-9 16,-2 2-3-16,0 1-2 0,-1 0-1 0,4 1-1 15,-3 0-3-15,2 0-2 0,-2 2-6 16,3-5 3-16,-4 4-5 0,4 0-4 16,-1-2 1-16,2-3-8 0,3 4-2 0,-3-4 0 15,3-1-2-15,-1 0-6 0,2-1-16 16,-1 1-43-16,4-4-42 0,0-3-52 0,-2 2-50 16,2-5-114-16,2-1-449 0,-2-1-35 15</inkml:trace>
  <inkml:trace contextRef="#ctx0" brushRef="#br0" timeOffset="3167.23">18429 6329 2214 0,'0'0'-49'0,"0"0"16"0,0 0 7 16,0 0-4-16,0 0 1 0,0 0 21 15,0 0 2-15,-42 22 17 0,32-10 0 0,1 2 3 16,0 1 12-16,1-1-6 0,-2 4 1 16,3-1-7-16,3 2 17 0,0-1-23 0,2-1 9 15,2 3-8-15,0 0-1 0,2-1-40 16,2 0-34-16,0 0-56 0,3-5-79 0,-3 2-375 15,2-3 228-15</inkml:trace>
  <inkml:trace contextRef="#ctx0" brushRef="#br0" timeOffset="3515.88">18696 6428 1802 0,'6'-15'41'0,"-6"15"1"0,0 0-14 16,0-18-1-16,0 18 2 0,0 0-8 16,0 0 7-16,-12-17 12 0,12 17 5 0,0 0-9 15,0 0-2-15,-20-4 2 0,20 4-6 16,0 0-2-16,0 0 0 0,0 0-2 16,0 0-6-16,0 0 3 0,-20 25 1 0,20-25-3 15,-3 14-7-15,3-14 3 0,0 0-2 16,9 30-4-16,-5-17 1 0,-4-13-6 0,12 27 1 15,-4-14 11-15,-2 1-9 0,0-1-3 16,-2 1 0-16,2-3 0 0,-6-11 2 16,6 21-2-16,-6-21 3 0,5 18 16 0,-5-18 8 15,0 0 2-15,-9 24-4 0,9-24-1 16,-14 11-7-16,14-11-14 0,-15 10-37 0,15-10-32 16,-15 7-35-16,7-5-58 0,8-2-114 15,-13 0-408-15,13 0 86 0</inkml:trace>
  <inkml:trace contextRef="#ctx0" brushRef="#br0" timeOffset="3796.68">18971 6374 2015 0,'0'0'-12'0,"18"-7"2"15,-18 7-1-15,16-6-5 0,-16 6 0 16,15-2 14-16,-15 2 0 0,0 0 15 0,0 0 13 15,25 6-5-15,-25-6 15 0,9 12-9 16,-9-12 14-16,6 16 13 0,-6-16 5 0,4 24 13 16,-4-12-6-16,0 6-2 0,0-18-4 15,-2 34-1-15,-2-16-9 0,2-2-2 16,-2 4-8-16,-3-3 1 0,1 1 5 16,2-2-12-16,-2 1-4 0,-3-2-2 0,2 1 0 15,1-1-9-15,-2-1-9 0,2-1-32 16,-1-2-51-16,7-11-52 0,-11 19-55 15,11-19-121-15,-12 12-395 0,8-10 53 0</inkml:trace>
  <inkml:trace contextRef="#ctx0" brushRef="#br0" timeOffset="4047.15">19407 6620 2014 0,'18'2'-24'15,"-18"-2"19"-15,16 0 13 0,-16 0-10 16,21 0-2-16,-21 0 2 0,24 0-8 0,-24 0 10 16,26 2-1-16,-26-2-19 0,24 1 1 15,-9-1-23-15,-15 0-10 0,28 6-11 16,-16-6-18-16,2 0-24 0,-14 0-37 15,0 0-106-15,31 0-145 0,-22-3 125 0</inkml:trace>
  <inkml:trace contextRef="#ctx0" brushRef="#br0" timeOffset="4210.25">19516 6525 1370 0,'0'0'172'0,"-18"-11"-14"0,18 11-22 15,-8-8-8-15,8 8-15 0,0 0-15 16,0 0-16-16,0 0-8 0,0 0-8 0,0 0-16 15,32-17-16-15,-32 17-25 0,34 0-27 16,-13 1-25-16,2-1-22 0,0 3-31 0,1-3-47 16,-3 2-108-16,2-2-346 15,-2 0 198-15</inkml:trace>
  <inkml:trace contextRef="#ctx0" brushRef="#br0" timeOffset="8518.42">20433 6123 1640 0,'10'-12'-46'0,"-10"12"12"16,0 0 2-16,0 0 3 0,10-12 2 15,-10 12 10-15,0 0 11 0,0 0 17 0,6-12 23 16,-6 12-10-16,0 0 10 0,0 0 19 0,0 0-9 16,7-16 6-16,-7 16 6 0,0 0 4 15,0 0 7-15,0 0-14 0,0 0-3 16,0 0 1-16,-23-21-11 0,23 21 1 0,-18-3 0 15,18 3-5-15,-25-6 3 0,25 6-7 16,-32 0 11-16,14 0-4 0,18 0 1 0,-38 4-4 16,20 0-3-16,-3 0-7 0,2 3 4 15,-2 1-7-15,-1 1 4 0,2 5-5 16,-2-3 3-16,-1 6-4 0,1 2 6 16,4 4 4-16,-1 0-11 0,2 2-5 0,2 1 4 15,3 3-2-15,2-2-2 0,4 1 1 16,4 1-2-16,0 1 1 0,4-2 1 15,2 0-8-15,3 1-9 0,2 1-11 0,3-2 4 16,1 1 0-16,6-5-3 0,0 1-4 16,5-2-2-16,-2 1-8 0,6-6 0 0,-1-3-8 15,1 1-3-15,-4-7 11 16,1-2-9-16,-4-3 1 0,0 1 6 0,-1-5-1 16,0-2 13-16,-3-5 6 0,0 2-5 0,0-2 11 15,-5-3 6-15,0-2 20 0,-4 2 2 16,-2-3 1-16,-6 13-2 0,2-23 0 0,-2 23 13 15,-4-28-11-15,-2 14 2 0,0 2-3 16,6 12 0-16,-14-23-3 0,6 14 3 16,8 9-11-16,-10-18 1 0,10 18-2 0,-11-13-3 15,11 13-6-15,0 0 3 0,-6-14-5 16,6 14 4-16,0 0-6 0,0 0-12 0,0 0-33 16,0 0-48-16,0 0-40 0,45 8-61 15,-45-8-144-15,22 6-305 0,-11-5 131 16</inkml:trace>
  <inkml:trace contextRef="#ctx0" brushRef="#br0" timeOffset="9060.65">20576 6606 1815 0,'0'0'-41'16,"36"-7"18"-16,-36 7-1 0,0 0 9 16,21-3-5-16,-21 3 7 0,19 0 3 0,-19 0-4 15,21 0 6-15,-21 0 1 0,23 1 4 16,-23-1-2-16,20 5 13 0,-20-5 1 0,18 4 16 15,-18-4-4-15,16 7 7 0,-16-7-5 16,0 0 9-16,0 0 13 0,2 12 17 0,-2-12-9 16,0 0 18-16,0 0 19 0,-26 26 5 15,16-21 13-15,-3 3 10 0,13-8-9 16,-21 13-9-16,10-7-9 0,11-6-8 0,-14 12-8 16,14-12-4-16,-14 11-6 0,14-11-6 15,-8 14-3-15,8-14-1 0,0 17-17 0,0-17-28 16,0 0-41-16,22 26-41 0,-8-19-50 15,1 1-45-15,4-1-53 0,-2-3-132 16,1 0-358-16,0-4 30 0</inkml:trace>
  <inkml:trace contextRef="#ctx0" brushRef="#br0" timeOffset="9358.51">21160 6239 2007 0,'2'-21'-38'0,"-2"21"27"0,0 0 15 16,-8-19 9-16,8 19 8 0,-16-7 16 16,16 7-13-16,-22 0 7 0,22 0 2 0,-28 7 10 15,15-1 13-15,1 3 11 0,-4 5-3 16,4 1 8-16,0 2-2 0,3 2 3 15,0 2-9-15,5-2-2 0,2 0-11 0,2 0 3 16,2 2-11-16,2 4 2 0,3-3-6 16,2 2-14-16,1-3-26 0,-2-1-43 0,8 1-43 15,-2-1-41-15,1-3-47 0,0-2-92 16,2-4-438-16,-5-1 41 0</inkml:trace>
  <inkml:trace contextRef="#ctx0" brushRef="#br0" timeOffset="9724.44">21443 6302 2088 0,'0'0'-1'0,"8"-11"29"0,-8 11-3 15,0 0 2-15,0 0 3 0,2-20 21 0,-2 20 11 16,0 0 10-16,0 0 9 0,-20-12-9 15,20 12-2-15,0 0-11 0,-17-5-3 0,17 5-9 16,0 0-5-16,0 0-3 0,0 0-3 16,-25 14-2-16,25-14-1 0,0 0-5 0,-5 23-4 15,5-23-8-15,0 0-28 0,13 32 0 16,-6-20-11-16,-1 3 2 0,3 0 5 0,-1-2 0 16,0 1-1-16,0 0 10 0,2 0-6 15,-4 1 9-15,-2-1 1 0,-4-14 10 16,6 23 6-16,-6-23 13 0,-2 21 4 0,2-21 5 15,-12 18-7-15,2-8-1 0,10-10-6 16,-18 16-8-16,7-8 1 0,11-8-23 16,-21 9-52-16,10-4-49 0,11-5-43 0,-16 6-77 15,16-6-173-15,-14 2-266 0,14-2 93 16</inkml:trace>
  <inkml:trace contextRef="#ctx0" brushRef="#br0" timeOffset="9958.68">21649 6271 2074 0,'14'-1'27'0,"-14"1"0"0,26-3-7 15,-26 3-7-15,24 1-1 0,-9 5 6 16,-3-1 11-16,2 3-9 0,-2 4 2 0,-2-1 3 16,-2 0-5-16,-4 5 4 0,1-2 1 15,-3 2 4-15,-2-16-2 0,-2 34 8 16,-3-15 0-16,1 0-5 0,-4 1-7 0,0 0-2 15,0 1-5-15,-4-2-4 0,0-1-21 16,1-1-25-16,1-1-17 0,-1 0-49 16,2-3-45-16,1-1-82 0,0-3-411 0,2-1 136 15</inkml:trace>
  <inkml:trace contextRef="#ctx0" brushRef="#br0" timeOffset="10524.68">22146 6647 1836 0,'9'12'-37'0,"-9"-12"12"15,0 0 9-15,0 0 1 0,11 10 23 16,-11-10 10-16,0 0 25 0,0 0 7 15,10 7 20-15,-10-7 1 0,0 0 5 0,0 0-13 16,0 0 4-16,0 0-9 0,0 0-1 16,0 0-4-16,0 0 2 0,0 0-11 15,24-22-2-15,-24 22-10 0,4-16 2 0,-4 16-4 16,8-24-4-16,-4 9-5 0,3-4-3 16,-1 0-4-16,2-4 1 0,-1-1-5 0,2-1 4 15,3-4 3-15,-2-2-10 0,2 1-4 16,-2 0 7-16,4 1-5 0,-3-1-8 15,2 2 4-15,0 0 1 0,-1 2-5 0,1 3 3 16,0 0 0-16,-3 2 3 0,3 2-8 16,0 0 11-16,-3 2-7 0,1 0 8 0,-3 3 2 15,3 3 5-15,-2 1-5 0,-1-1 3 16,-8 11 6-16,14-14-8 0,-14 14 0 16,14-5 3-16,-14 5 3 0,0 0-4 0,0 0 0 15,18 17-2-15,-18-17-1 0,11 23 4 16,-7-10-2-16,0 6-1 0,0 0-1 15,1 3-2-15,-1 2 8 0,3 1 6 0,-3 2-4 16,0-1 16-16,2 2-1 0,-2 0-3 16,2 2 3-16,2 2-5 0,-4-3 1 15,4 3-5-15,-4-3-4 0,2-1 3 0,-1-3-3 16,1 2-5-16,-2-4-1 0,1 0-3 16,-3-4-33-16,2-2-44 0,0-1-42 0,-2 2-55 15,1-7-67-15,-3-11-181 0,2 16-317 16,-2-16 3-16</inkml:trace>
  <inkml:trace contextRef="#ctx0" brushRef="#br0" timeOffset="10712.31">22479 6499 2273 0,'-6'-12'35'0,"6"12"-2"15,0 0-18-15,0 0 0 0,0 0-13 16,0 0 4-16,25-17 9 0,-25 17-15 0,23-2 11 15,-23 2-5-15,27 2-6 0,-9-2 11 16,-18 0-4-16,36 4-27 0,-18 0-33 16,4-1-35-16,-3-1-44 0,3 1-83 15,-6-2-396-15,3 1 179 0</inkml:trace>
  <inkml:trace contextRef="#ctx0" brushRef="#br0" timeOffset="10996.39">23059 6332 1843 0,'10'-21'-16'0,"-10"21"-2"0,6-16 6 0,-6 16-3 16,7-13 2-16,-7 13 4 0,0 0-5 16,0-18 9-16,0 18 4 0,0 0 12 0,0 0-4 15,0 0 6-15,-23-10 15 0,23 10 0 16,0 0 4-16,0 0 7 0,-28 23 11 15,20-11-7-15,-1-1-3 0,3 4 8 0,2 2-12 16,0 1-1-16,0 1-1 0,2-1 2 16,2 4-5-16,0-2 0 0,2 4-9 15,2-2-2-15,2 3-6 0,4-2-25 0,1-1-40 16,0-2-30-16,1-1-54 0,1-1-79 16,4-3-374-16,-6-4 208 0</inkml:trace>
  <inkml:trace contextRef="#ctx0" brushRef="#br0" timeOffset="11372.67">23400 6392 1768 0,'0'0'-4'16,"2"-18"-2"-16,-2 18 4 0,0 0-1 15,-4-20-2-15,4 20 7 0,-9-12 11 0,9 12 8 16,-13-10 17-16,13 10 9 0,0 0 8 15,-23-5 9-15,23 5-6 0,0 0 6 0,-23 4-16 16,23-4-8-16,0 0-1 0,-23 9 6 16,23-9-8-16,-16 14-6 0,10-7 1 15,6-7-2-15,-8 22-4 0,8-22 2 0,-4 23-4 16,4-9-3-16,0-14-2 0,6 34 1 16,0-16-8-16,0 3 1 0,6 0-2 15,-2 0 0-15,0 0-5 0,1 0 5 16,0-2-2-16,-3 2 0 0,3-3-4 0,-5-2 4 15,0 0-3-15,-2-2 0 0,0 0 3 16,-4-14 6-16,5 20 20 0,-5-20 7 0,-5 20 8 16,5-20 0-16,-14 13-5 0,3-7-7 15,11-6-9-15,-23 5-12 0,23-5-36 16,-27 4-39-16,27-4-47 0,-26 0-55 0,26 0-92 16,-27-12-493-16,14 5-26 0</inkml:trace>
  <inkml:trace contextRef="#ctx0" brushRef="#br0" timeOffset="11708.06">23636 6357 2206 0,'0'0'-26'0,"16"-9"8"0,-16 9 10 0,0 0 12 15,14-8 7-15,-14 8 11 0,0 0 10 16,0 0-2-16,13-8-4 0,-13 8 2 0,0 0 6 16,0 0 48-16,0 0 4 0,0 0 1 15,17 25-3-15,-17-25-2 0,5 20 1 16,-3-5-4-16,-2-15-1 0,2 29-1 0,-2-11-3 16,0-1-10-16,0 2-2 0,-2 2-4 15,-3-2 4-15,3 3-7 0,-3-3-5 0,3-1-5 16,-2 1-2-16,2 1-5 0,-2-1-5 15,2-2-2-15,-2-2-3 0,0 0-5 0,4-15-33 16,-7 25-58-16,5-14-62 0,0-1-66 16,2-10-124-16,-6 13-595 0,6-13-313 15</inkml:trace>
  <inkml:trace contextRef="#ctx0" brushRef="#br0" timeOffset="11974.66">24045 6504 2772 0,'0'0'5'16,"0"0"25"-16,15-5-4 0,-15 5 7 15,0 0-17-15,19-4 4 0,-19 4-3 0,17-2-2 16,-17 2 2-16,0 0-3 0,29 0-6 15,-29 0 8-15,24 2-8 0,-11-1-1 0,-13-1-1 16,30 3 1-16,-30-3-8 0,27 1-29 16,-13 1-40-16,-14-2-30 0,22 2-42 15,-14-2-50-15,-8 0-84 0,0 0-417 0,22-4 58 16</inkml:trace>
  <inkml:trace contextRef="#ctx0" brushRef="#br0" timeOffset="12193.65">24240 6421 2073 0,'0'0'25'15,"0"0"28"-15,-7-10 10 0,7 10 2 16,0 0 15-16,0 0-10 0,0 0 1 0,0 0-9 16,0 0 0-16,0 0 28 0,0 0 13 15,0 0-1-15,0 0 6 0,0 0-11 0,0 0-4 16,0 0-5-16,0 0-9 0,-5 43-7 16,5-43-3-16,0 25-9 0,0-8-6 15,0-17-5-15,-2 33-7 0,2-14 0 0,0-2-7 16,0 2-3-16,2 0-6 0,-2 0-11 15,2 0-56-15,-2 1-62 0,3-2-71 0,-2-1-91 16,1-2-196-16,0 2-406 0,0-4-224 16</inkml:trace>
  <inkml:trace contextRef="#ctx0" brushRef="#br0" timeOffset="14006.66">24705 5950 1930 0,'16'-10'166'0,"-16"10"-78"15,0 0-71-15,0 0 4 0,0 0-6 0,0 0 1 16,0 0 10-16,0 0 6 0,0 0 10 16,0 0 10-16,0 0-5 0,0 0 6 0,0 0 11 15,0 0 15-15,27 14 6 0,-27-14 15 16,0 0 1-16,5 23-11 0,-5-23-4 16,0 24-13-16,-3-9-6 0,1 6-6 15,-1-2-5-15,-3 8-8 0,2-4-3 0,0 6-4 16,0-1-2-16,-2 2-8 0,-1 2-1 15,4-1-1-15,-3 0-5 0,2 0-1 0,3-1-3 16,-1 0-6-16,2 3 2 0,0-3 0 16,0-1-2-16,0 0 0 0,2-1-7 15,-1-1 6-15,1-4-10 0,0-3-28 0,4 1-46 16,-3-4-35-16,2 2-40 0,-3-4-44 16,0-5-53-16,-2-10-144 0,4 14-424 0,-4-14-126 15</inkml:trace>
  <inkml:trace contextRef="#ctx0" brushRef="#br0" timeOffset="14275.34">25123 6167 2464 0,'0'0'-33'0,"12"-4"16"16,-12 4-7-16,0 0 27 0,0 0 24 15,0 0 28-15,17 26 8 0,-17-12 11 0,0-14 15 16,-3 35-12-16,-1-17 7 0,2 3 10 16,2 2 7-16,-1 4-14 0,1 0-4 0,-2-1-5 15,2 0-12-15,2 3-6 0,-2 0-4 16,0-3-6-16,1 3-7 0,-1-3-16 16,2-4-27-16,-2-2-46 0,4 2-48 0,-1 0-55 15,-3-6-55-15,0-2-117 0,0-3-534 16,0-11-205-16</inkml:trace>
  <inkml:trace contextRef="#ctx0" brushRef="#br0" timeOffset="14473.25">24875 6472 2742 0,'-9'-9'74'0,"9"9"-6"15,0 0-17-15,0 0-15 0,0 0-7 16,0 0-1-16,0 0-2 0,0 0-7 15,0 0-6-15,0 0-2 0,32-14-10 0,-32 14-6 16,23 2-5-16,-23-2-2 0,28 2-5 16,-11 1-28-16,0 0-38 0,4 1-56 15,1-3-58-15,-4 3-153 0,4-2-352 0,-1 0 42 16</inkml:trace>
  <inkml:trace contextRef="#ctx0" brushRef="#br0" timeOffset="14708.7">25426 6563 2004 0,'0'0'5'0,"0"0"28"0,0 0-15 16,13 7 2-16,-13-7 1 0,0 0 7 0,5 14 35 16,-5-14 18-16,4 15 13 0,-4-15 8 15,4 21 0-15,-4-21 1 0,6 27 0 16,-4-11-9-16,0-2-11 0,2 4-10 0,-2-2-6 15,2 4-6-15,-1-3-12 0,1 0-27 16,-1 0-51-16,2 1-60 0,-1-3-51 16,0-2-48-16,-2-2-98 0,3 3-488 15,-1-4-68-15</inkml:trace>
  <inkml:trace contextRef="#ctx0" brushRef="#br0" timeOffset="14988.21">25812 6254 2247 0,'0'0'-63'0,"0"0"27"0,0 0 6 16,0 0 7-16,0 0 2 0,0 0 7 15,0 0-4-15,-36 28 12 0,29-15-2 16,1 2-2-16,-2 0 1 0,2 2 12 0,2 2-6 16,0 0 3-16,3 7-5 0,-3-4-9 15,4 1-14-15,0 0-31 0,0 3-32 0,0-3-51 16,2-1-131-16,1 2-181 0,-1-4 389 16</inkml:trace>
  <inkml:trace contextRef="#ctx0" brushRef="#br0" timeOffset="15503.59">26196 6351 1284 0,'0'0'14'0,"0"0"25"0,-13-14-1 16,13 14 1-16,-16-6 11 0,16 6 11 0,-23-4 11 15,23 4 11-15,-29-2-7 0,29 2 4 16,-27 0-8-16,10 4-13 0,17-4 10 0,-27 8-10 16,15-5-10-16,12-3 4 0,-20 11-11 15,13-3-8-15,7-8-2 0,-4 18-24 16,4-18-16-16,0 0-19 0,15 32-22 0,-4-20-10 16,4 5-2-16,0-2 10 0,-1 0 2 15,3 0 7-15,-3 1 7 0,-1 0 6 0,0-2 13 16,-1-1 8-16,-5 1 22 0,-1-1 12 15,-2 0 30-15,-4-13 19 0,8 21 20 0,-8-21 13 16,-5 21 0-16,5-21 1 0,-9 17 1 16,9-17-5-16,-15 13-12 0,3-6-10 15,12-7-15-15,-19 6-26 0,19-6-44 0,-21 3-43 16,21-3-52-16,-16-3-38 0,16 3-48 16,-16-13-109-16,16 13-404 0,-8-15 53 15</inkml:trace>
  <inkml:trace contextRef="#ctx0" brushRef="#br0" timeOffset="15727.89">26446 6293 2082 0,'15'6'-27'16,"-1"1"16"-16,-1 2-2 0,1 5 28 15,-5-3 8-15,1 3-4 0,-5 1 5 0,2 2-7 16,-4 0 18-16,1 0-2 0,-4 2 12 15,0 1-11-15,-2 0 8 0,0 0-6 16,-4 2 6-16,0-1-12 0,-1 2 11 0,-2-2-24 16,-5-1-31-16,4-1-31 0,-1 2-35 15,-1-4-39-15,1-4-50 0,2 0-107 16,0 0-293-16,0-4 235 0</inkml:trace>
  <inkml:trace contextRef="#ctx0" brushRef="#br0" timeOffset="16040.89">26768 6274 1644 0,'12'-11'-19'16,"-12"11"13"-16,0 0 9 0,0 0 4 15,0 0 9-15,0 0 3 0,14 24 12 16,-14-24-3-16,0 24 4 0,0-6 0 0,-3 1 13 16,3 3 3-16,0 3 10 0,-2 1-3 15,2 2 1-15,0-2-6 0,0 5-2 16,0-2-6-16,0-1-2 0,0 2-1 0,0 1-2 16,-2-1-9-16,2-3-3 0,0 0-12 15,2-4-25-15,-2-3-32 0,0-1-24 16,0-1-37-16,0-18-50 0,-2 25-112 0,4-18-284 15,-2-7 260-15</inkml:trace>
  <inkml:trace contextRef="#ctx0" brushRef="#br0" timeOffset="16490.68">26781 6279 1679 0,'0'-19'24'0,"0"2"9"0,0 17-6 0,-1-29 1 16,1 29 3-16,0-21-2 0,0 21 8 15,0-19 7-15,0 19-4 0,0 0-13 16,3-20-11-16,-3 20-6 0,11-8-5 0,-11 8-12 16,16-6-10-16,-16 6-17 0,24 2-13 15,-24-2-19-15,29 5-4 0,-13-1-1 16,-3 2 5-16,3 0 3 0,-1 0 9 0,-3-1 12 16,1 5 8-16,-13-10 5 0,14 13 3 15,-9-4 7-15,-5-9 12 0,2 16 6 0,-2-16 16 16,0 0 19-16,-8 25 4 0,8-25 11 15,-11 16-2-15,11-16-3 0,-10 12-9 16,10-12 0-16,-12 10-12 0,12-10 0 0,0 0-13 16,-9 14-10-16,9-14-2 0,0 0-6 15,0 16 0-15,0-16-2 0,0 0-2 16,14 27-3-16,-5-15-1 0,-1 1-6 0,1 3 7 16,-1 0 8-16,3-1 24 0,-3 5-7 15,-1-1 12-15,2 0 11 0,-4 2 13 16,-3-3 3-16,-2 2 20 0,0-1 5 15,-2 0 1-15,-3-2 13 0,-6 2 3 0,2-2 7 16,-2 0 9-16,-3-2 1 0,-1 0-8 0,-3-3-10 16,5-2-11-16,-4-1-8 0,4 1-18 15,-1-2-32-15,1-3-59 0,13-5-60 16,-18 12-65-16,18-12-133 0,-20 2-430 0,20-2 9 16</inkml:trace>
  <inkml:trace contextRef="#ctx0" brushRef="#br0" timeOffset="16760">27299 6285 2151 0,'0'0'-37'0,"0"0"5"15,0 0 7-15,0 0 15 0,0 0-1 16,0 0 9-16,0 0 17 0,0 0 20 15,0 0 20-15,-52 23 12 0,41-10 0 0,2 3 13 16,-2 3-8-16,3-2 12 0,0 3 3 0,4 4-4 16,-3-2-9-16,5-1-5 0,2 2-10 15,0 0-2-15,2 2-10 0,2 0-23 16,3-1-33-16,-1-2-36 0,2 0-51 0,1-3-46 16,-1-3-58-16,-1-1-105 0,4-3-389 15,-4-3 54-15</inkml:trace>
  <inkml:trace contextRef="#ctx0" brushRef="#br0" timeOffset="17089.91">27596 6383 2020 0,'4'-16'-21'0,"-4"16"17"0,0 0-8 0,0 0 11 15,-11-23 17-15,11 23 9 0,-14-7 26 16,14 7 17-16,-20-6-1 0,20 6 3 0,0 0-5 15,-29 1-6-15,29-1-4 0,-17 6-4 16,17-6-4-16,-16 16-1 0,8-9-5 16,8-7 2-16,-6 23-11 0,6-8-4 0,0-15-12 15,0 29-13-15,6-12-13 0,2 6-6 16,-2-4-6-16,4 4 9 0,1-2-2 16,0 2 3-16,-3-3 6 0,2 3 9 0,-4-2-6 15,1-4 3-15,-1 2 18 0,-3-1 17 16,-3-1 8-16,0-2 10 0,0-15 3 15,-9 31-3-15,2-20-6 0,-1-1 0 0,-2-1-11 16,-3 0-12-16,-2-3-53 0,3 0-52 16,12-6-47-16,-28 6-60 0,28-6-139 0,-24-4-401 15,13 1 4-15</inkml:trace>
  <inkml:trace contextRef="#ctx0" brushRef="#br0" timeOffset="17321.18">27928 6329 2194 0,'0'0'-16'15,"23"6"22"-15,-23-6 4 0,17 11 16 0,-8-1 42 16,0 1 12-16,-4 2 5 0,2 2 3 16,-5 3-2-16,2 3 4 0,-4-1 10 0,2 4 2 15,-4 2 3-15,-2 1-3 0,-1 1-8 16,1 2-7-16,-1 5-11 0,-6 0-9 15,2-1-13-15,-4 1-33 0,1 0-70 0,-4 5-82 16,-4-4-103-16,-1 0-237 0,-6-1-342 16,-6-1-136-16</inkml:trace>
  <inkml:trace contextRef="#ctx0" brushRef="#br0" timeOffset="23138.15">7366 10151 2325 0,'0'0'-97'0,"13"10"30"15,-13-10 13-15,14 10 24 0,-14-10 13 16,18 7 15-16,-6-3 23 0,-12-4 12 0,24 8 17 16,-8-3 3-16,-1 1 8 0,4-3-15 15,0 3 3-15,7 0-4 0,-3 0-8 16,2-2-3-16,2 1-1 0,1 1-9 0,2-2 0 16,-1 4-9-16,3-5-8 0,-2 4-11 15,2-2 1-15,1 0-17 0,-1-1 1 16,2 1-10-16,-2 0 1 0,4 0-1 0,-2-3 11 15,0 0 0-15,0 2 4 0,-1-3-6 16,1-1 6-16,0 3 4 0,2-3 11 0,1-3-13 16,-2 3 0-16,5-1 6 0,2-1-5 15,1-2 5-15,-1 0-5 0,1 1-6 0,-1-3 14 16,2 0 4-16,1 0-4 0,-1 0 6 16,1-1 0-16,5 0 4 0,-5 1 0 15,9-2 6-15,-2 0 8 0,-7 3-12 0,7-3-3 16,-1 1 2-16,-4 3-2 0,5-4-3 15,-5 2-9-15,2 3 14 0,4-3-4 0,2 2-5 16,-2-1-1-16,3 0 1 0,2 0-11 16,-5-1 7-16,4-2-3 0,1 4-4 15,-3-3 18-15,-1 1-7 0,-7 1 2 0,-1-1-1 16,3 2 6-16,-3-1-6 0,1 0-4 16,-1 1 10-16,4 1-6 0,-1-1 1 15,-1 2-7-15,9-1 6 0,-8 1 2 0,1 0-2 16,8-1 11-16,-7 2-1 0,8-2 18 15,1 2-15-15,-4-1 1 0,3 0 4 0,-2 0-6 16,-3 2-1-16,5 0-3 0,-8 0-4 16,5 2 1-16,-4 0-11 0,-3 0-5 0,1-1 8 15,-1 2-3-15,-3 1-5 0,1-2 7 16,-1 0-7-16,1 1 5 0,0-1 0 0,1 2 3 16,1-2-5-16,7 3 2 0,-2 0 14 15,1 0-8-15,3-1 3 0,-4 2 2 16,-1-2-18-16,2 0-14 0,0 3-22 0,2-1-7 15,-6 1-23-15,3-1-4 0,-2 0-4 16,2 1 0-16,-7-3 18 0,-2 2 18 16,-2-2 18-16,-1 1 12 0,-1 2 15 15,-3-2 20-15,0 0 17 0,0 1 5 0,1 0 7 16,-8-3-11-16,7 4 2 0,0 0-5 16,2-1-4-16,-1 1 2 0,1 1-6 0,0-1-5 15,1 3 0-15,0-3-5 0,1 3-5 16,-1-1 4-16,-1 1-1 0,0 0 10 0,8 1 20 15,-8 1 17-15,-4-3 16 0,2 1 0 16,-1-1 1-16,0 3-10 0,-1-2 0 16,0-1-14-16,-3 2-9 0,1 1-3 15,1-1-3-15,-7 1-4 0,3-1-5 0,-4 0-3 16,-2-1-1-16,-2 3-6 0,-2-2 3 16,0 2-3-16,0 1-4 0,0 0 2 15,-4-1-4-15,4 0 4 0,-6 1-8 0,3 1 1 16,2 1-2-16,-2-2-8 0,2 1-5 0,0-1-13 15,1 1-7-15,1 3 5 0,-2-6-1 16,0 4 8-16,1-1-1 0,-2-1 2 16,0 1 5-16,-1-1 3 0,-2 1 10 0,4 0 4 15,-4 0-1-15,0-2 7 0,3 3-5 16,-1-1 2-16,1-1-6 0,-2 4 3 0,2-3 0 16,0 0-2-16,0 1 6 0,1 0-3 15,-4-2-4-15,-1 1 3 0,-1 1-3 0,0-1 3 16,-2-2-5-16,-3 1 5 0,-1 1-1 15,1-1-2-15,-3 1-3 0,0 1 6 16,-1 0-4-16,1 2 0 0,-2 1 4 0,0-2-2 16,1-1-5-16,-1 7 2 0,0 0-9 15,2 0 1-15,-2 2 1 0,0-2 2 0,1 1-5 16,-3 2-1-16,2-4 4 0,-4 1 5 16,2-2-4-16,-4 1 1 0,0 3 3 15,0 0 2-15,0 0-5 0,-3 2 2 16,1 0-8-16,-2 1-1 0,0 1-7 0,2 1-18 15,-1 4-7-15,-1 0 5 0,2 1-5 0,-6-1 2 16,5 0 8-16,-1 2-2 0,0-1-1 16,-5 0 3-16,0-3 7 0,-1 4 11 15,-2-4-2-15,-4 8 3 0,0-2 4 0,2-1-3 16,-4 0 4-16,2 2 0 0,-4-4 3 16,4 7 9-16,-3-3-12 0,4-1-2 0,-2 4-1 15,-3-4 2-15,4 2 6 0,-4 0-7 16,1 0 6-16,-1-2-3 0,2 2-4 15,-5-4 14-15,2 5-9 0,-1-4 4 0,-3 1-6 16,2 1 10-16,0-3-4 0,-2 0 0 16,0 1 5-16,1-1 6 0,1-3-12 0,-4 4 9 15,6-2-6-15,-2 1-3 0,3 0 6 16,-2 0-7-16,1-2-2 0,0 4-7 0,4-3-10 16,-2-1 1-16,0 2 4 15,0-2 0-15,-2 1 0 0,2-3 2 0,-4 1 9 16,-1-1 5-16,-1-1-9 0,0-2 12 15,-4 6 5-15,4-4 11 0,-5 1-2 0,3 0 2 16,-2 3-7-16,1-3 1 0,-3 3-2 16,3-1-5-16,-3 0 13 0,1-1-4 15,1-1-7-15,-3 0 6 0,1 0 1 0,-15 11-1 16,10-9 2-16,2-4 12 0,3 0 4 16,-4 1-9-16,1-2 5 0,0 0 1 15,1 3 0-15,-13 8 3 0,6-6-9 0,6-5 7 16,0 1-1-16,-3 1-8 0,4-2 1 15,-14 11-20-15,1-3-8 0,8-4-6 0,2-4-2 16,-14 6 2-16,10-1-8 0,1-9 16 16,5 5 8-16,-2-4 5 0,-14 12 15 0,10-9 19 15,3-2-12-15,-1-1 14 0,2-2 7 16,0-1-3-16,-3 2 3 0,1 1-5 16,-2-6-1-16,1 3-7 0,2-1-5 0,-1 0-6 15,-5-2-6-15,3 2 0 0,0-4-14 16,0 1 1-16,-3-1-6 0,-2 1-3 15,3-1 9-15,0 1-8 0,-3-1 10 0,-3 2 2 16,4-1-3-16,-3-2 5 0,-1-1 4 16,1 2-3-16,0-1 4 0,1-2-3 0,-1 2-2 15,3 0 2-15,-1-3-5 0,1 1-5 16,-2-1 0-16,2 1-4 0,-1-2-3 0,1 0-2 16,-1 0-1-16,1 1-1 0,-3 0 3 15,3-1 1-15,-5 0 0 0,2 0-1 0,1 2-4 16,1-1 1-16,1 1-7 0,1-2 6 15,1 2-3-15,1 0-2 0,-1 2 2 16,2-2 1-16,-3 0 22 0,1 2-17 0,1-2 10 16,1 0 0-16,-5 0-2 0,3 1 4 15,0-1-7-15,-3 1 3 0,0-1 3 0,0-1 1 16,3 1 0-16,-3-2-3 0,1 2 2 16,1-3 1-16,1 3 0 0,3-2-10 15,-1 2-3-15,7-2-2 0,-3 1 2 0,-1 1-4 16,3-1 5-16,0-1 3 0,0-1-3 15,1 5 5-15,-1-2 0 0,-5 2-2 16,5-2 2-16,2-2-1 0,-2 5-2 0,3-4 1 16,-1 0 8-16,-1 1-6 0,1 0 6 15,1 0 2-15,1 3-5 0,-2-3-10 0,4 1-1 16,-1-1-1-16,1 0-11 0,0 0-7 16,1 1 0-16,-1-2-6 0,0 0 1 0,1 0 1 15,-1-1 3-15,-2 0 15 0,3 2-7 16,-3-1-8-16,0-3 13 0,0 0-4 15,-1 1 6-15,-1 0-11 0,-2-3 2 0,2 2 16 16,-1-1-13-16,-1-1 0 0,1 1 1 16,-1-2 7-16,0-1-2 0,3 3-1 0,-1-3 7 15,2-1 5-15,0 3 2 0,3-1 11 16,-1 0-1-16,2-1-1 0,1-1 8 16,-1 2-13-16,0-1 4 0,1 1 2 0,0-1 6 15,0-1-2-15,-1 1-1 0,2-2-3 16,-1 2 2-16,-1 0 15 0,1-2-11 0,1 0 6 15,1 1 6-15,-2 0-4 0,1 0 7 16,1-1 4-16,-1 1-5 0,2 0 9 16,0-3-5-16,0 4-4 0,3-2-9 0,-1-1-3 15,2 2-4-15,1-3-9 0,-2 1-3 16,0 0-6-16,-1-2-7 0,1 2 1 16,0-2-4-16,-2 1 4 0,-1-1 4 0,2 0 12 15,-6 0 7-15,0-2 9 0,-1 2 12 16,-1-2 0-16,-2 2-1 0,3-2-4 15,-1 0-4-15,0 1-4 0,-2-1-3 0,1 0-7 16,1 3-3-16,0-3 0 0,1 0-1 16,-3 0 1-16,2 1-2 0,1-1 3 0,1 0-3 15,-2 3 2-15,5-3-3 0,-1 0 5 16,2 0-7-16,-4 1-1 0,2-1 0 16,-1 2-4-16,-1 2-6 0,3-4-1 0,-1 2-6 15,3-1 0-15,-2 2-13 0,-3-3 9 16,1 2-2-16,-3 0-2 0,2-1 5 0,3-1-1 15,-5 3 5-15,3-3 5 0,-2 0-3 16,-1 1 3-16,-2-2 2 0,3 1 0 16,-3-3-5-16,0 2 2 0,3-1-4 0,-1 0 10 15,0-1 4-15,1 0 8 0,1-1 2 16,-2 1 14-16,3 0 5 0,1-1 2 0,-2 1 2 16,3-3-1-16,0 1-1 0,2-1-5 15,-3 0-5-15,5-1-2 0,-2-1-15 16,2 1-7-16,-1-3-9 0,2 0-10 0,0 3-4 15,3-1-1-15,1-2-13 0,-2 3 2 16,4-5-5-16,1 3 10 0,-2-3-3 0,2 1 11 16,1 0 11-16,-1-2 11 0,2 3 9 15,1-2 1-15,-2-1 5 0,0 0 5 0,2-1-1 16,0 1 5-16,1-1-7 0,0 1-3 16,1 0-11-16,1-2-7 0,-1 1-8 15,2 0-11-15,-2-2-7 0,-2 1-3 16,4-3 1-16,2 2-5 0,-2-2 1 0,2-1 3 15,0-2-1-15,0-1 24 0,1-1-7 16,-1-1 1-16,2 2 10 0,0-3 6 0,-1 3 5 16,1-2 3-16,0-1 12 0,0 1-4 15,0-1-5-15,0-1-2 0,2 4 2 0,0-3-3 16,0 3-9-16,0-4-2 0,4 2-5 16,-2 2 0-16,2-4-8 0,3 4-3 15,-3-3 0-15,3 2 5 0,-3-3 3 0,2 4 0 16,-2 2 3-16,2-6 14 0,-2 6-12 0,2-3 5 15,-4 2 2-15,0-1-1 0,0 3 5 16,0-2 7-16,0 2 1 0,0 0 6 16,0 1 1-16,-2-1-6 0,2-2-6 0,0-1-1 15,-2 2-4-15,2 0-3 0,2-4-3 16,-2 1-1-16,3-2-8 0,-1 0 2 0,0 1 6 16,3-3 5-16,-1 0-19 0,3 2 14 15,-3 3-2-15,0-4 3 0,0 4 0 16,-2 2 6-16,4-2 6 0,-4 3 4 0,0 1 4 15,0-1 11-15,0 1-9 0,0-2 2 16,-2 1-2-16,2 2 5 0,-1-2-11 16,1 0 2-16,0 0-3 0,-1 1-9 0,1-1-6 15,2-2 3-15,-2-3 3 0,3 6 4 16,-1-3-4-16,0 2 0 0,0 0-3 0,1 1 2 16,2 1 4-16,-3 2 4 0,2-5-1 15,-2 3-9-15,3 1 9 0,0 2-5 0,-1-3 5 16,3-1-6-16,1 3 4 0,1-2-1 15,2 0-1-15,1 2-12 0,4-3-12 16,-1 2-2-16,-2-2-5 0,6-2 5 0,-1 1 1 16,0-1 12-16,0 2-1 0,1-2 8 15,-2 1 4-15,-2 2 6 0,5-2 13 0,-6 2 3 16,6-2 9-16,-1 1 2 0,-1 1 3 16,0-4-4-16,2 6 1 0,1-4-2 15,1 2-4-15,-3-2-7 0,0 2-1 16,2-2-4-16,1 2-2 0,0-3-3 0,-1 1-3 15,-2 1-5-15,2-1-4 0,-1-1 2 16,-3-1-4-16,2 2 10 0,0-1-6 0,-1 1 0 16,-1-3 0-16,0 1 1 0,0 0-1 15,1 3 0-15,-2-4-1 0,4 4-3 0,-3-2 1 16,3 3 4-16,-2-2-7 0,4 4 6 16,-1-2-5-16,3 2-1 0,0-2-3 0,1 5-1 15,1-4 0-15,0 3 6 0,-1-1-4 16,1 0 5-16,2 0 1 0,-4 1 17 15,5-1-1-15,-1 0-11 0,0 0 8 0,-3-1-2 16,3 0 6-16,0 0 2 0,-1-2 3 16,-1 1 10-16,0 2 4 0,-1-3 9 15,-2 0 1-15,1 2-4 0,-1 0-1 0,1-2-6 16,-2 2 1-16,-3-2-4 0,5 2-5 16,-4-2-2-16,2 1-3 0,-1 0-1 0,-3 1-3 15,0 1-4-15,4-2-4 0,-5 3 0 16,1-3-8-16,-2 3-3 0,2 0-1 15,-3-3-4-15,0 3 6 0,0-2-13 0,-1 0-1 16,-2-3 3-16,1 1-13 0,2 2-4 16,-2-5-2-16,-2 1 3 0,0 0 6 15,-1 1-3-15,-1-5-1 0,0 2 2 0,-1 0 6 16,1-2 1-16,0 1 1 0,0-5 4 16,1 0 1-16,0 4 6 0,-4 0-1 0,2-1 6 15,-1 0 2-15,2 3-3 0,-3-1 3 16,1 1 3-16,-1-2-2 0,-1 1 2 15,0 2 1-15,-1-3 1 0,-2 2 4 0,2 2 1 16,-3 0-3-16,1-4-4 0,-1 2-1 16,-1-1-2-16,0-2-8 0,0 1 3 0,0-1 2 15,1-1-3-15,-1-2-6 0,0 1 1 16,0-2-2-16,-2 2 1 0,2-3 0 0,-1 1 4 16,-1 0 1-16,0-3-2 0,0 2 0 15,-2 0 8-15,3 3 6 0,-3-3 1 16,0 3 0-16,0 0-3 0,0 1 8 0,-3 0-3 15,1 0 1-15,2 2-2 0,-2 2-3 16,0-3 3-16,-3 0-7 0,3 2 8 16,2-3-8-16,-4 0 5 0,4 5-8 0,-2-1-3 15,2-3-2-15,2-1-2 0,0 1-3 16,0 0 2-16,0-3 3 0,0 2-1 0,1 3 6 16,-1-2 4-16,0-1 8 0,0 4 1 15,-2-2 12-15,3 5 2 0,-3-4-1 0,2 2 6 16,-2-1-5-16,2-1 1 0,0 4-3 15,0-1-6-15,0-2-2 0,2 1-2 16,0 4-5-16,-2-5-4 0,4 2-6 0,-1 1-2 16,2-5 2-16,-1 2 2 0,0 0-1 15,-2 2 2-15,0 2-2 0,1-2 4 16,-3 0-1-16,2 2 2 0,-2 0 2 0,2 0-1 16,-1-1-1-16,1 3-2 0,-2 1-5 15,2-2-3-15,1 0-2 0,-3 3 2 16,2 0-1-16,0-1-5 0,0 3-1 0,0-2 2 15,2 3 3-15,0-1 1 0,0-1 2 0,-2 3 0 16,2 2-4-16,-6 7 7 0,10-19-1 16,-5 11-1-16,1 0 0 0,-6 8 0 15,13-17-2-15,-7 9 1 0,1 1-8 0,-1-3 5 16,2 0-2-16,-2 3 3 0,4-1-2 16,-4-2-2-16,2-1 5 0,0 2 3 0,-1-1-1 15,1 1 6-15,-1-1 16 0,-1 0-7 16,0 3-2-16,1-2 4 0,-1 1-6 15,0 0 1-15,1 1-3 0,4-1 1 0,-3-1-5 16,2 1 7-16,-2-2-2 0,4 1-3 16,-2-1-9-16,3 3-3 0,-3-3-11 0,1 3-7 15,2-1-11-15,-3 2-7 0,-10 6-13 16,22-14-17-16,-12 9-22 0,-2 2-17 16,1-3-25-16,1 1-62 0,-10 5-158 0,18-9-289 15,-18 9 125-15</inkml:trace>
  <inkml:trace contextRef="#ctx0" brushRef="#br0" timeOffset="24802.56">19155 9677 1951 0,'0'0'36'0,"0"0"-17"0,0 0 8 15,0 0 6-15,0 0 5 0,0 0-5 0,0 0 3 16,0 0-3-16,28 19 23 0,-28-19 0 16,0 0 5-16,0 0 16 0,12 5 5 15,-12-5 7-15,0 0 11 0,0 0 3 0,16 10-8 16,-16-10-11-16,0 0-7 0,12 13-10 15,-12-13-4-15,13 13-14 0,-7-3 0 16,-6-10-3-16,15 20-8 0,-9-9-2 0,3 1-6 16,-3-1 1-16,2 0-4 0,4 0-4 15,-4 1-1-15,0-1 3 0,2 1-7 0,-1-1-1 16,0-2-3-16,-1 1 0 0,1-1-3 16,-9-9-1-16,12 16-2 0,-12-16-4 0,11 12-10 15,-11-12-19-15,11 11-28 0,-11-11-38 16,8 7-27-16,-8-7-38 0,0 0-26 15,14 6-40-15,-14-6-89 0,0 0-472 16,12-2-80-16</inkml:trace>
  <inkml:trace contextRef="#ctx0" brushRef="#br0" timeOffset="25137.87">19502 9822 2239 0,'0'0'-94'0,"14"-13"18"0,-6 7 11 16,-8 6 9-16,12-10 3 0,-12 10 14 15,17-10 13-15,-17 10 13 0,15-7 16 16,-15 7-3-16,13-5 31 0,-13 5 8 0,0 0-2 16,0 0 8-16,10-10 1 0,-10 10 15 15,0 0 11-15,0 0 3 0,0 0-3 0,0 0 3 16,0 0-7-16,0 0-3 0,-29 40 10 16,20-29 1-16,-1 3-7 0,-3 0 5 15,1 4-5-15,-2 1 0 0,2 1 0 0,-3 8-3 16,0-2 16-16,0 3-7 0,1 0-6 15,-2-1-5-15,2 2-4 0,0 0 4 16,-2 1-14-16,2 0-7 0,1 0-4 0,-2-2-6 16,4 1-4-16,1-8-1 0,0 3 1 15,-2-4-6-15,4 1-3 0,2-4-15 16,2-3-25-16,-3 3-43 0,3-5-40 0,0 0-46 16,2-2-46-16,-2-1-76 0,4-10-181 15,-2 15-333-15,2-15-85 0</inkml:trace>
  <inkml:trace contextRef="#ctx0" brushRef="#br0" timeOffset="25434.57">19680 9943 2353 0,'0'0'-35'0,"0"0"13"16,0 0 4-16,0 0 4 0,0 0 18 15,0 0 13-15,0 0 13 0,-44 24 6 16,33-13 4-16,3 2-5 0,-2 6-3 0,0 0 4 16,4 2 3-16,0 2-7 0,2 0 8 15,0 0 1-15,4 0-7 0,0-3 7 0,4 5-17 16,0-2-30-16,2 0-32 0,3 0-45 15,0-4-35-15,1 0-55 0,-2-6-123 16,3 1-346-16,-2-3 131 0</inkml:trace>
  <inkml:trace contextRef="#ctx0" brushRef="#br0" timeOffset="25767.94">19936 10040 1962 0,'0'-17'9'0,"0"17"11"16,0 0-13-16,-10-20 2 0,10 20 17 16,-12-12 9-16,12 12 15 0,-20-8 7 15,20 8 11-15,-17-5 4 0,17 5-8 0,-19-2 1 16,19 2-3-16,0 0 0 0,-23 0-4 16,23 0-10-16,0 0 4 0,-14 14-7 15,14-14-6-15,-4 14-3 0,4-14-7 0,0 0-8 16,12 36-5-16,-6-20-6 0,0 1 3 15,5 2-2-15,-3 0-1 0,-1-1 0 0,1 2 0 16,1 2 3-16,-5-6 4 0,0 1-4 16,-2 1 18-16,0-1 8 0,-4 0 4 15,2-17 9-15,-6 29-13 0,2-17-2 0,-3 0-5 16,-1 0-4-16,-1-1-4 0,9-11-24 16,-19 15-49-16,13-7-35 0,0-2-56 0,6-6-63 15,0 0-153-15,-22 4-423 0,22-4-76 16</inkml:trace>
  <inkml:trace contextRef="#ctx0" brushRef="#br0" timeOffset="26015.46">20080 10016 2319 0,'22'-6'-35'0,"-22"6"12"15,0 0-10-15,16-1 19 0,-16 1 15 16,0 0 6-16,0 0 11 0,14 22 24 15,-14-22-9-15,0 25 17 0,0-12-3 16,0 6 4-16,0-19 7 0,-4 38 8 0,-2-17 8 16,4 3 1-16,-2-1-8 0,0-1-9 15,-2 1-5-15,0 2-8 0,-3-4 2 0,0 0-13 16,3-2-6-16,-2-2-18 0,1-2-37 16,1 0-42-16,0-1-47 0,0-1-43 0,-4-3-84 15,6-3-522-15,-2 0-56 0</inkml:trace>
  <inkml:trace contextRef="#ctx0" brushRef="#br0" timeOffset="26222.3">20273 10265 2330 0,'19'-1'17'0,"-19"1"12"0,32-3-21 16,-18 3-13-16,-14 0-7 0,30 3-2 15,-15-3-3-15,-15 0 5 0,30 0-1 0,-30 0-22 16,26 0-12-16,-26 0-13 0,24 0-14 16,-24 0-14-16,20-3-8 0,-14 1-3 15,-6 2-24-15,0 0-38 0,9-9-333 0,-9 9 338 16</inkml:trace>
  <inkml:trace contextRef="#ctx0" brushRef="#br0" timeOffset="26359.46">20409 10167 1518 0,'-17'-12'84'0,"0"0"34"15,4 2 11-15,3 3 13 0,10 7 7 16,-18-13 15-16,18 13 13 0,-12-9 5 0,12 9 6 15,0 0-12-15,-8-10-20 0,8 10-18 16,0 0-20-16,0 0-16 0,0 0-16 16,34-11-27-16,-34 11-38 0,27 0-52 0,-6 0-61 15,-21 0-58-15,41 2-50 0,-23-2-63 16,-1 1-146-16,0-1-384 0,0 2-98 0</inkml:trace>
  <inkml:trace contextRef="#ctx0" brushRef="#br0" timeOffset="28731.49">21477 9707 2208 0,'-4'-15'-145'16,"4"15"27"-16,0 0 18 0,0 0 23 0,-16-11 24 15,16 11 32-15,0 0 21 0,-22-8 16 16,22 8 17-16,-17-6 2 0,17 6 2 0,-19-3 2 16,19 3 10-16,-21-5 2 0,21 5 1 15,-22-1-3-15,22 1 2 0,-24 1-9 16,24-1 7-16,-28 8-3 0,13-2 6 0,-6 3-17 15,0 1 22-15,-3 4-6 0,-1 1 4 16,-1 1-4-16,4 4-9 0,-4 1-1 16,1 2-1-16,3-1-6 0,0 3-6 0,2 0 4 15,-1-2 8-15,4 3-1 0,2 1 10 16,3 0-12-16,3-2-4 0,2 1-6 16,5-1-1-16,4-3 0 0,3 4-5 0,4-4-2 15,5-1-5-15,3 3-9 0,5-4-9 16,0 0-7-16,2-1-9 0,-1-6-12 15,7 0-3-15,-4-4-8 0,-2 1 7 0,2-4-8 16,1-2 4-16,-3 0 9 0,-1-4 20 16,-2-2 8-16,0-3 13 0,-3 0 7 0,-2-1 11 15,0-2 6-15,-4-1 1 0,-4 0-2 16,-8 9 1-16,11-25 0 0,-11 13-1 16,0 12 5-16,-2-24 4 0,2 24 6 0,-11-27 2 15,5 16 3-15,0-2 5 0,6 13 3 16,-14-20 0-16,14 20 0 0,-8-15-4 0,8 15-4 15,-6-11-7-15,6 11-8 16,0 0-8-16,0 0-5 0,0 0-6 0,16-19-8 0,-16 19-13 16,24-5-25-16,-24 5-34 0,28 2-49 15,-11-2-42-15,-1 0-73 0,-2 3-164 16,0-2-475-16,-14-1-224 0</inkml:trace>
  <inkml:trace contextRef="#ctx0" brushRef="#br0" timeOffset="29059.15">21706 10109 2400 0,'11'2'-147'0,"-11"-2"28"0,0 0 34 16,27 6 35-16,-27-6 20 0,13 4 14 15,-13-4 14-15,0 0 20 0,11 11-5 16,-11-11 19-16,0 0 3 0,0 0 9 16,0 0 28-16,-28 30 13 0,20-20 18 0,-3-2-1 15,0 2-1-15,11-10-6 0,-21 17-1 16,13-8-6-16,0 1-6 0,8-10-1 0,-12 15-4 16,12-15-7-16,-6 17-5 0,6-17-4 15,0 0-9-15,8 27-24 0,4-20-28 16,-2 2-29-16,3-1-34 0,2-2-37 0,0 0-23 15,1-1-39-15,0-3-39 0,-6-2-76 16,4 0-468-16,-14 0-26 0</inkml:trace>
  <inkml:trace contextRef="#ctx0" brushRef="#br0" timeOffset="29350.74">22089 9764 2106 0,'0'0'-43'15,"0"0"35"-15,0 0 11 0,0 0-1 16,-12-17 4-16,12 17 16 0,0 0 16 0,0 0 8 16,0 0-3-16,0 0 4 0,-47 24 7 15,39-13 0-15,-1 2 4 0,3 1 7 0,-1 0 1 16,3 3 5-16,2 2 3 0,0 3-11 15,2-2 2-15,0 1-2 0,4 4-9 16,2 2-7-16,1-2-10 0,1 2-26 0,3 1-27 16,4 1-40-16,-3-3-38 0,4-2-36 15,-2-4-62-15,-4-1-124 0,6-4-386 0,-6-1 42 16</inkml:trace>
  <inkml:trace contextRef="#ctx0" brushRef="#br0" timeOffset="29706.52">22464 9804 2068 0,'0'0'-29'0,"0"0"15"15,0 0 6-15,-19-13 24 0,19 13 9 0,-21-1 18 16,21 1 6-16,-24 1 4 0,24-1 5 15,-20 6-4-15,20-6-7 0,-22 12 2 16,12-7-7-16,10-5-2 0,-13 13-1 0,13-13-6 16,-7 19 1-16,7-19-6 0,3 25-13 15,-3-25 0-15,8 26-5 0,-1-10 12 16,-1-1 10-16,2 0-8 0,2 4 6 0,0-1 15 16,0 3 10-16,-2-6 15 0,1 0 6 15,-1 0-5-15,-1 0-3 0,-5 1 3 0,-2-16 3 16,2 24-4-16,-2-24-5 0,-6 24-6 15,-1-16-8-15,7-8-3 0,-15 18-7 16,7-10-32-16,8-8-60 0,-17 12-70 0,8-7-64 16,-1-5-100-16,10 0-626 0,-15 2-306 15</inkml:trace>
  <inkml:trace contextRef="#ctx0" brushRef="#br0" timeOffset="29955.58">22629 9791 2785 0,'0'0'-65'0,"21"-4"3"0,-21 4 3 15,0 0 17-15,33 6 15 0,-23 0 12 0,0 2 24 16,-10-8 8-16,21 19 11 0,-14-6 2 16,-1 4-2-16,0 0 6 0,1 6 6 15,-3 0 1-15,-2 0 1 0,-2 2-6 0,0 2-3 16,-2-2 3-16,-2 5-7 0,-3-2-6 15,-1-1-8-15,0 2-22 0,-3 2-34 16,0-1-34-16,-1-6-29 0,-2-3-41 16,2-1-65-16,0-1-152 0,-1-1-275 0,0-3 140 15</inkml:trace>
  <inkml:trace contextRef="#ctx0" brushRef="#br0" timeOffset="30936.5">23628 9269 1880 0,'0'0'-26'0,"0"0"-1"16,0 0-3-16,0 0 6 0,-18-24 2 15,18 24 4-15,-24-10-2 0,9 6 12 16,-4-1 23-16,2-2-7 0,-2 3 19 0,2 1 17 16,0-1 15-16,0 0-3 0,17 4 7 15,-25-5-15-15,25 5 3 0,-22-6-12 16,22 6-9-16,-16 0 9 0,16 0-17 0,0 0-5 16,0 0 13-16,-22 6-4 0,22-6-12 0,0 0-3 15,-8 16-4-15,8-16-2 0,-4 18-3 16,4-18 13-16,-2 21-12 0,2-21 0 15,-2 27-1-15,2-12 10 0,-2 2-15 0,2 2 3 16,0 2 6-16,0 0 3 0,2 5-3 16,-2 0-1-16,2 2 1 0,0-1 2 15,2 1-7-15,0 1 1 0,-2 1 13 0,4-1-9 16,2 0 6-16,-2 3 8 0,2 2-17 16,-2-2 6-16,2 1-4 0,4 1 7 15,-6-2-5-15,4 1 7 0,-1-1 11 0,-1 5 4 16,0-3 2-16,4 2 12 0,-2-2-3 15,-2 2 7-15,2-1-9 0,2 1-4 16,-4 0-3-16,0-1-2 0,-1-1-3 0,-1-2-7 16,3 2-1-16,-3-1 5 0,1-1-6 15,-1 0-4-15,0-3-1 0,0 2 6 0,2-1-12 16,0-1 6-16,-4-3-5 0,0 1 5 16,0 0-8-16,0-3 1 0,0 1 1 0,-2 0 4 15,2-1 1-15,-4-2 6 0,3-1 4 16,-1 0 5-16,0 1 1 0,0-1-4 15,0 0-5-15,0-1 7 0,1 0-6 0,-1 0 4 16,0-2-8-16,2 1 3 0,-2 1-1 16,0-3 8-16,3 0 9 0,-3 2 7 15,-2-4 4-15,0-15 3 0,4 32 7 0,-2-16 4 16,0-3 5-16,2 2-3 0,-4-15-4 16,8 29 0-16,-1-18-9 0,2 3-4 15,1 0-4-15,3-4-6 0,4 2 14 0,0 2-11 16,4-5-25-16,0 2-41 0,3-2-42 15,1 0-60-15,0-2-47 0,2-1-58 0,-5-2-104 16,1-3-604-16,-4 2-369 0</inkml:trace>
  <inkml:trace contextRef="#ctx0" brushRef="#br0" timeOffset="32757.34">24092 10496 909 0,'0'0'113'0,"11"-13"-16"0,-11 13-23 16,10-14-32-16,-10 14-32 0,10-15-1 15,-10 15 12-15,9-15 8 0,-9 15 16 16,9-12 27-16,-9 12 13 0,8-11-1 0,-8 11 10 15,6-12 4-15,-6 12 7 0,0 0-4 16,9-14-1-16,-9 14-4 0,0 0 4 16,8-14-5-16,-8 14-7 0,4-14 1 0,-4 14-15 15,5-16 0-15,-5 16 5 0,4-21-3 16,-4 21-3-16,7-28-2 0,-1 12-3 16,-2-6-13-16,4 2-5 0,-2-3-7 0,4 1 2 15,-2-4-12-15,0 4-2 0,0-3-2 0,1 0-7 16,3 2 2-16,-5-1-5 0,4 2-3 15,-2 2-3-15,0-2 3 0,1 4-5 16,0 0 3-16,-4 2 1 0,2 4 0 0,1 0 4 16,0-1-9-16,-9 13 3 0,12-19 1 15,-5 9-3-15,-7 10-3 0,8-13 0 16,-8 13 4-16,10-9 6 0,-10 9 5 0,0 0 4 16,0 0 4-16,0 0 7 0,0 0 5 15,0 0 0-15,28 22 2 0,-24-8-5 0,2 1-4 16,0 2-4-16,-2 2-4 0,2 4-1 15,-2 2-2-15,2-1-2 0,-2 3-2 16,3 1-3-16,-5-1-1 0,0 2-1 0,3-1-8 16,-4 0 14-16,1-2-7 0,0 0-5 15,-2-3-7-15,3-2-4 0,0 0-14 16,-2-3-30-16,-1-2-33 0,2 1-41 0,-2-17-50 16,4 23-52-16,-6-13-105 0,2-10-648 15,0 11-426-15</inkml:trace>
  <inkml:trace contextRef="#ctx0" brushRef="#br0" timeOffset="32936.54">24174 10132 3033 0,'0'0'-14'0,"0"0"-1"16,0 0-20-16,0 0-10 0,0 0 10 15,28-15-6-15,-28 15 13 0,28-2 5 0,-10 2-5 16,-18 0 8-16,43 2-19 0,-19-2-28 15,4 2-26-15,3 0-31 0,-2-2-54 0,0 0-130 16,1 0-309-16,0-2 172 0</inkml:trace>
  <inkml:trace contextRef="#ctx0" brushRef="#br0" timeOffset="33192.04">24842 10019 1848 0,'0'0'35'16,"0"0"17"-16,0 0-4 0,0 0-3 15,0 0-8-15,-20-24 7 0,20 24-5 0,0 0 18 16,-25 4 0-16,25-4 5 0,0 0-7 16,-32 15 3-16,20-6 4 0,-2 5 1 15,4 1-7-15,0 0-3 0,2 4-1 0,0 2-16 16,5 0 2-16,1 0-10 0,2 2-33 15,5 2-30-15,3 0-40 0,0 2-38 16,2-5-46-16,0 1-93 0,4-2-435 0,0-3 66 16</inkml:trace>
  <inkml:trace contextRef="#ctx0" brushRef="#br0" timeOffset="33531.58">25052 10139 1971 0,'0'0'-57'0,"-2"-28"25"0,2 28 11 15,-8-14 19-15,8 14 30 0,-16-9 28 16,16 9 10-16,-18-5 12 0,18 5-6 0,-19-2 0 16,19 2 2-16,0 0-3 0,-31 2-1 0,31-2-2 15,-15 7 2-15,15-7-3 0,-11 16-7 16,11-16-7-16,-7 19-1 0,7-19-7 15,7 28-7-15,-2-10-5 0,1 1-3 16,2 1-10-16,3 3 2 0,-3-2-3 0,3 0 2 16,-5 0-8-16,4-2 9 0,-5-2-11 15,-1 0-1-15,-2-1 4 0,-2-16-3 0,0 26 4 16,0-26-1-16,-4 21 0 0,-1-10 0 16,5-11-3-16,-16 16-17 0,8-10-45 15,8-6-50-15,-20 9-49 0,12-7-68 0,8-2-173 16,-19-2-322-16,19 2 28 0</inkml:trace>
  <inkml:trace contextRef="#ctx0" brushRef="#br0" timeOffset="33728.57">25165 10237 2254 0,'0'0'37'16,"21"0"-10"-16,-21 0-14 0,24-2-3 15,-24 2 2-15,32 0-6 0,-17 0 5 0,-15 0-8 16,36 0-11-16,-20 0-7 0,3-2-17 16,-19 2-18-16,36-2-4 0,-19 0-15 15,1 0-32-15,-3-2-76 0,-3 0-186 0,-1 3-123 16,-4-5 346-16</inkml:trace>
  <inkml:trace contextRef="#ctx0" brushRef="#br0" timeOffset="33918.55">25330 10111 1697 0,'0'0'180'0,"0"0"-27"16,-23 2-21-16,23-2-18 0,0 0-11 15,0 0-10-15,0 0-6 0,0 23-13 0,0-23-3 16,0 0-13-16,10 26-6 0,-10-26-1 16,7 20-8-16,-3-7-5 0,-4-13-8 15,8 23-13-15,-8-10-31 0,2 5-46 0,-1-3-45 16,1-1-42-16,-4 2-54 0,1-1-120 15,1 2-355-15,-4-1 85 0</inkml:trace>
  <inkml:trace contextRef="#ctx0" brushRef="#br0" timeOffset="34630.78">25203 10016 1919 0,'0'0'-42'0,"0"0"19"16,0 0 7-16,7-19 14 0,-7 19 15 0,0 0 9 15,0 0 12-15,0 0 17 0,0 0 5 16,0 0 8-16,0 0 16 0,11 45 14 15,-11-45-3-15,1 31 3 0,-1-12-2 0,-1 2-10 16,1 5-6-16,-4-1-12 0,1 1-4 16,-1 0-8-16,-3 3-5 0,1-3-6 0,3 3-1 15,-7-3-8-15,2-1-18 0,-3 6-37 16,3-6-45-16,-6 3-36 0,4-5-44 0,-2 0-69 16,-1-4-154-16,0 2-293 0,0-3 102 15</inkml:trace>
  <inkml:trace contextRef="#ctx0" brushRef="#br0" timeOffset="40032.98">26086 9557 621 0,'0'0'173'0,"0"0"-44"0,0-19-39 15,0 19-3-15,0 0-3 0,0 0 9 16,0 0 3-16,0 0 2 0,0 0 21 0,6-19-1 15,-6 19 10-15,0 0-13 0,0 0 5 0,0 0-4 16,0 0-4-16,0 0-3 0,0 0 3 16,0 0-8-16,0 0-2 0,0 0-5 15,7-13-12-15,-7 13-10 0,0 0-7 16,0 0-11-16,0 0 0 0,0 0-9 16,0 0-8-16,0 0-2 0,0 0-1 0,0 0-2 15,0 0-2-15,0 0-3 0,6 51 14 16,-4-40-13-16,-2-11 5 0,2 31-3 0,-2-14-6 15,2 0 0-15,-2 2-2 0,0 2-2 16,0 0-1-16,0 2 0 0,0 3-2 0,0-2-2 16,0-1-3-16,-2 3 1 0,4 3-21 15,-2-3-3-15,0 0 5 0,2 2 1 16,0-7 1-16,1 0-1 0,-1-1 2 16,2-3-1-16,-2 2-4 0,0-3-24 0,-2-16-29 15,8 25-46-15,-6-12-47 0,-2-13-64 16,6 15-114-16,-3-10-547 0,-3-5-242 15</inkml:trace>
  <inkml:trace contextRef="#ctx0" brushRef="#br0" timeOffset="40329.5">26560 9610 2511 0,'0'0'-109'16,"0"0"37"-16,0 0 7 0,11 29 14 0,-11-29 26 15,-4 22 11-15,4-22 20 0,-5 29 13 16,3-12 21-16,1 0 4 0,-3 2 8 0,4 2 12 16,0 2 11-16,0-1 3 0,0-2 2 15,4 3-9-15,-4-1-1 0,1 0-8 16,1-1-3-16,1-1-12 0,1 2-1 15,-4-3-15-15,5-3-15 0,-5-1-31 0,0-15-37 16,2 24-32-16,-2-24-44 0,-2 17-42 16,2-17-98-16,-12 6-456 0,12-6 8 0</inkml:trace>
  <inkml:trace contextRef="#ctx0" brushRef="#br0" timeOffset="40500.54">26189 9881 2172 0,'-18'-12'45'15,"18"12"17"-15,0 0 3 0,0 0-9 16,0 0-4-16,0 0-5 0,0 0-2 16,0 0-5-16,0 0-1 0,50-4-8 0,-50 4 1 15,43 8-8-15,-21-4-16 0,4 0-24 16,2 0-46-16,-1-3-58 0,-5 3-72 16,-1-4-154-16,1 2-283 0,-4-2 154 0</inkml:trace>
  <inkml:trace contextRef="#ctx0" brushRef="#br0" timeOffset="40705.35">26576 9867 1956 0,'25'4'53'0,"-25"-4"-4"16,0 0-4-16,13 7-1 0,-13-7-11 0,11 14 27 16,-11-14-18-16,7 15 3 0,-3-3-4 15,-4-12 2-15,9 27 9 0,-5-12-6 16,1 2 1-16,0 2-3 0,0 2-5 0,1-2-2 15,-2 0-6-15,1-1-9 0,1 2-31 16,2-3-45-16,-2 0-47 0,-2-2-53 16,-1-3-90-16,5 0-437 0,-2-3 73 0</inkml:trace>
  <inkml:trace contextRef="#ctx0" brushRef="#br0" timeOffset="40966.11">26967 9753 1877 0,'0'0'-68'0,"0"0"37"0,0 0 13 16,0 0 22-16,0 0 23 0,0 0 15 15,0 0 15-15,0 0 15 0,0 0 5 0,0 0 10 16,-2 44-5-16,2-27-11 0,0-17 1 15,6 32-11-15,-1-13-6 0,-1-2-4 0,2 2-27 16,-1 2-10-16,4 0-32 0,-2 0-39 16,0-3-45-16,-1-1-54 0,-2-4-96 15,4 1-373-15,-6-3 157 0</inkml:trace>
  <inkml:trace contextRef="#ctx0" brushRef="#br0" timeOffset="41300.56">27177 9814 1845 0,'5'-17'-15'0,"-5"17"2"0,0-15 1 16,0 15 17-16,0 0 13 0,-11-20 18 16,11 20 22-16,0 0 29 0,-13-11-23 15,13 11 3-15,0 0-2 0,-19-4 4 0,19 4-7 16,0 0-5-16,0 0-1 0,0 0 9 15,-27 14-17-15,27-14-4 0,0 0-1 16,2 21-10-16,-2-21-4 0,0 0-4 0,19 32-8 16,-9-19 2-16,-2 0-6 0,3 1 5 15,-2-1-7-15,2 1 4 0,-2 1 4 16,0-2-16-16,-1 0 7 0,-4 1-2 0,4-1 7 16,-8-13-1-16,3 22 0 0,-3-22 3 15,-1 16-1-15,1-16-2 0,-12 14-2 0,12-14-22 16,-12 11-50-16,12-11-48 0,-16 7-62 15,16-7-138-15,-16 3-417 0,16-3 13 16</inkml:trace>
  <inkml:trace contextRef="#ctx0" brushRef="#br0" timeOffset="41508.18">27493 9757 2276 0,'19'0'74'15,"-19"0"2"-15,19 1-8 0,-19-1-3 16,16 10-3-16,-8-2-9 0,3 1-1 0,-4 3-6 16,-3 1-4-16,1 3-4 0,-1-2-5 15,-4 5 0-15,0 0-10 0,-2 3 4 16,-2 3-3-16,-1-3-36 0,-4 5-39 0,-2 3-58 16,-3-1-69-16,-1-3-140 0,-4 1-409 15,-5-2 8-15</inkml:trace>
  <inkml:trace contextRef="#ctx0" brushRef="#br0" timeOffset="41922.56">26104 10521 2154 0,'0'0'-15'16,"0"0"18"-16,0 0-6 0,0 0 3 15,0 0 12-15,26 15 31 0,-26-15-8 0,23 3-5 16,-23-3-4-16,32 1-3 0,-12-1-1 15,3 2-4-15,6 0-2 0,1-2-4 0,7 2 5 16,4-1 6-16,4 1-11 0,4-2 15 16,9 4 11-16,1-2 25 0,-1 2 7 0,5-1 17 15,0 2 12-15,0-1 8 0,0 0-6 16,-1-1-4-16,1 1-12 0,-2 0-14 0,0 1-4 16,-5-1-12-16,-2 2-10 0,-10-3-15 15,-4 1-34-15,-6-2-35 0,-4 2-54 16,-1 0-50-16,-5-2-24 0,-5 1-44 0,-19-3-103 15,18 3-462-15,-14-2-69 0</inkml:trace>
  <inkml:trace contextRef="#ctx0" brushRef="#br0" timeOffset="42776.52">26628 10885 2305 0,'13'-16'-32'0,"-13"16"21"0,8-13 8 0,-8 13 39 16,10-14 7-16,-10 14 19 0,0 0-4 0,2-19-1 16,-2 19 0-16,0 0-2 0,-14-16 6 15,14 16 7-15,-15-10 11 0,15 10-2 16,-21-3 4-16,21 3-1 0,-25 0 0 0,25 0-3 16,-35 7-6-16,14 0-2 0,0 1-4 15,-2 5-5-15,-4 3-2 0,4-1-6 16,-1 3-5-16,3 4-5 0,1 1-4 0,5 0-6 15,1-1 3-15,5 4-4 0,3 0-2 16,5 3-5-16,1-1-23 0,3 0 2 16,3-1-3-16,8 6-2 0,-1-1 0 0,6-3 2 15,-2-5-4-15,4 1 0 0,-2-4-3 16,-1-2-8-16,3-4-5 0,-4-2-4 16,0-6 1-16,2-2-1 0,-5-2 14 0,-14-3 1 15,25-7 1-15,-25 7 3 0,18-16-5 16,-14 4 1-16,1-1 1 0,-5 13 8 0,0-31 9 15,0 31 17-15,-9-33 11 0,4 20 11 16,1-2 14-16,-3 2 7 0,7 13 8 16,-9-23 11-16,6 13-5 0,3 10 5 0,0 0-12 15,0-21-8-15,0 21-9 0,0 0-5 16,23-8-8-16,-23 8-6 0,27 0-37 0,-8 1-39 16,-19-1-46-16,35 2-59 0,-15-1-59 15,-2-1-77-15,-18 0-161 0,30 0-162 0,-17 0-274 16,-13 0-236-16</inkml:trace>
  <inkml:trace contextRef="#ctx0" brushRef="#br0" timeOffset="43029.24">26812 11139 2756 0,'0'0'34'0,"0"0"-8"0,29-3-41 16,-29 3-2-16,0 0-9 0,22 3 10 0,-22-3 3 15,18 0 1-15,-18 0 9 0,0 0-3 16,21 0 9-16,-21 0 16 0,0 0 4 0,17 1 23 15,-17-1 8-15,0 0 7 0,0 0 8 16,9 10 14-16,-9-10 4 0,0 0 3 16,0 0-3-16,0 0-2 0,0 0-5 0,-20 37-3 15,16-27-9-15,4-10-6 0,-7 23-7 16,4-10-8-16,3-13-2 0,0 27-20 0,0-27-27 16,5 29-41-16,2-14-54 0,0-2-50 15,3-1-54-15,-3-1-53 0,-7-11-121 16,20 18-471-16,-9-15-185 0</inkml:trace>
  <inkml:trace contextRef="#ctx0" brushRef="#br0" timeOffset="43267.68">27200 10976 2614 0,'0'0'37'0,"6"-13"17"16,-6 13-8-16,0 0-3 0,0-17-11 0,0 17 10 15,0 0 11-15,0 0 9 0,0 0 9 16,0 0 1-16,-29 0 6 0,29 0 1 16,0 0 10-16,-21 19 3 0,14-8-6 0,7-11-9 15,-10 23-10-15,8-8-7 0,-2-2-4 16,4-13-17-16,0 33-34 0,4-16-49 16,0 2-46-16,1-2-58 0,2-1-40 15,4-1-61-15,-4-1-124 0,6-4-473 0,-4 2-192 16</inkml:trace>
  <inkml:trace contextRef="#ctx0" brushRef="#br0" timeOffset="43548.49">27411 10994 2807 0,'-4'-18'125'0,"4"18"-10"0,0 0-15 0,-16-17-9 15,16 17-5-15,-13-9 2 0,13 9 1 16,-17-6-6-16,17 6-12 0,0 0-1 15,-29 3-9-15,29-3-8 0,0 0 1 0,-22 16-2 16,16-8-3-16,6-8-6 0,-12 18 0 16,8-4-3-16,4-14-8 0,-1 28-1 0,1-14-1 15,0-14-5-15,0 33-2 16,0-15-2-16,0-18-4 0,0 29 1 0,0-15 1 16,0-14-2-16,-8 24-3 0,2-12 0 15,6-12-8-15,-21 19-31 0,12-14-38 16,-7 1-51-16,3-1-68 0,13-5-55 0,-27 3-117 15,11-6-184-15,16 3-338 0,0 0-244 16</inkml:trace>
  <inkml:trace contextRef="#ctx0" brushRef="#br0" timeOffset="43795.41">27560 10940 2667 0,'24'0'-34'0,"-24"0"16"15,18 4-10-15,-18-4 28 0,20 6 48 16,-20-6 28-16,18 9 35 0,-11-1 13 0,-7-8 2 16,15 17 0-16,-12-4 0 0,1-2 4 15,-4-11-6-15,3 31-7 0,-6-14-10 16,1 1-12-16,0 0-7 0,-1 3-15 0,-5 2-6 16,1-1-6-16,-4-2-15 0,1-1-19 15,-5 0-33-15,0-2-48 0,1-1-47 16,-6-1-72-16,3 0-31 0,-2-4-42 0,0-1-82 15,5-5-619-15,-5 1-375 0</inkml:trace>
  <inkml:trace contextRef="#ctx0" brushRef="#br0" timeOffset="44494.94">28227 10210 2861 0,'0'0'-83'15,"0"0"16"-15,0 0 8 0,0 0 3 16,0 0 28-16,0 0 25 0,0 0 18 0,0 0 17 16,0 0 8-16,0 0 19 0,0 0 11 15,0 0 11-15,0 0 15 0,0 0 11 16,0 0-6-16,0 0-9 0,0 0-5 0,0 0-10 16,0 0-11-16,19 36 0 0,-19-36-10 15,2 25-9-15,-2-25 0 0,0 26 4 16,2-10 8-16,-2-1 4 0,0-15-1 0,-2 34 4 15,2-14-2-15,0-3-6 0,0 2-3 16,0 0-6-16,0 2-7 0,0-1-4 0,0 2-2 16,0-1-6-16,2-2-1 0,-2 2-4 15,1-4-5-15,-1 0 0 0,2 1-2 0,-2-18 0 16,0 24-3-16,0-24 1 0,4 22-4 16,-4-22-4-16,0 19 2 0,0-19-1 15,0 16-1-15,0-16 1 0,2 16 2 0,-2-16-8 16,0 0 3-16,0 0 1 0,-2 20-5 15,2-20-4-15,0 0-12 0,0 0-16 16,0 0-21-16,2 19-16 0,-2-19-6 0,0 0-10 16,0 0 3-16,0 0 1 0,0 0 1 15,0 0-8-15,0 0-19 0,0 0-36 16,0 18-43-16,0-18-42 0,0 0-98 0,0 0-586 16,0 0-302-16</inkml:trace>
  <inkml:trace contextRef="#ctx0" brushRef="#br0" timeOffset="45482.68">28238 10239 2630 0,'0'0'-118'0,"0"0"17"0,-2-17 17 0,2 17 13 16,0 0 18-16,6-21 14 0,-6 21 12 15,11-14 5-15,-1 7 16 0,-10 7 15 16,21-13-12-16,-8 7 6 0,1 2 10 0,3 0-5 15,-17 4 1-15,37-4 4 0,-20 4 1 16,3 0 0-16,0 2 2 0,-2 2-7 16,0 2 0-16,-2 1 4 0,-1 1-1 0,-2-1 4 15,-3 5 2-15,-1 0-10 0,-5 0 4 16,-2 4 13-16,-2-16 18 0,-4 26 13 0,0-10 11 16,-5-1-7-16,-1-1 2 0,-5-1-3 15,1 0 3-15,1-2-2 0,-2-1-4 0,0-1 3 16,3 0-2-16,0-2-8 0,12-7-4 15,-20 13-4-15,20-13-5 0,-16 12-13 16,16-12-12-16,-8 9-19 0,8-9-7 0,0 0-3 16,0 0-10-16,0 0-3 0,19 29 2 15,-10-21-3-15,3-1 6 0,0 1 2 16,0 1 18-16,-1 1 5 0,3 1 11 0,3 2 11 16,-2 3 10-16,-3 1 9 0,0 1-4 15,0 0-5-15,-4 1 3 0,-4-1-1 16,0-2 3-16,-1 0 8 0,-3-16 6 0,-5 28 4 15,-1-12-1-15,-2-5 6 0,-2 0-9 16,-4-3-7-16,-2 1-1 0,1-4-10 16,-4 1-1-16,0-3-18 0,-1-1-52 0,20-2-58 15,-37-2-67-15,15-1-74 0,4-4-160 16,0 0-448-16,1-1-192 0</inkml:trace>
  <inkml:trace contextRef="#ctx0" brushRef="#br0" timeOffset="45747.06">28699 10199 2440 0,'0'0'-40'0,"0"0"43"15,0 0-4-15,0 0 19 0,0 0-4 16,0 0 16-16,-47 13 29 0,39 1 11 0,0-1 7 15,1 2 6-15,2 2 3 0,1 2-4 16,-1 2-4-16,4-2-6 0,2 4-3 0,2-1-7 16,3 0-8-16,2 1-8 0,0-1-20 15,0 1-44-15,3-3-47 0,-1 0-54 16,5-2-55-16,-2-2-63 0,-1-6-143 0,0 2-350 16,-1-5 3-16</inkml:trace>
  <inkml:trace contextRef="#ctx0" brushRef="#br0" timeOffset="46034.02">28998 10339 2333 0,'0'0'37'0,"0"0"2"16,-5-22-5-16,5 22-7 0,0 0 6 16,-10-13 23-16,10 13 3 0,0 0-10 0,-17-8 4 15,17 8-11-15,0 0 8 0,0 0-1 16,0 0-5-16,0 0-1 0,0 0-8 15,-19 29 1-15,19-29-10 0,5 22 2 0,-5-22-1 16,18 29-9-16,-10-14 1 0,1 1 1 16,4-1-1-16,-3 4 7 0,-3-6 7 15,1 2 5-15,1-1 7 0,-5-1 12 0,0 1 2 16,-4-14 2-16,2 22-6 0,-2-22-3 16,-6 21-5-16,6-21-7 0,-18 15-14 0,6-8-50 15,-3-2-60-15,15-5-71 0,-27 6-97 16,27-6-179-16,-23 0-417 0,11-3-195 15</inkml:trace>
  <inkml:trace contextRef="#ctx0" brushRef="#br0" timeOffset="46221.53">29218 10368 2739 0,'18'3'73'0,"-18"-3"-1"0,30 5-10 15,-15 1 4-15,-2 2 16 0,0-1 11 16,-1 3 0-16,-2 3-3 0,2-2-12 15,-6 4-5-15,2 1-10 0,-4-1-3 0,-2 2-11 16,-2 0-4-16,0 0-10 0,0-17-27 16,-8 33-46-16,0-18-66 0,0-1-80 15,-6-1-121-15,2-2-644 0,-3-3-374 16</inkml:trace>
  <inkml:trace contextRef="#ctx0" brushRef="#br0" timeOffset="47100.65">29518 9307 2759 0,'0'0'-129'0,"-8"-14"8"16,8 14 12-16,0 0 4 0,0 0 10 0,0 0 7 15,0 0 15-15,0 0 3 0,0 0 6 16,0 0 13-16,0 0 7 0,23-11 5 16,-23 11 6-16,0 0-2 0,32 6 9 15,-32-6-4-15,27 8 17 0,-10-7-9 0,-2 3 0 16,-1 1 7-16,-14-5 3 0,32 4 9 15,-14 1 23-15,-4-2 22 0,3 0 11 0,-17-3 35 16,30 5-8-16,-18-3 15 0,-12-2 13 16,24 7 10-16,-11-4-1 0,-13-3 2 15,23 5-10-15,-10 1-9 0,-13-6-1 0,22 9-3 16,-8-3-9-16,-4 2-5 0,1-1 0 16,-3 5-9-16,3-3-3 0,0 5-5 15,-3 1-6-15,0 1-5 0,0 2-7 0,0 5-2 16,-2-2-2-16,0 1-5 0,-2 4-7 15,0-2 0-15,-2 4-7 0,0-2-1 16,0 2 0-16,1 3-2 0,-1-1-1 0,-2 3-3 16,0-1-4-16,2 10 4 0,0 0 0 15,0 2-3-15,3 0-2 0,1 6-3 0,-2 0 1 16,2 2 0-16,1-2 2 0,1-1-3 16,-2-1 1-16,3-2-2 0,-2-1-1 15,-1-3 1-15,2-2 0 0,-2 0 1 0,1 0-6 16,-3 0 5-16,3-1-1 0,-3 0-1 15,2 0-1-15,-2-2 0 0,3 4 0 0,1-5 0 16,0 2-4-16,-1-2 6 0,0 0-3 16,1 2-1-16,-2-3 3 0,0 1-1 15,0 0-2-15,-1 2 4 0,2 0-5 0,-3-1 5 16,2-1-3-16,-4 1-1 0,2 0 2 16,0-3-2-16,1 2 1 0,-3-5 0 15,0-1-2-15,-2 3 3 0,2-4-1 0,-4 0-2 16,2 0 7-16,-2 0 8 0,0-2-6 15,-3 0 6-15,-1-1-6 0,0-1 0 16,-2-1 2-16,-4 0-5 0,0-2 1 0,-2-1-9 16,-2-2-41-16,0-2-46 0,-1 1-79 15,-1-5-85-15,-2 1-187 0,-2-4-514 0,-1 0-378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9T19:18:22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2517 5218 176 0,'0'0'130'0,"0"0"-25"0,0 0-16 16,0 0-16-16,0 0-8 0,0 0-4 0,0 0 9 15,0 0-4-15,0 0-10 0,0 0 1 16,0 0-5-16,0 0-5 0,0 0 1 0,0 0-6 16,0 0 11-16,0 0 13 0,0 0 7 15,0 0 18-15,0 0 14 0,0 0 2 16,0 0 19-16,0 0-7 0,0 0-6 0,0 0 6 16,0 0-9-16,0 0 7 0,0 0-3 15,0 0 1-15,0 0 2 0,0 0-3 16,10-11-5-16,-10 11-8 0,0 0 7 0,0 0-3 15,0 0-2-15,0 0-7 0,0 0-6 16,0 0-9-16,0 0 0 0,0 0-7 16,0 0-3-16,28 7-7 0,-28-7-5 15,0 0-8-15,23 2-3 0,-23-2-6 0,18 2-5 16,-18-2-3-16,20 2-5 0,-20-2-2 0,21 1-6 16,-21-1-3-16,21 4-15 0,-21-4-21 15,21 0-20-15,-21 0-25 0,18 3-23 0,-18-3-27 16,0 0-32-16,20 1-26 0,-20-1-29 15,0 0-45-15,0 0-82 0,20 0-541 16,-20 0-228-16</inkml:trace>
  <inkml:trace contextRef="#ctx0" brushRef="#br0" timeOffset="363.75">2542 5057 2490 0,'0'0'-114'0,"0"0"20"16,13-8 17-16,-13 8 20 0,0 0 21 15,14-6 19-15,-14 6 31 0,0 0 14 0,19-5 26 16,-19 5 5-16,0 0 10 0,24 0 6 16,-24 0 6-16,0 0 1 0,27 5-3 0,-27-5-4 15,19 2-5-15,-19-2-9 0,23 4-12 16,-23-4-24-16,22 3-3 0,-10-2-1 16,-12-1-4-16,24 4-17 0,-24-4-14 0,21 6-14 15,-21-6-45-15,19 1-24 0,-19-1-27 16,17 6-35-16,-17-6-57 0,0 0-117 0,14 0-281 15,-14 0 174-15</inkml:trace>
  <inkml:trace contextRef="#ctx0" brushRef="#br0" timeOffset="963.28">1602 4605 1692 0,'0'0'-32'0,"0"0"26"16,0 0 19-16,0 0 14 0,0 0-1 0,0 0-3 16,0 0 20-16,0 0 11 0,-4-16 20 15,4 16-8-15,0 0-2 0,0 0 2 0,0 0 5 16,0 0 15-16,0 0 12 0,0 0-5 16,0 0 3-16,0 0 1 0,0 0-6 15,0 0-7-15,0 0-5 0,17 46-6 0,-17-46-11 16,6 21 3-16,-2-10-9 0,0 3 0 15,1 1-5-15,-1-2-5 0,2 3-3 16,-1-3-8-16,0 2-3 0,2-2 0 0,-1 1-1 16,1 1 2-16,0-4 0 0,-7-11-12 15,14 25 3-15,-8-13-5 0,0-2-6 0,1 3-2 16,-7-13-15-16,11 15-31 0,-11-15-39 16,10 14-39-16,-10-14-49 0,9 12-43 15,-9-12-71-15,4 11-574 0,-4-11-194 16</inkml:trace>
  <inkml:trace contextRef="#ctx0" brushRef="#br0" timeOffset="1323.92">1885 4561 2509 0,'10'-11'-77'0,"-10"11"9"0,0 0 3 15,4-14 6-15,-4 14 3 0,0 0 17 16,0 0 19-16,0 0 23 0,0 0 14 16,0 0 11-16,0 0 13 0,0 0 10 0,0 0 8 15,-28 47 13-15,22-32-7 0,-5 7 10 16,0-1 29-16,1 2-2 0,-3 5-5 0,0 3-7 16,-1-1 8-16,3 5-6 0,-3-3 1 15,1 1-3-15,0 5-5 0,-1-4-8 16,0 7-1-16,1-5-5 0,1 0-5 0,-1-1-8 15,2 1-6-15,-2 1-6 0,3-3-6 16,0 0-5-16,-1-2 0 0,1-1-3 16,3-4-4-16,-1-3-6 0,-1 1-1 15,2-4-9-15,2-2-23 0,0-2-28 0,1-2-38 16,0-2-35-16,0 1-53 0,4-14-33 16,-5 21-34-16,5-21-90 0,-3 12-562 0,3-12-256 15</inkml:trace>
  <inkml:trace contextRef="#ctx0" brushRef="#br0" timeOffset="1663.84">1945 4761 2524 0,'0'0'-124'0,"0"0"31"0,0 0 19 16,0 0 17-16,0 0 23 0,0 0 10 0,0 0 12 15,0 0 18-15,0 0 10 0,0 0 12 16,-33 28 3-16,33-28 30 0,-13 23 1 16,5-10-7-16,2 3 2 0,0-1-15 15,-1 0-1-15,2 2-5 0,-2 2 0 0,3 1-7 16,0-4-2-16,2 4 1 0,-1-1-6 15,1 0 2-15,2 1-17 0,2-3-17 16,-2 2-23-16,3-1-33 0,-1-1-22 0,2-2-26 16,0-1-30-16,1-1-41 0,-5-13-92 15,9 17-297-15,-4-9 229 0</inkml:trace>
  <inkml:trace contextRef="#ctx0" brushRef="#br0" timeOffset="2062.13">2137 4821 1695 0,'0'0'-6'0,"0"0"-4"15,0 0 8-15,-10-20 14 0,10 20 14 0,0 0 27 16,-22-2 22-16,22 2-7 0,0 0 9 15,0 0-10-15,-31 6-12 0,31-6-4 16,-15 9-4-16,15-9 1 0,-15 10 1 16,15-10-1-16,-12 13-7 0,12-13-9 0,-7 16 3 15,7-16-2-15,0 20-3 0,0-20-7 16,7 26 7-16,-3-11 1 0,2-1-12 16,3 0-6-16,-1 1 13 0,0 1-12 0,1-4-2 15,0 4 0-15,-1-5-5 0,0 2-10 0,-2 0 10 16,2 1-1-16,-8-14 0 0,8 23 4 15,-6-12 9-15,-2-11 19 0,2 23 6 16,-2-23-1-16,-6 19-5 0,6-19 1 0,-9 19-2 16,0-9-6-16,9-10 1 0,-14 16-12 15,6-11-20-15,8-5-45 0,-16 11-53 16,16-11-59-16,-12 8-101 0,12-8-524 0,0 0-78 16</inkml:trace>
  <inkml:trace contextRef="#ctx0" brushRef="#br0" timeOffset="2340.5">2326 4770 2276 0,'0'0'-90'16,"0"0"10"-16,0 0 10 0,0 0 17 15,0 0 24-15,23 10 20 0,-23-10 23 0,11 13 12 16,-11-13 4-16,6 21 10 0,-2-8 8 16,-2 5 7-16,2 1 16 0,-1 2-4 15,-3 3-7-15,2 3-4 0,-2 1-5 0,0 1 0 16,-2 2-15-16,-3-2 4 0,-3 9-18 16,2-4-19-16,-7 0-53 0,1 0-62 0,-6 6-74 15,-2-3-146-15,-4-3-283 0,0-2 173 16</inkml:trace>
  <inkml:trace contextRef="#ctx0" brushRef="#br0" timeOffset="2968.94">1376 5593 1712 0,'0'0'-62'0,"0"0"11"16,0 0 7-16,2-17 12 0,-2 17 17 15,0 0 6-15,0 0 20 0,0 0 16 0,0 0 6 16,0 0 9-16,0 0 15 0,0 0 1 15,8-13 22-15,-8 13 11 0,0 0-2 16,0 0-7-16,0 0-4 0,0 0-3 0,0 0-7 16,32 7-13-16,-32-7-4 0,21 3-1 15,-21-3-5-15,28 5-3 0,-12-3-13 16,2 0-1-16,2-1 6 0,2 2-6 0,-1-1-13 16,4-2 0-16,1 4-1 0,8-4 1 15,-4 1-2-15,1 1-1 0,3-2-8 0,0 2 7 16,2-2 3-16,0 0-4 0,-1 0-7 15,-1 2 4-15,0-2-2 0,-2 0-1 16,-2 2 11-16,4-2-12 0,-7 1-3 0,0 2 14 16,-1-1-17-16,-5-2 9 0,3 2-9 15,-4-1 3-15,2 3-3 0,-2-2 0 16,0 0 0-16,-1 1-7 0,1 0-9 16,-2 1-24-16,-1-3-17 0,0 1-32 0,0 1-34 15,-5-2-56-15,-12-1-97 0,24 0-357 16,-16 0 144-16</inkml:trace>
  <inkml:trace contextRef="#ctx0" brushRef="#br0" timeOffset="4069.9">1503 5906 1805 0,'0'0'-41'16,"9"-23"7"-16,-9 23 11 0,0 0 11 16,0 0 9-16,0 0 6 0,0 0 24 15,0 0 2-15,0 0 2 0,0 0 2 16,0 0 6-16,0 0 8 0,0 0 14 0,0 0-8 16,0 0 8-16,0 0-6 0,0 0 8 15,0 0-6-15,0 0-7 0,0 0-1 0,7 46-5 16,-7-46-7-16,-2 25 2 0,2-25-7 15,0 28-7-15,2-11 4 0,-4 0-10 0,4 1-1 16,-2 1 1-16,0 2 1 0,0-3 0 16,2 3-27-16,0-2-1 0,1-1 4 0,-1 1 8 15,0-2-1-15,0-2 3 0,1 0 6 16,-3-15 6-16,8 27-2 0,-5-17-3 16,1 1 2-16,-4-11-8 0,12 18-4 0,-12-18-7 15,11 11-8-15,-11-11-7 0,14 7-5 16,-14-7-1-16,0 0 0 0,19-1 0 0,-19 1 1 15,0 0 0-15,21-16 6 0,-21 16 12 16,13-20-3-16,-7 7-4 0,2 1 5 16,-1-4-4-16,-1 0 0 0,1 2 3 15,0-4 3-15,-1 1 3 0,-1 0 0 0,2 0 13 16,-1 0-14-16,1-2-1 0,-3 2 11 16,3-3 2-16,-3 4-5 0,1-2 11 15,0 1 1-15,0 2 10 0,-1 0-19 0,0 0 3 16,-4 15 2-16,4-25 2 0,-1 14-1 15,-3 11-3-15,6-22-3 0,-6 22 4 0,2-17-8 16,-2 17 5-16,3-15-7 0,-3 15 5 16,0 0 4-16,6-21-2 0,-6 21-10 15,0 0 9-15,2-15-7 0,-2 15-7 0,0 0-33 16,0 0-33-16,4-14-32 0,-4 14-47 16,0 0-98-16,0 0-382 0,0 0 148 0</inkml:trace>
  <inkml:trace contextRef="#ctx0" brushRef="#br0" timeOffset="4539.89">1928 5896 1794 0,'4'-17'-51'0,"-4"17"7"15,0 0-1-15,0 0 10 0,0 0 6 0,0 0 14 16,0 0 19-16,0 0 12 0,0 0 11 16,0 0 6-16,0 0 4 0,-25 44 7 15,19-35 12-15,0 5 10 0,6-14-3 0,-14 24 7 16,10-10-14-16,-2-1 7 0,2 3-3 16,-1 0-1-16,1 0-14 0,2-1 12 15,0 2-14-15,0 1 0 0,2-18 7 16,0 34-18-16,0-21-4 0,2 4-5 0,0 1 8 15,2-2-6-15,1 2-7 0,-1-4-2 16,-1 0-4-16,4 0-1 0,-3 0-25 0,-4-14-36 16,12 22-16-16,-6-15-33 0,-6-7-40 15,10 15-68-15,-10-15-451 0,10 10 106 0</inkml:trace>
  <inkml:trace contextRef="#ctx0" brushRef="#br0" timeOffset="9571.85">2174 6053 492 0,'14'-6'214'0,"-14"6"-64"15,0 0-31-15,0 0-31 0,0 0-9 16,12-8-5-16,-12 8-6 0,0 0 1 15,0 0-4-15,0 0 6 0,0 0-2 0,0 0 5 16,0 0-11-16,0 0-3 0,0 0 0 16,0 0-1-16,0 0-9 0,0 0 5 15,0 0-9-15,0 0 9 0,0 0-4 0,0 0-4 16,0 0 1-16,0 0 13 0,0 0-26 16,0 0 1-16,0 0-4 0,-48 21 1 15,38-14-4-15,10-7-3 0,-17 10 8 0,7-4-16 16,10-6-1-16,-21 13 1 0,14-7-5 15,7-6-1-15,-15 11-2 0,15-11-5 16,-13 12 8-16,13-12-1 0,-10 10-2 0,10-10 2 16,-7 11 0-16,7-11 4 0,0 0 2 15,-4 15-6-15,4-15-1 0,0 0 13 16,0 0-2-16,0 0-2 0,11 27 3 0,-11-27-4 16,10 7 1-16,-10-7 0 0,15 10-4 15,-15-10 0-15,17 6-3 0,-17-6-5 16,16 9 2-16,-16-9-4 0,16 8 4 0,-16-8 15 15,16 6-16-15,-16-6 8 0,13 7-4 0,-13-7 2 16,13 6-1-16,-13-6-3 0,11 7 2 16,-11-7 0-16,0 0-2 0,12 9 0 15,-12-9 6-15,0 0-2 0,8 11 1 0,-8-11 2 16,0 0 9-16,0 0-9 0,0 0 2 16,0 21-2-16,0-21-2 0,0 0-1 15,-14 15 0-15,14-15-1 0,-15 9-2 16,15-9 1-16,-17 10 5 0,6-4 0 0,11-6-5 15,-24 7-1-15,10-3-1 0,0 1-3 16,-1 0 1-16,15-5 2 0,-30 5-9 0,17-3-4 16,13-2-5-16,-27 2-6 0,27-2-10 15,-27 0-11-15,27 0-16 0,-22-4-26 16,22 4-31-16,-19-5-22 0,19 5-34 0,-13-8-33 16,13 8-75-16,-10-11-467 0,6 3-11 15</inkml:trace>
  <inkml:trace contextRef="#ctx0" brushRef="#br0" timeOffset="10004.32">2379 6018 2126 0,'0'0'-53'0,"0"0"16"15,0 0 13-15,19 2 19 0,-19-2 13 16,0 0 26-16,16 4 23 0,-16-4 13 0,14 5 2 16,-14-5 7-16,10 12 8 0,-10-12 2 15,15 19 4-15,-9-9 6 0,0 3 2 16,-2 3-8-16,1 0-6 0,-1 1-6 16,-1 5-6-16,-1 2-7 0,-2 3-4 0,-2-4-7 15,-1 3-4-15,1-1-9 0,-5 2-6 16,3-1-2-16,-4 1-4 0,0 0-18 0,-5 1-61 15,-2 1-72-15,-2 0-88 0,-4-2-141 16,-4-1-513-16,2-3-217 0</inkml:trace>
  <inkml:trace contextRef="#ctx0" brushRef="#br0" timeOffset="-182796.42">29549 4123 1024 0,'-10'-20'108'0,"10"20"-43"15,0 0-4-15,0 0 13 0,0 0 14 0,0 0-15 16,2-22-19-16,-2 22 18 0,0 0 1 16,0 0 13-16,0 0 3 0,6-22 24 15,-6 22 16-15,0 0 4 0,5-14-1 0,-5 14-6 16,0 0-6-16,0 0-1 0,0 0-13 16,7-16-10-16,-7 16-11 0,0 0-7 0,0 0-7 15,0 0-9-15,0 0-9 0,8-9-4 16,-8 9-1-16,0 0-9 0,17-5-3 15,-17 5-2-15,0 0-8 0,27-1-1 0,-27 1-1 16,19-2-3-16,-19 2-3 0,0 0-1 16,28-2-3-16,-28 2-1 0,17 0-3 0,-17 0-8 15,0 0-27-15,25-2-22 0,-25 2-31 16,0 0-38-16,25 0-32 0,-18 0-36 16,-7 0-68-16,0 0-136 0,0 0-368 15,0 0-38-15</inkml:trace>
  <inkml:trace contextRef="#ctx0" brushRef="#br0" timeOffset="-181010.41">29252 3947 2128 0,'0'0'-67'0,"0"0"31"0,0 0 23 16,0 0 8-16,0 0 23 0,0 0 22 15,0 0 5-15,0 0 12 0,0 0-10 0,0 0 1 16,0 0-2-16,0 0-24 0,0 0 12 16,0 0-2-16,0 0-3 0,0 0 2 0,0 0 1 15,-9 23-9-15,9-23 2 0,0 0-7 16,-17 6 0-16,17-6 3 0,0 0-5 16,-21 3 1-16,21-3-3 0,0 0-2 0,-19 3-3 15,19-3 3-15,0 0-3 0,0 0-2 16,-23 0 2-16,23 0 4 0,0 0 3 15,-16-10 6-15,16 10 1 0,0 0 9 0,-6-15-3 16,6 15-3-16,0 0 7 0,-2-25 1 16,2 25 2-16,4-21-8 0,-4 21 3 0,2-23 5 15,0 10 1-15,-2 13 2 0,7-29 1 16,-2 16-1-16,-5 13 5 0,6-25-1 16,-4 14 11-16,-2 11-4 0,4-21-1 0,-4 21-2 15,2-16-4-15,-2 16-1 0,4-14-6 16,-4 14-8-16,0 0-3 0,5-18-4 15,-5 18-6-15,0 0 1 0,0 0-1 0,0 0-5 16,0 0 2-16,0 0-2 0,0 0 1 16,0 0 0-16,0 0-4 0,0 0 3 0,0 0-1 15,0 0-1-15,-23 44-1 0,23-44-2 16,-7 21 1-16,2-8 0 0,-1-2 0 16,6-11-1-16,-8 28 2 0,4-13-2 0,0-2 0 15,0 1-1-15,4-14 0 0,-10 27 0 16,6-14-2-16,0-1 1 0,4-12 2 15,-8 27-3-15,2-14 2 0,1-1 0 0,5-12-6 16,-8 21 6-16,4-12-3 0,4-9 0 16,-11 20-1-16,11-20 0 0,-7 18-3 15,7-18-1-15,-8 16-3 0,8-16-1 0,-8 13 2 16,8-13 1-16,-10 12-3 0,10-12-2 16,-12 11-6-16,12-11-3 0,-10 10-1 0,10-10-2 15,-15 6 0-15,15-6 6 0,0 0 1 16,-17 7 5-16,17-7 1 0,0 0 0 15,-15 4 8-15,15-4-6 0,0 0 1 0,0 0 1 16,0 0 1-16,0 0 4 0,0 0 0 16,0 0 1-16,0 0 0 0,-22-14 1 0,22 14 5 15,0 0-4-15,0 0-2 0,0 0 3 16,0-24-5-16,0 24-2 0,0 0 2 16,0 0 1-16,8-27-3 0,-8 27 2 15,0 0 2-15,6-17-3 0,-6 17 0 16,6-14 8-16,-6 14-5 0,0 0-1 0,6-15 2 15,-6 15 0-15,0 0-2 0,7-12 0 16,-7 12-2-16,0 0 6 0,0 0-8 0,6-13 1 16,-6 13 0-16,0 0 0 0,0 0 1 15,0 0-2-15,0 0 4 0,0 0-1 0,0 0-2 16,0 0 1-16,7-13 0 0,-7 13 1 16,0 0 0-16,0 0-1 0,0 0 2 0,0 0-1 15,0 0 1-15,0 0 0 0,0 0 7 16,0 0-7-16,0 0 0 0,0 0 1 15,0 0-2-15,0 0-2 0,0 0 4 0,0 0-1 16,0 0 3-16,0 0-1 0,6-13 0 16,-6 13 2-16,0 0-1 0,0 0-1 15,0 0-1-15,0 0 0 0,0 0 2 0,0 0-6 16,0 0 2-16,0 0 0 0,0 0-1 16,0 0 2-16,0 0 0 0,0 0 0 15,0 0 3-15,0 0-3 0,0 0-3 16,0 0 6-16,0 0-3 0,0 0 4 0,0 0 1 15,0 0 0-15,0 0 3 0,0 0-4 16,0 0 1-16,0 0-3 0,0 0 1 0,0 0-3 16,0 0 2-16,0 0-2 0,0 0 3 15,0 0 0-15,0 0-1 0,0 0-2 0,0 0 3 16,0 0-1-16,0 0 1 0,0 0 1 16,0 0 1-16,0 0-3 0,0 0 1 15,0 0-3-15,0 0 5 0,0 0-3 0,0 0 1 16,0 0 0-16,0 0 0 0,0 0 1 15,0 0 1-15,0 0-4 0,0 0 2 16,0 0 0-16,0 0-1 0,0 0 3 16,0 0-7-16,0 0 2 0,0 0 1 0,0 0-1 15,0 0-1-15,0 0 1 0,0 0 0 16,0 0 2-16,0 0-3 0,0 0 0 0,0 0 2 16,0 0-2-16,0 0 3 0,0 0-3 15,0 0 1-15,0 0-3 0,0 0 1 16,0 0 4-16,0 0-5 0,0 0 3 0,0 0-3 15,0 0 3-15,0 0-4 0,0 0 5 16,0 0-1-16,0 0 0 0,0 0-3 0,0 0 1 16,0 0 4-16,0 0-2 0,0 0-4 15,0 0 4-15,0 0 0 0,0 0 0 16,0 0 0-16,0 0 0 0,0 0 2 0,0 0-3 16,0 0 4-16,0 0-3 0,0 0 0 15,0 0 1-15,0 0-4 0,0 0 5 16,0 0-4-16,0 0 0 0,0 0 2 15,0 0-1-15,0 0-2 0,0 0 2 0,0 0 1 16,0 0-3-16,23 26 2 0,-23-26 1 16,0 0 0-16,0 0 3 0,0 19-5 0,0-19 4 15,0 0 0-15,0 0 1 0,-10 27 4 16,10-27 2-16,-15 15-5 0,4-5 1 0,-2-1 2 16,-5 4 1-16,-2-5-3 0,2 3-9 15,-6-1-23-15,1 0-37 0,-2 2-60 0,4-1-54 16,-5-2-78-16,3 1-163 0,-1-3-425 15,4 1-187-15</inkml:trace>
  <inkml:trace contextRef="#ctx0" brushRef="#br0" timeOffset="-180752.28">28989 4557 2484 0,'0'0'-18'0,"9"13"33"0,-9-13 10 16,0 0 19-16,8 9 20 0,-8-9 5 16,0 0 1-16,0 0-9 0,0 0-4 0,10 9-12 15,-10-9-17-15,0 0-26 0,0 0-32 0,0 0-34 16,0 0-62-16,0 0-71 0,0 0-145 15,14-19-346-15,-14 19 67 0</inkml:trace>
  <inkml:trace contextRef="#ctx0" brushRef="#br0" timeOffset="-180267.9">28822 3810 2012 0,'-6'-17'-25'0,"6"17"13"0,-6-11 4 16,6 11 7-16,0 0 2 0,0 0 11 16,-8-16-1-16,8 16 24 0,0 0 19 0,0 0-10 15,0 0 2-15,0 0-1 0,0 0-5 16,0 0 2-16,0 0 24 0,-20 27-29 15,20-27-2-15,-5 15 1 0,5-15 2 0,-7 23-2 16,7-23-5-16,-1 25-1 0,-1-12 5 16,2-13-8-16,-6 29 8 0,2-13-2 15,4-16-6-15,-3 28 14 0,-1-15 7 0,-1 1 5 16,5-14 5-16,-10 24 4 0,4-12-6 16,-4-3 3-16,-2 2-1 0,-1-2-6 0,-1 2-4 15,-1-4-1-15,-2 1-5 0,-2-1-6 16,2-1-3-16,-7 2-4 0,2-2-2 15,1-4-1-15,-3 1 1 0,-4 1-7 0,3-4 1 16,0 0-7-16,-2-1 2 0,-5-2-2 16,0 0 0-16,-7-2-2 0,2 0-5 0,1-3 0 15,0 3 3-15,0-2-1 0,-1-2-4 16,2 0-1-16,3-1-6 0,4 3-13 16,4-2-12-16,-2 0-10 0,2 1-27 15,5 1-44-15,2-1-45 0,3 3-40 0,3-4-63 16,11 9-162-16,-13-16-342 0,13 9-46 15</inkml:trace>
  <inkml:trace contextRef="#ctx0" brushRef="#br0" timeOffset="-179896.64">29345 3252 2209 0,'18'-10'-65'0,"-18"10"30"16,14-8 8-16,-14 8 29 0,0 0 2 15,12-5 20-15,-12 5 26 0,0 0 28 16,0 0 3-16,0 0 6 0,0 0 14 16,-40 20-1-16,22-7 2 0,-2 0 1 0,-1 0-3 15,-5 6-8-15,-4-2-12 0,-1 5-4 16,-5 0-10-16,-4 3-2 0,-1-1-9 0,-15 8-10 16,0 1-19-16,7-4-22 0,7-6-44 15,-1 2-63-15,0-2-61 0,-15 9-67 16,10-7-150-16,7-4-395 0,-1-4-73 0</inkml:trace>
  <inkml:trace contextRef="#ctx0" brushRef="#br0" timeOffset="-179386.95">27672 3784 2214 0,'-10'5'-96'0,"10"-5"19"0,-15 8 10 15,15-8 7-15,-18 9 10 0,18-9 8 16,-11 8 19-16,11-8 24 0,-14 6 6 16,14-6 11-16,-13 7 11 0,13-7 4 0,0 0 7 15,-18 7 15-15,18-7 7 0,0 0 1 16,-22 3-16-16,22-3-1 0,0 0-6 15,0 0-1-15,-27-10 3 0,27 10-4 0,-14-12-6 16,14 12-3-16,-9-17-6 0,9 17 0 16,-8-20-2-16,5 8-12 0,3 12 4 15,3-24-10-15,-3 24-1 0,8-29-8 0,0 14-12 16,3 1-5-16,2-1 2 0,1 2-5 16,1-1 5-16,0 1-2 0,-3 4-5 15,1-1-1-15,1 1 5 0,-3 1 5 0,0 0 2 16,-11 8-3-16,18-13 4 0,-18 13 5 15,11-9-10-15,-11 9 3 0,5-12 7 0,-5 12 2 16,0 0-2-16,0 0 11 0,0 0 16 16,-20-31 20-16,20 31 7 0,-12-13 11 0,12 13-1 15,-13-15 2-15,8 5 13 0,5 10 0 16,-14-15-6-16,14 15-7 0,-8-18-11 16,8 18-3-16,-2-19-3 0,2 19-13 0,0-16-18 15,0 16-43-15,0 0-40 0,10-23-47 16,-5 16-78-16,-5 7-158 0,7-14-278 15,-7 14 140-15</inkml:trace>
  <inkml:trace contextRef="#ctx0" brushRef="#br0" timeOffset="-178712.33">27076 3888 1761 0,'0'0'-91'0,"0"0"6"15,-6 14 16-15,6-14 15 0,0 0 13 0,0 0 9 16,-5 19 16-16,5-19 18 0,-6 15 15 16,6-15 11-16,-7 19 4 0,0-8 14 15,0 2 8-15,1 1 16 0,1 3 11 16,-6 0 15-16,0 4 1 0,-3-2-18 0,3 3-5 16,-4 4-8-16,-2 1-5 0,-1 1 0 15,1-1-11-15,1 1 2 0,-4 3 3 16,-1-2-9-16,-1 3 4 0,0-3 7 0,1 3-8 15,-2 0 0-15,-3 1-5 0,4-1-1 0,-1-4-6 16,-2 3 8-16,2 1-3 0,2-3-4 16,-2 1-1-16,-2 2 1 0,-2 2-11 15,4-2 4-15,-1 2-1 0,-1-2-7 0,0 3 2 16,1-3-2-16,-3-2 0 0,3 3-1 16,-1-1-1-16,-4-3-2 0,6-2-1 15,-4 3 1-15,4-7 7 0,-3 2 7 0,3-4 9 16,-2 1 1-16,-2 0 1 0,2-3 7 15,-1-2-4-15,-5-1 1 0,6 2 3 0,-5-5-2 16,6-1 2-16,-3-3-1 0,2 1-7 16,-3-3-3-16,0 1-5 0,1-2-3 15,-2-2-3-15,0-2-5 0,-3-2 1 16,-1 0-4-16,1-5-1 0,-9 2-4 0,1-5 1 16,-2 0-1-16,-2-2-4 0,-2-2-2 15,1-4-1-15,0 3 1 0,-1-2-2 16,2 0-3-16,1-2 0 0,5 3-2 0,0 1 1 15,5 2-2-15,-1-1 4 0,8 0-10 16,2 4-18-16,-1 0-21 0,5 0-34 0,2 0-31 16,5 3-56-16,13 5-58 0,-20-13-98 15,13 8-646-15,7 5-407 0</inkml:trace>
  <inkml:trace contextRef="#ctx0" brushRef="#br0" timeOffset="-178214.49">26582 3960 2801 0,'9'-10'-161'0,"-9"10"26"0,0 0 9 16,0 0 12-16,0 0 21 0,0 0 11 16,0 0 15-16,0 0 23 0,0 0 7 0,0 0 20 15,0 0 21-15,-45 5 9 0,45-5 20 16,-22 0 26-16,22 0 10 0,0 0 12 16,-27-2-4-16,27 2 1 0,-18 0 3 0,18 0-5 15,0 0 0-15,-31 0-2 0,31 0 0 16,-16 4-13-16,16-4 3 0,-20 12-5 15,10-5-11-15,-1 2 2 0,3 1-11 0,8-10 3 16,-16 25-8-16,11-11-14 0,1 0-67 16,0 4-75-16,-1-3-91 0,2 0-224 0,-1 0-287 15,1-3 8-15</inkml:trace>
  <inkml:trace contextRef="#ctx0" brushRef="#br0" timeOffset="-178076.05">26145 4382 2278 0,'-9'13'23'16,"9"-13"-25"-16,0 0-35 0,-14 14-19 16,14-14 1-16,0 0 5 0,-9 7-26 0,9-7-56 15,0 0-121-15,0 0-275 0,0 0 294 16</inkml:trace>
  <inkml:trace contextRef="#ctx0" brushRef="#br0" timeOffset="-177440.88">25915 4118 1625 0,'0'0'55'16,"-11"-16"1"-16,11 16-3 0,-4-15-2 15,4 15 7-15,-5-18 3 0,5 18-10 0,0-21-9 16,0 21-3-16,5-23-5 0,-3 6-3 16,-2 17-4-16,8-32-1 0,-3 13-9 0,3 0 10 15,-2-2-4-15,2 0 9 0,1 0 1 16,-1 2 14-16,1 0-6 0,-3 2 0 15,4 2-8-15,-2 1 6 0,-1-1-6 0,0 4 1 16,-1-3-13-16,-6 14 6 0,14-17-4 16,-14 17-8-16,13-11 5 0,-13 11-3 15,0 0 2-15,0 0-3 0,0 0 18 0,0 0-15 16,0 0-9-16,14 34 8 0,-14-34-7 16,-6 22 8-16,6-22 7 0,-13 27 5 15,7-16-1-15,-5 1 8 0,0 1-1 16,2-2 9-16,-8 2 0 0,4-2-5 0,-3-1-1 15,1-2-5-15,2 0-1 0,-5 0-3 16,2-1-3-16,2-1-2 0,1-2-5 0,13-4 1 16,-25 6-4-16,25-6 0 0,-20 4-2 15,20-4 1-15,-23 4-4 0,23-4 3 0,-15 1 4 16,15-1-3-16,0 0 0 0,-21 4-1 16,21-4-5-16,0 0 0 0,-17 12 0 15,17-12-2-15,-12 11 1 0,12-11 0 16,-13 15-1-16,13-15-1 0,-9 16-1 0,2-9 2 15,7-7-1-15,-13 17-4 0,6-9 8 16,7-8-7-16,-14 12 1 0,14-12-3 0,-11 11 3 16,11-11-1-16,-13 10-2 0,13-10-7 15,0 0-14-15,-13 9-15 0,13-9-7 0,0 0-5 16,0 0 6-16,0 0 9 0,0 0-6 16,0 0 10-16,0 0 3 0,0 0 3 15,0 0 1-15,0 0-1 0,-19 0 7 0,19 0-5 16,0 0 13-16,0 0 8 0,0 0 19 15,-7 12 15-15,7-12 1 0,-9 11 5 0,9-11-7 16,-14 13 2-16,6-3-3 0,8-10-4 16,-18 15-10-16,9-8-17 0,-4 3-41 15,4-2-55-15,9-8-52 0,-21 11-84 16,8-5-138-16,6-5-486 0,7-1-195 0</inkml:trace>
  <inkml:trace contextRef="#ctx0" brushRef="#br0" timeOffset="-177247.38">25387 3974 2502 0,'0'0'-80'0,"0"0"14"0,0 0 12 16,0 0 17-16,0 0 14 0,0 0 1 0,0 0 13 16,0 0-2-16,0 0 6 0,0 0-3 15,-42 27-4-15,42-27 4 0,-11 7 0 16,11-7-7-16,-14 9-23 0,14-9-32 15,-13 8-61-15,13-8-130 0,-14 4-267 0,14-4 290 16</inkml:trace>
  <inkml:trace contextRef="#ctx0" brushRef="#br0" timeOffset="-176886.29">25305 3911 1589 0,'0'0'41'15,"12"-11"14"-15,-12 11 0 0,0 0 22 0,0 0-14 16,0 0-3-16,0 0 14 0,0 0 0 16,0 0-1-16,0 0 2 0,0 0 16 0,0 0 5 15,0 0 5-15,0 0 11 0,0 0 1 16,0 0 4-16,-62 15-1 0,44-12-1 16,2 3 0-16,-6-2 2 0,-1 2 5 0,-1-2 2 15,-5 0-1-15,-1 0-9 0,-1-3 0 16,-3 2-3-16,0 0-7 0,-2-1 3 15,-1-2-4-15,-4 2-6 0,3-2-5 0,-1 0-1 16,1 0-10-16,2 0 20 0,-6-2-8 16,7-2-11-16,2 3-6 0,1-2-13 0,2-1-3 15,0 3-8-15,4-5-4 0,2 4-4 16,3-2-8-16,-1 1-13 0,4-1-10 0,1-2-26 16,-2 3-23-16,4-6-29 0,-2 2-34 15,0-3-51-15,5 1-62 0,-2-3-58 16,-2-3-101-16,3 0-183 0,0-1-90 0,0 0-263 15,-1-2-297-15</inkml:trace>
  <inkml:trace contextRef="#ctx0" brushRef="#br0" timeOffset="-176709.44">24192 3546 2871 0,'14'-7'5'15,"-14"7"-2"-15,24-9-1 0,-10 6 5 16,3-1 7-16,7-1 9 0,-2 0 3 15,8-1-4-15,0 1-6 0,4 1-3 0,6-2-2 16,0 2-5-16,0 0-11 0,1 1-38 16,-1-1-44-16,-6 2-41 0,0-2-48 0,-4 0-68 15,-1 0-485-15,-3 3 0 0</inkml:trace>
  <inkml:trace contextRef="#ctx0" brushRef="#br0" timeOffset="-176121.34">22832 3323 2270 0,'11'-12'31'0,"-11"12"-2"16,0 0-15-16,8-9-8 0,-8 9 14 16,0 0-2-16,0 0 16 0,0 0 2 0,0 0 14 15,0 0-10-15,11 28 6 0,-11-28 11 16,0 21 15-16,0-21 4 0,2 24-6 0,-2-10-4 16,0-14-6-16,0 34-3 0,0-16-9 15,0-2-4-15,0 4-26 0,-2-1-7 16,2 2 0-16,-4-2-11 0,1 0-66 0,1 1-57 15,0 0-62-15,-4-1-126 0,0-4-465 16,-3 4-69-16</inkml:trace>
  <inkml:trace contextRef="#ctx0" brushRef="#br0" timeOffset="-175857.89">22471 3957 2268 0,'0'0'-46'0,"0"0"18"0,0 0 9 16,0 0 13-16,0 0 10 0,29 8 10 0,-29-8 13 16,32-2-8-16,-13-1-4 0,4 3 7 15,7-1 3-15,1-3 27 0,3 2-8 16,0 2 8-16,2-2-2 0,1 2-13 0,-2 0 1 15,1 0-17-15,-2 2-44 0,0 0-53 16,-5 0-52-16,-3-2-125 0,0 2-413 0,-8-2 101 16</inkml:trace>
  <inkml:trace contextRef="#ctx0" brushRef="#br0" timeOffset="-175451.01">22871 4067 1893 0,'-11'4'-45'0,"11"-4"17"0,-21 6 12 16,8-1 17-16,13-5 19 0,-30 7 16 0,16 0 37 15,-4-3 8-15,2 1 25 0,-1 1-8 16,0 1-2-16,0-1-9 0,3 2-8 0,-2-1-9 16,2 1-7-16,-1 0-6 0,4 2-10 15,0 1 0-15,3 0-9 0,8-11-8 16,-10 25-2-16,8-13-5 0,2-12-9 0,4 28-4 15,-2-14 3-15,4 1-2 0,0 0-2 16,5 0-1-16,-3 1-1 0,5-3-5 0,-2 0 5 16,-1 0-1-16,0 0 5 0,2 1-10 15,-2-2 5-15,-2-1 2 0,1 0-3 0,-3 1-3 16,3-1 3-16,-9-11 2 0,8 17 10 16,-8-17 12-16,2 19 19 0,-2-19 11 15,0 0 9-15,-6 23 5 0,6-23 3 0,-13 14-6 16,2-9-5-16,11-5-6 0,-20 10-8 15,8-6-3-15,12-4-5 0,-24 5-4 16,24-5-9-16,-26 0-11 0,26 0-23 16,-27-4-38-16,13-1-38 0,14 5-50 0,-22-17-42 15,9 2-52-15,2-6-151 0,3-3-478 16,-1-3-199-16</inkml:trace>
  <inkml:trace contextRef="#ctx0" brushRef="#br0" timeOffset="-173534.72">23198 3220 2602 0,'0'0'-54'0,"0"0"8"0,0 0-1 16,0 0 3-16,0 0 6 0,0 0 6 0,0 0-1 15,0 0 4-15,0 0 14 0,43 9-7 16,-43-9-3-16,23 0 13 0,-23 0-9 16,25 1 7-16,-9-1 5 0,-16 0-5 15,31 3-1-15,-14-2 11 0,0 2-6 16,-17-3 2-16,32 4 4 0,-18-1-6 0,-14-3 2 15,24 5 2-15,-14-1 0 0,-10-4 3 0,17 9-1 16,-17-9-7-16,13 11 8 0,-13-11 6 16,9 11-9-16,-9-11 6 0,2 15-2 15,-2-15 7-15,0 18 11 0,0-18-5 0,0 0 10 16,-6 32-10-16,3-16-4 0,3-16 6 16,-2 28-3-16,0-11-6 0,0 0 6 15,-1 2 1-15,1 0 12 0,0 1-21 0,2 2 9 16,-2 5-2-16,0-2-6 0,-2 1 6 15,4 3 12-15,-2-1-15 0,0 3 14 16,2-1-3-16,0 1-2 0,0 3 1 0,4 3-9 16,-2 0 6-16,2 2-3 0,0-2-2 15,1 0 6-15,-3 3-19 0,5-2 14 16,-3 0-1-16,0-2-2 0,0 0 0 0,-2 0 3 16,2-5-7-16,-2 0 6 0,2-1-5 15,-4-3-5-15,4 2 11 0,-4-3 5 0,3 0-5 16,-3-3 11-16,0 0-7 0,3-2 5 15,-3 2-6-15,-3-3-6 0,3 0 6 16,0 2 5-16,0-6-10 0,0 3 1 0,-3-2-4 16,3-17 2-16,-4 33 8 0,0-18-3 15,2 0-5-15,-2-1 9 0,4-14 16 16,-8 26 9-16,2-14 10 0,-1 1 1 0,7-13 1 16,-17 22-31-16,9-13 0 0,-3-1-1 15,1 1 0-15,10-9 1 0,-24 17 2 16,12-10 1-16,-4 1-6 0,2 0 2 0,-3-1-10 15,0 1 8-15,0-1-3 0,-3 2 2 16,2-4 4-16,-3 1-6 0,-1-1 2 0,0 1 6 16,-2-1-5-16,-2-1 6 0,3 2 5 15,2-2 7-15,-6 0-8 0,1 0-4 0,1 0 0 16,-1 1 2-16,-2-1-6 0,4 0-3 16,-4 0 5-16,1-2-8 0,-1 2 16 15,0-3-5-15,1 3-2 0,-1-1-2 0,0-2-1 16,-1-1-2-16,-1 3-1 0,0-3-2 15,1 0-1-15,-3 0-4 0,2-3 3 16,-1 3 4-16,1-1 5 0,1-2-2 0,0-1-1 16,-1 3-4-16,2-3 0 0,1 2-2 15,1-2 2-15,1 0-6 0,-3 3-2 0,2-4-1 16,4 0-4-16,-2 1-1 0,3 0 0 16,0 1 1-16,2-3 0 0,0-1-3 15,0 3 0-15,2 0 3 0,2-2-1 0,15 6-1 16,-29-10 9-16,13 7-3 0,16 3-3 15,-20-10-6-15,20 10 0 0,-15-10-2 0,15 10-4 16,-13-9 0-16,13 9 0 0,-9-16-1 16,9 16 1-16,-2-16 0 0,2 16 0 15,0-22 2-15,0 22-2 0,4-28-1 0,-2 11 1 16,3 0 0-16,-1-7-2 0,2 0-3 16,1-4-9-16,-1-5-5 0,3-1-11 15,-1-1-2-15,-2-3-8 0,0 0 2 16,2 0 1-16,-4 0 6 0,2 2 1 0,-2-2 1 15,0-1 2-15,0 2 5 0,0 1 6 0,-1-1-2 16,1 1-4-16,-2 3 2 0,0 1 0 16,0 2-3-16,1-1-2 0,-1 0 0 15,0 3-4-15,0 1-2 0,-2 0 5 0,2 3-4 16,-2 1 0-16,0 2 2 0,0 0 7 16,0 4 1-16,0-2-2 0,0 2 13 0,2 0-6 15,-2 17 4-15,0-29-1 0,0 16 6 16,0 13-1-16,0-23 13 0,0 23-3 15,2-21 0-15,-2 21 3 0,2-19-8 0,-2 19 4 16,5-19 4-16,-5 19 0 0,4-17-6 16,-4 17 13-16,4-14-2 0,-4 14-1 0,4-15 4 15,-4 15-2-15,6-13 3 0,-6 13-9 16,9-12 13-16,-9 12-8 0,0 0 1 16,15-15 0-16,-15 15-9 0,14-7 7 0,-14 7 13 15,14-10-25-15,-14 10 10 0,14-8-2 16,-14 8 1-16,13-10-1 0,-13 10 5 15,15-7 1-15,-15 7-6 0,13-9 6 0,-13 9 4 16,12-10-4-16,-12 10-4 0,12-10-5 16,-12 10 0-16,14-7 3 0,-14 7 3 15,16-8-2-15,-16 8-2 0,17-7 2 0,-17 7-1 16,13-6 6-16,-13 6 0 0,15-7 5 16,-15 7-7-16,0 0 4 0,19-8-5 15,-19 8 1-15,11-8 2 0,-11 8-7 0,0 0 7 16,16-7-8-16,-16 7 4 0,0 0 1 15,20-8-3-15,-20 8 3 0,14-4 3 0,-14 4-6 16,0 0-5-16,28-4 7 0,-28 4 5 16,21-2-5-16,-21 2-1 0,24-3 2 0,-24 3 0 15,25-2 0-15,-13 0 3 0,-12 2-4 16,28-2 2-16,-12 0 2 0,-16 2-3 16,30-2 0-16,-13 2-3 0,-17 0 3 0,30-1 2 15,-12 1-11-15,-18 0 7 0,33 0-2 16,-16 0 8-16,0-3-1 0,-17 3-7 0,32 0 1 15,-16 0 0-15,-16 0-6 0,32 0 15 16,-17 0-11-16,-15 0 8 0,32 0-6 16,-18 0 3-16,-14 0 0 0,32 0 0 0,-15 0-1 15,0-1 11-15,-17 1-11 0,37 0 1 16,-21 0-5-16,3-3 4 0,-19 3-14 0,36-1 1 16,-19-1-2-16,-17 2-1 0,34-2-4 15,-17 2 10-15,-17 0-6 0,27-2 8 16,-11 0 0-16,-16 2-3 0,26-1-7 0,-26 1 10 15,30 0-1-15,-15 0 2 0,-15 0-1 16,30-3 12-16,-30 3-9 0,30 0 6 16,-18-2-11-16,-12 2 9 0,28 0 5 0,-28 0 0 15,25-2-3-15,-10 1 7 0,-15 1-3 16,27 0-4-16,-27 0-1 0,26-3-1 16,-26 3 5-16,23 0-27 0,-13 0-42 0,-10 0-78 15,16-3-193-15,-16 3-223 0,8-4 250 16</inkml:trace>
  <inkml:trace contextRef="#ctx0" brushRef="#br0" timeOffset="-173031.01">21611 4208 1609 0,'0'0'-12'0,"0"0"12"0,0 0-2 0,0 0-6 16,-21 2 18-16,21-2 22 0,0 0 18 16,0 0 11-16,0 0 4 0,-22-17 4 0,22 17-18 15,0 0 11-15,-6-14 0 0,6 14-2 16,0 0-15-16,0 0 1 0,0 0-6 0,0 0 5 15,0 0 0-15,0 0-14 0,15-28 7 16,-15 28 3-16,0 0-2 0,0 0 0 16,0 0 2-16,0 0 8 0,0 0 0 0,0 0 5 15,0 0 2-15,0 0-9 0,0 0-2 16,0 0-2-16,-15 59-4 0,5-45-4 16,-5-1-28-16,0 2-54 0,-2 0-53 0,0-1-62 15,-2-6-161-15,-3 3-411 0,2-4-5 16</inkml:trace>
  <inkml:trace contextRef="#ctx0" brushRef="#br0" timeOffset="-171329.48">21228 3827 2274 0,'0'0'14'0,"0"0"-1"16,-15 14 4-16,15-14-11 0,0 0 3 16,-15 12 8-16,7-3-6 0,8-9 13 0,-22 19 5 15,12-11 0-15,-2 6-2 0,-4 0 8 16,2 1 20-16,-1 0 17 0,0 1 10 15,0-3 1-15,1 4-8 0,-2-4-6 0,4 2-10 16,-1 1-4-16,0-3-6 0,3-1-3 16,1-3-3-16,9-9-2 0,-16 18-4 15,7-11-1-15,9-7 1 0,-11 13 5 0,11-13 6 16,-8 8-2-16,8-8-5 0,0 0-3 16,0 0-5-16,0 0-1 0,0 0 6 0,0 0 2 15,0 0 1-15,-10-35-4 0,10 35 8 16,-5-20 8-16,5 20 9 0,-7-21 1 15,7 21 3-15,-8-17-6 0,8 17 2 0,-8-18-9 16,8 18-2-16,-11-11-6 0,11 11-3 16,-12-10-7-16,12 10-2 0,-18-7-9 15,18 7 2-15,0 0-3 0,-24 1-3 0,24-1-2 16,-20 12-2-16,10-5 0 0,1 5-2 16,-1-1 0-16,-6 5-1 0,4 0-4 0,0 4 3 15,-4-4-3-15,0 6 3 0,1-2-1 16,-4 4 3-16,-2-3 7 0,1 1 5 15,0 0 0-15,-4-3-3 0,3 1 0 0,1-6-5 16,2 2-7-16,-2-2-26 0,4 2-46 16,-1-4-66-16,2 0-83 0,2-2-88 0,3 2-196 15,0-5-131-15,-2 0-290 0,12-7-311 16</inkml:trace>
  <inkml:trace contextRef="#ctx0" brushRef="#br0" timeOffset="-171157.2">20603 4664 2797 0,'15'11'151'0,"-15"-11"12"0,11 10-28 16,-11-10-30-16,0 0-30 0,12 7-17 0,-12-7-23 16,0 0-51-16,0 0-87 0,16 4-96 15,-16-4-154-15,0 0-516 0,0 0-232 16</inkml:trace>
  <inkml:trace contextRef="#ctx0" brushRef="#br0" timeOffset="-170866.06">20502 3917 2541 0,'0'0'-135'0,"0"0"10"16,0 0 16-16,0 0 10 0,0 0 5 16,20 17 16-16,-20-17 10 0,0 0 17 0,-4 19 20 15,4-19 16-15,0 0 27 0,0 0 39 16,-14 26 24-16,14-26 34 0,-9 10 17 0,9-10 2 16,0 0-4-16,-10 12-6 0,10-12-10 15,0 0-12-15,0 0-11 0,0 0-14 16,0 0-11-16,0 0-33 0,0 0-58 0,0 0-51 15,0 0-52-15,0 0-61 0,25-41-155 16,-21 36-322-16,-4 5 88 0</inkml:trace>
  <inkml:trace contextRef="#ctx0" brushRef="#br0" timeOffset="-170421.98">20189 4031 1864 0,'0'0'-68'0,"0"0"13"0,-3 21 21 16,3-21 24-16,0 0 21 0,0 0 27 0,0 0-2 16,0 0 5-16,0 0-6 0,0 0 5 15,-14 7 16-15,14-7 13 0,0 0-2 16,0 0 5-16,0 0-1 0,0 0-6 0,-24-30-4 15,24 30-14-15,-2-21-12 0,2 21-13 16,0-21-16-16,0 21-5 0,6-30-10 16,1 15-11-16,-1-3-1 0,3 3 4 15,3-2-15-15,1-2-12 0,1 3-7 0,2 1-6 16,0 0-1-16,2 2 0 0,-2 0 2 16,-1 3 5-16,-2 1 11 0,0-1 0 0,-3 3 9 15,-10 7 8-15,22-15 9 0,-16 7 6 16,-6 8 0-16,6-12 8 0,-6 12 3 15,0 0 23-15,0 0 21 0,-19-31 30 0,10 23 28 16,9 8 22-16,-20-20 12 0,9 9-10 16,2-1-12-16,-1 1-17 0,1-3-11 0,1 1-15 15,8 13-21-15,-11-26-23 0,9 14-26 16,2 12-51-16,-2-21-52 0,2 11-43 0,0 10-78 16,0 0-169-16,2-24-260 0,-2 24 121 15</inkml:trace>
  <inkml:trace contextRef="#ctx0" brushRef="#br0" timeOffset="-168161.81">19934 4039 1805 0,'0'0'-60'0,"0"0"14"0,0 0 6 16,0 0 6-16,0 0 23 0,0 0 9 0,0 0 20 15,0 0 19-15,0 0 9 0,0 0 20 16,0 0-2-16,0 0 18 0,0 0 5 0,0 0 13 16,0 0-1-16,0 0-5 0,0 0-8 15,0 0 1-15,-22 36-11 0,10-23 2 16,2 4-5-16,-3 2-4 0,1 0-7 16,-3 3-2-16,-2 2-2 0,-3 3 2 0,2 2-6 15,-4-3-1-15,-3 9-3 0,-1-3-5 16,2 2-5-16,-4-1 1 0,3-1-6 0,-1 2-2 15,-2 1-3-15,5-3-10 0,-2 2 3 16,6-5 1-16,-3 0-4 0,2 1-1 0,0-2-3 16,1-1 3-16,1 0-6 0,0 0-4 15,0 1 3-15,0-4 2 0,-1 4-2 16,-2-6-2-16,2 6 2 0,-2-6 5 0,0-1 5 16,-2 0 5-16,-1-1 7 0,0-2 10 15,0-1 0-15,2-4 2 0,-1 2-4 16,-1-4-3-16,2 2-1 0,-4-4-5 15,1 0 1-15,-3-1-4 0,0 0 1 0,-1-3-5 16,-1 0-1-16,-2-1-2 0,1-3-1 0,-3-1-1 16,0 0-2-16,0 0-2 0,-4-1 16 15,0-2-5-15,-4-3-3 0,-2 3-2 0,-1-3 0 16,1-2-5-16,-1 1-4 0,-6-3 2 16,4 1 0-16,5-1-7 0,-7-1 1 15,9 1-1-15,0 0 0 0,2 3-2 0,4-2 2 16,2 1-2-16,4 0 0 0,3 3 0 15,2-3 1-15,4 4-2 0,5 1-2 16,-2-4-11-16,16 7-7 0,-14-9 0 0,14 9-2 16,0 0-5-16,0 0-4 0,0 0-7 15,0 0-14-15,36-29-11 0,-20 26-12 0,6-1-12 16,3 1-21-16,3-1-26 0,2 1-36 16,3-1-29-16,7 3-52 0,0-3-150 0,5-2-497 15,-3 1-269-15</inkml:trace>
  <inkml:trace contextRef="#ctx0" brushRef="#br0" timeOffset="-167718.29">19696 3947 2544 0,'0'0'-141'0,"-16"8"25"16,16-8 18-16,-12 8 27 0,12-8 21 0,-15 3 26 15,15-3 35-15,0 0 29 0,-19 6 34 16,19-6 33-16,0 0 17 0,0 0 0 16,-15 4-6-16,15-4-17 0,0 0-11 0,0 0-7 15,0 0-7-15,0 0-9 0,0 0-8 16,0 0-5-16,0 0-7 0,0-34-3 0,0 34-4 15,0 0-2-15,10-27-9 16,-10 27-8-16,11-19-34 0,-6 5-67 0,-5 14-60 16,8-22-77-16,-4 10-200 0,-2 1-366 0,-2-1-80 15</inkml:trace>
  <inkml:trace contextRef="#ctx0" brushRef="#br0" timeOffset="-167553.98">19722 3608 2338 0,'0'0'4'0,"14"-10"4"16,-14 10-2-16,14-7-6 0,-14 7 6 15,19-9-3-15,-19 9-3 0,17-10-24 16,-17 10-44-16,17-9-60 0,-17 9-116 16,14-12-361-16,-8 8 187 0</inkml:trace>
  <inkml:trace contextRef="#ctx0" brushRef="#br0" timeOffset="-167430.01">19668 3434 1930 0,'0'0'69'0,"0"0"-27"0,0 0-71 16,0 0-62-16,0 0-56 0,0 0-136 0,0 0-199 16,0 0 351-16</inkml:trace>
  <inkml:trace contextRef="#ctx0" brushRef="#br0" timeOffset="-166999.89">19375 3877 1282 0,'2'23'-64'0,"1"-2"11"16,-3-4 30-16,2-2 20 0,-2-15 4 0,0 26 19 15,0-26 11-15,0 23 4 0,0-23 7 16,0 22 17-16,0-22 10 0,-2 17 6 0,2-17-3 15,-3 18 9-15,3-18-16 0,0 0 9 16,-8 16-14-16,8-16-11 0,0 0-4 16,-10 9 2-16,10-9-21 0,0 0 6 0,0 0-8 15,0 0 12-15,0 0 10 0,-30-9-4 16,30 9 13-16,0 0 2 0,-21-9 9 0,21 9 11 16,-15-7 4-16,15 7 0 0,-21-6-2 15,21 6-8-15,-25 0 1 0,5 0 0 16,20 0 6-16,-40 3 7 0,17-3 15 0,-3 3 9 15,-4 0 14-15,4-2 2 0,-6 2 2 16,0-2-7-16,-2 1-3 0,0-2-5 16,-2 2-7-16,0 0 1 0,2 0-10 15,-1-2-3-15,1 0-10 0,0 0-4 0,4 0-10 16,1-2-7-16,1 0-2 0,5 2 7 16,1-2-5-16,4 2-5 0,18 0-12 0,-32-3-22 15,17-1-33-15,0 1-43 0,15 3-44 16,-21-9-53-16,13 5-67 0,8 4-71 0,-20-7-154 15,14 2-175-15,6 5-321 0,0 0-356 16</inkml:trace>
  <inkml:trace contextRef="#ctx0" brushRef="#br0" timeOffset="-166774">18821 4576 2901 0,'8'6'94'0,"-8"-6"32"0,11 9-8 16,-11-9 2-16,0 0 10 0,13 6 13 15,-13-6 0-15,0 0-4 0,0 0-18 16,15 8-18-16,-15-8-16 0,0 0-22 0,0 0-31 16,0 0-38-16,0 0-46 0,0 0-61 15,0 0-80-15,18-14-79 0,-18 14-176 16,0 0-528-16,-10-21-426 0</inkml:trace>
  <inkml:trace contextRef="#ctx0" brushRef="#br0" timeOffset="-166574.25">18599 3553 3096 0,'16'-17'-42'0,"-5"9"-36"0,4 0-50 16,6-1 6-16,5 1-2 0,1 1 0 0,5 2-18 15,4-4-55-15,0 2-107 0,2 1-282 16,-7 0 215-16</inkml:trace>
  <inkml:trace contextRef="#ctx0" brushRef="#br0" timeOffset="-162574">30173 3985 1552 0,'0'0'-73'0,"0"0"25"0,0 0 30 16,0 0 6-16,0 0 8 0,0 0 6 0,0 0 10 16,0 0 15-16,0 0-6 0,0 0-3 15,0 0 4-15,0 0-1 0,0 0-4 16,0 0 1-16,0 0 12 0,0 0 0 0,0 0 10 16,0 0 8-16,0 0-1 0,0 0-6 15,0 0 8-15,0 0-4 0,0 0-1 0,0 0 4 16,0 0 0-16,0 0 11 0,0 0-6 15,0 0-3-15,0 0-6 0,0 0-7 16,0 0-6-16,42-6 0 0,-42 6-2 16,0 0-9-16,0 0-2 0,25 0 4 0,-25 0-3 15,0 0-5-15,26 0 1 0,-26 0-3 16,0 0-3-16,25-1 8 0,-25 1-10 0,17 0 2 16,-17 0-3-16,0 0-1 0,25-2-2 15,-25 2 6-15,0 0-9 0,24 0 10 16,-24 0-4-16,0 0-4 0,20-2 10 0,-20 2-9 15,0 0-6-15,22-2 6 0,-22 2-8 16,0 0 5-16,0 0 0 0,23 0 3 16,-23 0-6-16,0 0-15 0,17 4-48 0,-17-4-45 15,0 0-58-15,17 6-120 0,-9-5-320 16,-8-1 177-16</inkml:trace>
  <inkml:trace contextRef="#ctx0" brushRef="#br0" timeOffset="-161516.37">30044 6169 1763 0,'0'0'-25'15,"0"0"17"-15,0 0 10 0,0 0 21 0,0 0 11 16,0 0 38-16,0 0 10 0,0 0 22 15,0 0 10-15,0 0-1 0,0 0-2 0,0 0-6 16,0 0-2-16,0 0-4 0,0 0-13 16,0 0-8-16,0 0-8 0,0 0-8 15,38 11-10-15,-26-9 0 0,-12-2-12 0,29 6 0 16,-13-2-6-16,0-3-6 0,0 3-4 16,-16-4-6-16,29 4-21 0,-17-2-33 15,-12-2-35-15,22 2-34 0,-22-2-52 0,14 1-61 16,-14-1-147-16,0 0-361 0,0 0 9 15</inkml:trace>
  <inkml:trace contextRef="#ctx0" brushRef="#br0" timeOffset="-147749.08">29177 6053 743 0,'0'0'81'0,"0"0"-25"0,0 0-27 16,13-6 1-16,-13 6-19 0,0 0 7 15,0 0 2-15,0 0 0 0,0 0 3 16,0 0-2-16,0 0 0 0,0 0 9 0,0 0 20 15,0 0 18-15,0 0 21 0,0 0 0 16,0 0 5-16,0 0-3 0,0 0-18 16,0 0 16-16,0 0-23 0,0 0-7 0,0 0 4 15,0 0-15-15,0 0 3 0,-8 42-8 16,8-42-1-16,0 21-9 0,0-21-4 0,0 21-8 16,0-21 11-16,2 20-9 0,-2-20-11 15,2 23 5-15,-2-23-1 0,0 21-7 16,0-21-4-16,-4 19 10 0,4-19-1 0,-9 17 1 15,9-17-6-15,-12 12 7 0,12-12 0 16,-18 11-14-16,6-5 1 0,12-6-12 16,-28 7-13-16,14-7 1 0,14 0 4 15,-34-3-4-15,34 3-3 0,-35-5 15 0,17-1-6 16,1 2-2-16,0-2 10 0,0 2-10 16,3-1 8-16,14 5 0 0,-28-12-7 0,15 6 10 15,13 6 1-15,-19-10 2 0,19 10 5 16,-15-11-10-16,15 11 5 0,-8-11 3 15,8 11 4-15,0 0 6 0,-9-15 7 0,9 15 14 16,0 0 3-16,-7-15-8 0,7 15-7 16,0 0 9-16,0 0-8 0,-3-17 9 0,3 17-4 15,0 0 21-15,0 0 5 0,0 0-4 16,-3-16 0-16,3 16-10 0,0 0 0 16,0 0-7-16,0 0-1 0,0 0-6 15,0 0-1-15,0 0 1 0,0 0-7 0,0 0 3 16,28-6-5-16,-28 6 2 0,0 0-4 15,29 12 1-15,-29-12-8 0,20 5 7 0,-20-5-7 16,18 8 8-16,-18-8-7 0,18 6-3 16,-18-6 4-16,16 5-1 0,-16-5-3 0,15 6-1 15,-15-6 4-15,0 0-3 0,15 6-3 16,-15-6-2-16,0 0 4 0,0 0-2 16,0 0 3-16,11 10-3 0,-11-10 3 0,0 0-3 15,0 0 1-15,0 0-2 0,-21 24-2 16,21-24 3-16,-15 19 4 0,4-10-3 0,1 4 4 15,-2-4-1-15,2 3 3 0,0-3-6 16,-3 2 4-16,0 1 3 0,0-3 3 16,1 1 8-16,-1 1 6 0,-2-3 0 0,3 1-7 15,-3-1-1-15,2 0 2 0,1-3-3 16,-1 3-3-16,13-8 3 0,-22 7 0 16,22-7-3-16,-18 6 2 0,18-6-2 15,0 0-4-15,-24-6-4 0,24 6 5 0,0 0-8 16,-13-17 8-16,13 17-1 0,0 0 2 15,-3-17 4-15,3 17 5 0,0 0 7 16,0 0 0-16,-3-19-5 0,3 19 0 0,0 0 0 16,0 0-9-16,0 0 2 0,0 0-4 0,-6-15 1 15,6 15 4-15,0 0 0 0,0 0 0 16,0 0-2-16,0 0-2 0,-40 25 0 16,29-19-5-16,11-6 3 0,-21 14 0 0,9-6-7 15,-2 2-2-15,2-2-25 0,-3 1-38 16,3-2-39-16,-2 3-52 0,2-2-42 15,-3-1-65-15,2-1-138 0,1-1-357 0,1 0-37 16</inkml:trace>
  <inkml:trace contextRef="#ctx0" brushRef="#br0" timeOffset="-147482.42">28828 5821 2233 0,'0'0'-7'0,"10"-12"-4"16,-10 12-1-16,16-10-7 0,-16 10 7 0,23-10 1 15,-6 9 4-15,0-3-5 0,1 4-1 16,2-2 5-16,-20 2 5 0,40 0-9 0,-19 2-10 15,1 0-10-15,-4-2-17 0,1 2-29 16,1-1-42-16,-20-1-80 0,27 3-316 16,-16-3 305-16</inkml:trace>
  <inkml:trace contextRef="#ctx0" brushRef="#br0" timeOffset="-147244.05">28512 5871 1382 0,'-10'20'-65'0,"10"-20"25"0,-9 17 29 16,5-6 22-16,4-11 13 0,-6 25 12 0,2-10 9 16,2 0-1-16,2-15 4 0,-6 32 4 15,5-14-6-15,-1-1-4 0,2 2-2 0,-2 0-9 16,0 1-3-16,0-1 2 0,0 1-20 15,0 1-51-15,-2-2-59 0,-1-2-104 0,5 2-254 16,-4-2 386-16</inkml:trace>
  <inkml:trace contextRef="#ctx0" brushRef="#br0" timeOffset="-147013.05">28301 6287 1366 0,'0'0'-1'16,"0"0"1"-16,0 0 1 0,0 0 3 0,0 0 8 15,0 0-4-15,0 0 8 0,0 0 13 16,0 0 0-16,0 0 17 0,-12 28-1 16,12-28 5-16,-16 12 2 0,6-4-12 0,10-8-1 15,-25 13-11-15,9-7-34 0,2-1-52 16,-3-1-70-16,-2 2-153 0,2-2-139 0,-1-3 131 15</inkml:trace>
  <inkml:trace contextRef="#ctx0" brushRef="#br0" timeOffset="-146476.15">27243 5776 1304 0,'0'0'81'0,"-7"-13"-6"16,7 13-9-16,0 0-5 0,0 0-11 0,-5-16-2 15,5 16-3-15,0 0-4 0,0 0 0 16,0 0 6-16,0 0-3 0,0 0 11 16,0 0 2-16,0 0 10 0,-11 46-7 0,5-33 4 15,4 2-8-15,2-15-3 0,-4 33-14 16,0-17 1-16,0 1-5 0,0 2 9 15,1-2-12-15,-1 0-7 0,2 0-2 16,-1 0-14-16,1 1-68 0,0 1-64 0,-1-5-117 16,1 4-434-16,-2-4 86 0</inkml:trace>
  <inkml:trace contextRef="#ctx0" brushRef="#br0" timeOffset="-146156.02">26886 6299 1999 0,'0'0'-3'16,"0"0"10"-16,0 0-11 0,0 0-2 15,0 0 16-15,0 0-7 0,0 0 6 0,0 0 9 16,40 16-5-16,-22-13 6 0,0-2-5 16,6 1 21-16,4 2 5 0,1-2 3 15,2 2-1-15,1 0-2 0,1-1-11 0,-1 3-4 16,-1-4 0-16,-2 2-4 0,1 0-16 16,-4-1-39-16,-5-1-34 0,-2 2-38 15,-2 0-48-15,-4-4-90 0,-3 2-325 0,-10-2 238 16</inkml:trace>
  <inkml:trace contextRef="#ctx0" brushRef="#br0" timeOffset="-145762.75">27288 6445 1685 0,'-13'8'-3'0,"13"-8"10"16,-17 6-7-16,17-6 3 0,-15 5 0 15,15-5 19-15,-20 8-6 0,20-8 14 0,-27 6 1 16,13-3 11-16,-4 2 9 0,3-2 10 15,-1 3-2-15,-3-2 5 0,19-4 1 16,-29 9-4-16,16-6-5 0,2 4-11 0,-3 0 1 16,14-7-8-16,-19 16-3 0,13-7-5 15,6-9-4-15,-8 19-2 0,8-19-13 16,2 24-17-16,2-8-8 0,0-1-13 0,4 0-5 16,1 0 11-16,-1 5-3 0,4-3 2 15,-1 0 5-15,0 0-1 0,3-1 2 0,-6-1-2 16,1-4 4-16,1 2 6 0,-1-1-4 15,-3-3 10-15,-6-9 7 0,10 18 20 16,-10-18 24-16,7 16 27 0,-7-16 8 0,0 0 4 16,-5 18 2-16,5-18 4 0,0 0-9 15,-20 15 7-15,20-15-11 0,-21 7-6 0,12-3-10 16,9-4-8-16,-25 4 2 0,25-4-11 16,-24 3-6-16,10-2-4 0,14-1-5 15,-27 0-14-15,27 0-26 0,-25-1-42 0,25 1-50 16,-21-7-75-16,7 2-98 0,7-1-601 15,-2-3-237-15</inkml:trace>
  <inkml:trace contextRef="#ctx0" brushRef="#br0" timeOffset="-143976.02">26800 5727 2506 0,'0'0'-127'0,"0"0"22"16,0 0 9-16,0 0 8 0,0 0 13 0,0 0 13 16,0 0 15-16,0 0 21 0,0 0 12 15,0 0 9-15,0 0 8 0,0 0 7 0,0 0 4 16,0 0-10-16,0 0 2 0,0 0-1 16,0 0-3-16,46-20-1 0,-46 20 1 15,27 0-10-15,-12-1-5 0,-15 1 3 0,38-2 0 16,-16 0 2-16,-1 0-2 0,-1 2 1 15,7-1-4-15,-2-2 4 0,2-1 1 16,4 3 2-16,-4-1 12 0,0 2-12 16,2-3 9-16,-3 2-11 0,0-1 1 0,-2 2 4 15,3-1 0-15,-2 1-5 0,0 0 16 16,1-3-13-16,-1 6-2 0,0-3 1 0,0 0 4 16,0 0-4-16,-3 0 2 0,0 1 3 15,-3-1-3-15,2 0 26 0,-21 0-19 16,32 0 7-16,-18 0 3 0,-14 0 0 0,27 2 5 15,-27-2-7-15,20 0 2 0,-20 0 0 16,22 1-9-16,-22-1 5 0,19 5-2 16,-19-5 1-16,17 4 0 0,-17-4 0 0,19 7-8 15,-19-7 8-15,14 8-5 0,-14-8-1 16,13 9 9-16,-13-9-8 0,11 13 1 16,-11-13-1-16,13 18 8 0,-10-9 5 0,3 2 0 15,-6-11-1-15,9 25 7 0,-5-11-5 16,1 1-7-16,-2 2 3 0,-1-2-2 0,0 3 4 15,0 0 0-15,-2 0-11 0,2 3 4 16,0-2 5-16,-2 1-5 0,2 2-2 16,-2 0 2-16,0 3-2 0,1 3 7 0,-2-4 9 15,1 3-16-15,-2-1 2 0,0 0-2 16,-2 1 0-16,2 0-3 0,-3-1 5 16,3 3 1-16,-3 0 1 0,3 0-6 0,-2-1 1 15,2 2 9-15,-3 0 0 0,3 1-6 16,0 2 7-16,1-3-10 0,-1 3-5 15,2-1-7-15,-3 1 10 0,1-1 7 0,0 0-7 16,2-2-2-16,0 3 10 0,0-3-6 16,0 1 1-16,0-1 3 0,0-1-6 0,2 0 3 15,-2-3 2-15,2 1-2 0,1-3-1 16,-1 2-4-16,-2-4 2 0,1 0 6 16,-1-2-1-16,2 2 3 0,-2-1-8 0,0-2-8 15,0 0 5-15,0 0-5 0,2-2 7 16,-2-1 3-16,0-16-9 0,-2 30 6 15,2-17 9-15,0-13-7 0,0 25 7 0,0-25-4 16,-3 20-2-16,3-20 18 0,-7 19-20 16,7-19 7-16,-6 18 1 0,6-18 8 0,-11 14 10 15,11-14-8-15,-15 9 10 0,15-9-3 16,-21 7 2-16,5-5 9 0,-1 0 0 16,-4-2 1-16,-2 0 7 0,0 0-8 0,-1-2-2 15,-5 2-3-15,-2-2-4 0,0 1-10 16,1-4 1-16,-4 4 0 0,1-3-7 15,1 2-1-15,-7-4 2 0,1 2-3 0,3 1 4 16,3-1-9-16,-3 0 4 0,1 0-2 16,1 0-4-16,-2 1 1 0,4 0-2 15,-3 2 2-15,4-1-1 0,1 0-2 0,-4 0-3 16,4 2 1-16,-1-2 1 0,6 2-2 16,-7-2 1-16,6 2 3 0,0-2-4 0,2 2 2 15,-2-1-1-15,4 1 0 0,-4-3 3 16,2 3 1-16,4-2-5 0,19 2 1 0,-39 0 3 15,26-1-4-15,13 1 0 0,-28 0 4 16,28 0 6-16,-24-2 9 0,24 2-1 16,-18-4 0-16,18 4-6 0,-14-6 2 0,14 6-3 15,-9-10-2-15,9 10 5 0,0 0-3 16,-10-20-1-16,10 20-4 0,-8-17 1 16,8 17-3-16,-2-22 1 0,2 22-1 0,0-32-3 15,-2 14 3-15,4-2-4 0,-2-1 0 16,0 0 2-16,2-3-2 0,0-3-3 15,-2 1 0-15,2-1-2 0,2-2 2 0,-2 0-2 16,0 3-3-16,0-3 2 0,-2 1-9 16,2-1 6-16,0-2-3 0,-1 5-2 15,1-5-4-15,0 2 2 0,2 0-4 0,-4 0 2 16,2 0-2-16,3-1 12 0,-3 1-8 16,1 0-7-16,-1-2-13 0,2 4-15 0,-3-2-17 15,1 1 7-15,2-1-22 0,-2-2-7 16,-2 3-6-16,0-1 12 0,2 0 10 0,-4 1-9 15,2 1 11-15,0 0 6 0,0 5 1 16,-2-2 8-16,2 3 7 0,-4 1 10 16,4 0 7-16,0 2 8 0,0 18 1 0,0-35 9 15,0 22-7-15,0 13 1 0,0-27 6 16,4 14 10-16,-4 13-11 0,0-23 5 16,0 23-7-16,2-21 5 0,-2 21 3 15,2-17 5-15,-2 17 0 0,0 0-8 16,2-22 8-16,-2 22-1 0,0 0 3 0,1-22 6 15,-1 22-2-15,0 0 3 0,0 0 1 16,0-21 9-16,0 21-10 0,0 0-4 0,0 0 11 16,0 0-1-16,0-19 16 0,0 19-7 0,0 0-4 15,0 0 1-15,0 0-2 0,2-15-4 16,-2 15 8-16,0 0-12 0,0 0 2 16,0 0 0-16,0 0-3 0,2-17 5 0,-2 17-10 15,0 0 0-15,0 0 3 0,0 0 0 16,0 0 10-16,4-15-1 0,-4 15-7 0,0 0 2 15,0 0-4-15,17-8-13 0,-17 8-33 16,18 0-42-16,-7-2-86 0,-11 2-155 16,15-2-132-16,-15 2 380 0</inkml:trace>
  <inkml:trace contextRef="#ctx0" brushRef="#br0" timeOffset="-143424.55">25962 6264 1308 0,'0'0'-4'0,"0"0"17"0,0 0 7 16,0 0 21-16,0 0-1 0,0 0 1 16,0 0 3-16,0 0 1 0,0 0 6 0,0 0 12 15,0 0 26-15,0 0 21 0,0 0 14 0,0 0 9 16,0 0 6-16,-47-1-2 0,47 1-16 16,-17 1-9-16,17-1-15 0,0 0-8 15,-21 6-10-15,21-6-9 0,-13 9-11 0,13-9 0 16,-7 12-7-16,7-12-9 0,-7 15-1 15,7-15-3-15,-4 19-7 0,4-19 0 16,-3 19-7-16,3-19 2 0,-4 19-7 0,4-19-5 16,-9 15 5-16,9-15 1 0,-12 17-3 15,0-6-1-15,2-4-5 0,10-7-3 16,-22 15-34-16,5-9-54 0,5 1-57 0,1-1-57 16,11-6-106-16,-27 12-551 0,17-8-194 15</inkml:trace>
  <inkml:trace contextRef="#ctx0" brushRef="#br0" timeOffset="-143280.09">25626 6545 2652 0,'0'0'21'0,"0"0"-11"0,0 0-14 16,0 0-8-16,0 0 0 0,4 14-16 16,-4-14-24-16,0 0-39 0,0 0-66 15,0 0-129-15,0 0-359 0,0 0 127 0</inkml:trace>
  <inkml:trace contextRef="#ctx0" brushRef="#br0" timeOffset="-143069.75">25646 6045 1862 0,'2'-21'15'16,"-2"21"22"-16,2-13 3 0,-2 13-3 0,0 0-10 15,2-18-1-15,-2 18-1 0,0 0-7 16,0 0 1-16,0 0-8 0,0 0 4 16,0 0-2-16,0 0 23 0,0 0-36 0,0 0-25 15,-6 61-52-15,2-45-64 0,-2-1-127 16,-2 0-269-16,3-2 282 0</inkml:trace>
  <inkml:trace contextRef="#ctx0" brushRef="#br0" timeOffset="-142764.09">25529 6285 1644 0,'0'0'76'0,"0"0"-33"16,0 0-2-16,0 0-9 0,-8 11 15 0,8-11 16 15,0 0 24-15,0 0-8 0,0 0 3 16,0 0-8-16,-17 6 8 0,17-6 0 16,0 0 6-16,0 0 21 0,-25 0-3 0,25 0-8 15,0 0-3-15,-24 2-11 0,24-2-10 16,-16 4-5-16,16-4-2 0,-15 6-7 15,15-6-9-15,-16 9-4 0,16-9-5 0,-9 15-2 16,9-15-6-16,-12 19-4 0,10-7 1 16,2-12-5-16,-8 26 0 0,5-10-5 15,1-3-1-15,2-13 1 0,-6 27-4 0,4-14 1 16,-2 1-6-16,4-14 0 0,-7 22 1 0,3-11 1 16,-4-1 1-16,8-10-6 0,-19 21-13 15,6-13-35-15,-1-1-62 0,1 1-58 16,-5 0-56-16,0-2-89 0,2-3-595 15,0 1-283-15</inkml:trace>
  <inkml:trace contextRef="#ctx0" brushRef="#br0" timeOffset="-142625.04">25044 6693 2926 0,'6'11'104'0,"-4"-5"-8"0,-2-6-11 15,0 0-12-15,10 13-6 0,-10-13-6 16,0 0-21-16,0 0-56 0,6 10-83 0,-6-10-84 15,0 0-118-15,0 0-570 0,0 0-233 16</inkml:trace>
  <inkml:trace contextRef="#ctx0" brushRef="#br0" timeOffset="-142121.15">24638 6091 2645 0,'0'0'-34'0,"0"0"7"16,10-20-7-16,-10 20 5 0,0 0 7 0,0 0-7 15,0 0 17-15,0 0-5 0,0 0-1 16,0 0 7-16,25 28 2 0,-25-28-6 0,1 20 12 15,1-8-6-15,-2-12 3 0,2 23-2 16,-2-23 5-16,0 24 6 0,0-10-9 0,0-14 20 16,0 22-16-16,0-22-1 0,2 20 2 15,-2-20-4-15,2 19 10 0,-2-19 4 16,3 14 8-16,-3-14 2 0,0 0 4 16,10 12-9-16,-10-12-2 0,0 0-12 0,0 0 9 15,0 0-3-15,34-12-1 0,-34 12-7 16,16-20 8-16,-6 11-7 0,-2-4 7 15,2 2-6-15,-1 0 3 0,-1 0 6 0,-8 11 6 16,18-22-8-16,-8 13 10 0,-2-1 1 16,-8 10 17-16,16-14 19 0,-16 14 0 0,15-12-5 15,-15 12 2-15,9-10-8 0,-9 10 6 16,0 0 4-16,16-5 0 0,-16 5 7 0,0 0-3 16,0 0 4-16,0 0-5 0,13 27-8 15,-13-27-1-15,1 20-5 0,1-7-6 16,-2-13-1-16,3 27-10 0,-3-10-43 0,0 3-103 15,2-4-96-15,-4 1-245 0,2-2-352 16,0-15-140-16</inkml:trace>
  <inkml:trace contextRef="#ctx0" brushRef="#br0" timeOffset="-140656.02">30075 8161 2385 0,'0'0'-38'16,"-21"6"33"-16,21-6 10 0,0 0 7 15,0 0 20-15,0 0 14 0,0 0 7 0,0 0 20 16,0 0 25-16,0 0 16 0,0 0 10 15,0 0 1-15,0 0 1 0,0 0-11 0,0 0-12 16,0 0-13-16,0 0-11 0,0 0-11 16,0 0-6-16,0 0-8 0,0 0-6 15,0 0-5-15,48 14-7 0,-48-14-7 0,21 4-4 16,-5-2-13-16,-16-2-22 0,24 3-35 16,-8 2-45-16,-2-4-59 0,-14-1-45 0,28 8-61 15,-15-8-93-15,-1 2-516 0,-12-2-217 16</inkml:trace>
  <inkml:trace contextRef="#ctx0" brushRef="#br0" timeOffset="-139172.3">26153 8038 2562 0,'0'0'-96'16,"0"0"12"-16,-6-16 4 0,6 16 15 16,0 0 19-16,0 0 20 0,0 0 19 0,0 0 19 15,0 0 9-15,0 0 5 0,0 0-14 16,0 0 6-16,0 0 8 0,0 0-12 15,0 0 3-15,0 0 1 0,0 0-9 16,0 0 8-16,0 0 17 0,-14 35-26 0,7-24 1 16,7-11 1-16,-11 29 1 0,5-16 7 15,1 2-9-15,-2 1 5 0,0-3-11 0,3 1 11 16,-2-1-7-16,1 1 17 0,5-14 8 16,-10 19 8-16,10-19 6 0,-8 15 15 0,8-15 2 15,-7 17 6-15,7-17 2 0,-6 11 3 16,6-11 2-16,0 0-2 0,-6 12-9 15,6-12-7-15,0 0-10 0,0 0-5 0,0 0-5 16,0 0-1-16,0 0-5 0,0 0 0 16,0 0-7-16,12-47-2 0,-5 35 1 15,-7 12 0-15,9-27 1 0,-4 12 3 0,3 1-3 16,-3-1 3-16,1 0-7 0,1 1-1 16,1 1-5-16,-2-1-1 0,3 2-4 15,-3-1 3-15,4 1-5 0,-10 12 3 0,15-19-3 16,-9 9-2-16,-6 10 2 0,17-15-2 15,-11 6-1-15,-6 9 0 0,11-11 0 0,-11 11 3 16,14-8-3-16,-14 8-3 0,0 0 1 16,18-7-2-16,-18 7-1 0,0 0 4 15,0 0-2-15,22 12 3 0,-22-12-1 0,5 14 1 16,-5-14 0-16,2 21-2 0,-2-21-1 16,2 24 3-16,-2-11-4 0,0-13 3 0,-4 29 0 15,4-14-2-15,-5 3 2 0,3-3 0 16,0 2-4-16,2-17 7 0,-7 29-5 0,5-18 3 15,2-11 1-15,-6 22-1 0,6-22-2 16,-5 19 4-16,5-19-5 0,-3 18 3 16,3-18 1-16,-4 13 0 0,4-13 2 15,0 0 2-15,-5 17 1 0,5-17-3 0,0 0 0 16,0 0-1-16,0 0 4 0,0 0-11 16,0 0 5-16,0 0-2 0,0 0-2 0,0 0 0 15,0 0-1-15,34-45 1 0,-25 30-1 16,1 1 3-16,2-3-7 0,1 2 3 15,0-2 0-15,2 4 1 0,-4-3-5 0,-2 4 2 16,5 1 3-16,-3-1-3 0,-4 1 1 16,3 2 0-16,-10 9 3 0,17-16 0 15,-9 9 1-15,-8 7 1 0,12-12 0 0,-12 12-5 16,11-9 2-16,-11 9 0 0,0 0-1 16,16-4 6-16,-16 4 4 0,0 0 8 0,0 0 5 15,15 16-3-15,-15-16 7 0,7 16 1 16,1-4 2-16,-4 1 4 0,0 1 0 0,-4-14-2 15,9 30 4-15,-5-15-4 0,3 1-3 16,0 0 1-16,-2-2-7 0,3 1 0 16,-5 0-2-16,1 0-1 0,0 1-3 0,2-3-2 15,-6-13-6-15,4 23-18 0,0-13-50 16,-4-10-63-16,2 18-85 0,-2-18-86 16,-2 12-211-16,2-12-97 0,0 0-231 0,0 0-164 15</inkml:trace>
  <inkml:trace contextRef="#ctx0" brushRef="#br0" timeOffset="-138717.83">26996 7967 2515 0,'0'0'-4'0,"0"0"14"15,13-7-1-15,-13 7-3 0,0 0 3 16,0 0-4-16,0 0 4 0,0 0 4 16,0 0-8-16,0 0 5 0,0 0-8 15,0 0 3-15,-29 33 3 0,29-33 16 0,-23 16-4 16,8-8 8-16,-1 2 2 0,3-2 2 16,-3-1 4-16,2 1 12 0,-4-1 4 0,3 1 1 15,3-2-3-15,12-6-4 0,-24 9-5 16,14-3 0-16,10-6-2 0,-15 5-2 15,15-5-5-15,-14 8 7 0,14-8-1 0,0 0 6 16,-11 10 6-16,11-10 2 0,0 0 9 16,0 0 6-16,0 0 2 0,-2 16-1 15,2-16 1-15,0 0 2 0,0 0-2 0,18 23 1 16,-13-16-8-16,-5-7-4 0,17 20-4 16,-9-8-5-16,0 1 0 0,3 1-2 0,1 1-7 15,-3 2-3-15,4 0-6 0,1-1-1 16,-3 4-2-16,3-3-3 0,-1 0-6 15,-4 1-4-15,5-1-14 0,-4-4-31 0,1 1-44 16,-3-6-49-16,3 6-62 0,-1-2-43 16,-5-3-62-16,-5-9-163 0,14 13-493 15,-10-9-370-15</inkml:trace>
  <inkml:trace contextRef="#ctx0" brushRef="#br0" timeOffset="-138100.28">27214 8063 2806 0,'0'0'-83'0,"0"0"18"15,0 0 3-15,0 0 2 0,6-13 15 0,-6 13 6 16,0 0 13-16,0 0 16 0,0 0 13 16,0 0 13-16,0 0 27 0,0 0-12 15,0 0 5-15,0 0-6 0,5 43 1 0,-5-43 2 16,-2 24-9-16,2-24-7 0,-1 22 10 16,1-22-7-16,-2 25 4 0,2-25 3 15,-4 23-1-15,4-23 8 0,-2 23 6 0,2-23-2 16,-2 16 2-16,2-16 1 15,-2 18 3-15,2-18-7 0,0 0 3 0,-2 20 2 16,2-20 6-16,0 0 9 0,0 0 6 0,0 20-1 16,0-20-6-16,0 0-7 0,0 0 1 15,0 0-11-15,0 0-6 0,0 0-2 16,0 0-6-16,0 0 0 0,35-36-5 0,-26 23-3 16,2 0 1-16,3-3-5 0,-1-1-2 15,1 2 3-15,1-4-4 0,-2 5-2 0,1-2-3 16,1 4-1-16,-3-2-1 0,1 2 2 15,-1 3-3-15,-3-1 1 0,2 3-1 16,-11 7-2-16,14-13 1 0,-14 13-2 0,15-12 1 16,-15 12 5-16,0 0 1 0,18-5 18 15,-18 5 10-15,0 0 5 0,0 0 0 16,16 20 5-16,-16-20 1 0,7 20 5 0,-2-5 1 16,-3 0 9-16,-2 2 0 0,4 3-5 15,-2-3 1-15,0 2-8 0,0 2-4 0,2-2-4 16,-3 2-4-16,3-2-3 0,2-1-4 15,-4 2-8-15,0-3-45 0,0-1-80 16,0 0-107-16,-2-16-155 0,-6 23-260 0,0-14 9 16,6-9-215-16,-13 8-162 0</inkml:trace>
  <inkml:trace contextRef="#ctx0" brushRef="#br1" timeOffset="44745.85">8453 8665 174 0</inkml:trace>
  <inkml:trace contextRef="#ctx0" brushRef="#br1" timeOffset="45874.88">9826 9385 653 0,'0'0'42'0,"0"0"-7"0,0 0-59 15,10 8-109-15,-10-8-60 0,0 0 65 16</inkml:trace>
  <inkml:trace contextRef="#ctx0" brushRef="#br1" timeOffset="168498.58">1573 8080 809 0,'12'-15'154'16,"-12"15"-61"-16,11-17-23 0,-7 7-8 15,-4 10-5-15,13-19 1 0,-5 9 5 0,-2 0 1 16,-6 10-3-16,15-22 11 0,-6 12-6 16,-9 10 10-16,12-16 6 0,-6 7 27 0,-6 9-9 15,12-17 14-15,-12 17-1 0,8-13 8 16,-8 13-10-16,6-12-4 0,-6 12-9 16,0 0-13-16,0 0-13 0,0 0-3 0,-12-23-11 15,12 23-5-15,-18-8-3 0,18 8-8 16,-25-6-6-16,25 6-6 0,-29 0 1 0,14 0-4 15,15 0-2-15,-40 6-2 0,18-2 0 16,-2 3-4-16,1 0 4 0,-2 3-5 0,0-1-1 16,-3 7 4-16,-1-1-8 0,1 4-2 15,2 2 1-15,-1 1-2 0,2 2 2 16,3 1 0-16,4 1-5 0,3 1 2 16,0 1 2-16,0 1-3 0,6-2 0 0,2-1 2 15,5 1-2-15,2-2-2 0,4 2 1 16,5-4-1-16,1 2 3 0,4-5-7 15,1 1 2-15,0-1-1 0,4-4 4 0,3-2-3 16,-4 1-25-16,8-1-4 0,-1-5-1 16,1 1-3-16,0-1-13 0,0-3-17 0,-1-1-6 15,1-3-13-15,-2-2-6 0,-4-2-21 16,4 1-7-16,-1-5 3 0,-2-2 8 0,-4 0 5 16,0 1 10-16,-4-2 9 0,-3-2 5 15,-10 11 19-15,15-16 0 0,-15 16 8 16,2-17 11-16,-2 17 14 0,0 0 9 0,-12-23 4 15,12 23 1-15,-19-16 8 0,8 11 5 16,11 5 20-16,-21-10 9 0,21 10 9 16,-20-9-5-16,20 9 8 0,-14-6-2 0,14 6-4 15,-13-7-10-15,13 7 1 0,0 0 0 16,0 0-1-16,0 0-1 0,0 0-6 16,0 0 3-16,0 0 0 0,0 0-4 0,58 0-5 15,-40 0-3-15,4 0-2 0,-4 0-8 16,2 0-22-16,1 0-45 0,-3 0-49 15,2 3-65-15,-1-3-151 0,-2-3-329 0,-6 3 117 16</inkml:trace>
  <inkml:trace contextRef="#ctx0" brushRef="#br1" timeOffset="168848.58">2014 8187 1818 0,'0'0'-32'0,"0"0"28"16,-42 2 9-16,42-2 13 0,-17 11 22 15,17-11 10-15,-19 15 0 0,11-5 22 0,-3 0-2 16,3 1 4-16,0 2-2 0,2 0-7 16,-2 1-13-16,4 1 0 0,4-15 1 15,-4 28-6-15,4-11 1 0,0-17-11 0,4 29-6 16,2-13-3-16,2-1-8 0,0-2-25 16,-1 0-35-16,4-1-27 0,2-2-35 15,0-1-39-15,0 1-58 0,-3-2-114 0,6-1-261 16,-6-2 227-16</inkml:trace>
  <inkml:trace contextRef="#ctx0" brushRef="#br1" timeOffset="169192.79">2197 8263 1689 0,'0'0'18'0,"0"0"5"16,0 0-7-16,0 0-7 0,-3-21 7 15,3 21 0-15,0 0 24 0,0 0-5 16,-16-4 1-16,16 4 1 0,0 0 7 0,0 0 2 16,0 0 11-16,0 0-5 0,-36 19 5 15,36-19-15-15,-10 12-7 0,10-12 5 0,-3 17-7 16,3-17-3-16,2 19-1 0,-2-19-3 16,6 23-5-16,3-13 2 0,-3 5-6 15,3-3-5-15,-1 1 4 0,3 0-4 16,-3-1-3-16,0-1-4 0,2 2 4 0,-5-4-3 15,-5-9 4-15,11 18 8 0,-7-9 25 16,-4-9 16-16,0 18 3 0,0-18 9 0,0 0-6 16,-15 22-8-16,4-15-8 0,11-7-5 15,-20 15-14-15,7-8-35 0,0-1-42 16,13-6-49-16,-22 7-52 0,13-3-105 16,1-2-527-16,8-2-77 0</inkml:trace>
  <inkml:trace contextRef="#ctx0" brushRef="#br1" timeOffset="169466.52">2364 8242 2262 0,'0'0'-86'0,"17"-7"13"15,-17 7 9-15,0 0 28 0,0 0 15 16,0 0 14-16,19 11 22 0,-19-11 2 0,4 15 7 15,-4-15 3-15,2 21 13 0,-2-21 10 16,4 27 8-16,-2-13 1 0,0 4 7 16,-2-1 0-16,0 0 1 0,0 1-11 0,0-18-4 15,-2 34-9-15,0-19-4 0,0 3 2 16,2-18-7-16,-4 28-8 0,2-17 3 16,2-11-20-16,-6 25-49 0,6-25-46 0,-2 19-57 15,2-19-96-15,-4 13-476 0,4-13 23 16</inkml:trace>
  <inkml:trace contextRef="#ctx0" brushRef="#br1" timeOffset="169690.42">2622 8469 2169 0,'17'-4'-11'0,"-17"4"11"16,0 0-7-16,19-5 7 0,-19 5-1 15,0 0 9-15,21-5-2 0,-21 5 5 0,20-4-5 16,-20 4 0-16,18-4 7 0,-18 4-5 16,24-3-5-16,-12 1 1 0,-12 2-2 15,22 0-8-15,-22 0-27 0,21-2-33 0,-21 2-31 16,0 0-47-16,24-4-65 0,-24 4-325 16,2-4 284-16</inkml:trace>
  <inkml:trace contextRef="#ctx0" brushRef="#br1" timeOffset="169835.92">2713 8396 1587 0,'-28'-8'37'0,"18"6"36"0,10 2 27 16,0 0 24-16,-25-8 1 0,25 8 4 16,0 0-19-16,-11-10-10 0,11 10-6 15,0 0-14-15,0 0-9 0,0 0-6 0,36-15-7 16,-36 15-8-16,28-7-36 0,-10 7-41 16,2-3-61-16,-1 1-84 0,-2-1-135 15,2 0-391-15,-3-1 51 0</inkml:trace>
  <inkml:trace contextRef="#ctx0" brushRef="#br1" timeOffset="170253.49">3454 7771 2018 0,'0'0'-46'0,"0"0"-5"0,10-7 13 16,-10 7 19-16,0 0 22 0,0 0 30 0,0 0-1 16,0 0 18-16,0 0 4 0,20 32 1 15,-16-20 2-15,-4-12 12 0,11 27-1 16,-5-12 11-16,0 2-3 0,4 2-10 16,0 0-9-16,-2 1 1 0,2 2-8 0,1 1-7 15,0-3-1-15,1-1-8 0,-1 3-7 16,-1-2-17-16,3 0-37 0,-2-4-52 0,-3 2-53 15,2-5-78-15,-3-2-168 0,2-1-257 16,-3-4 147-16</inkml:trace>
  <inkml:trace contextRef="#ctx0" brushRef="#br1" timeOffset="170579.05">3848 7738 1750 0,'0'0'-63'0,"0"0"21"16,0 0 14-16,0 0 11 0,0 0 7 0,0 0 9 15,0 0 17-15,0 0 23 0,-6 50 16 16,0-32 7-16,0 1 20 0,0 3 7 0,-2 5 2 16,2-1 4-16,-5 7-2 0,1 1 0 15,-1-1 2-15,-2 2-1 0,1-2 2 16,-2 2-2-16,2 0-2 0,0-1-6 15,-1 0-8-15,0-2-4 0,2 1-8 0,-1-1-9 16,2-4-3-16,-2 1-7 0,2-3-5 16,4-4-5-16,-2 1-5 0,1 0 0 0,2-6-2 15,1 0-12-15,2-2-10 0,2-15-32 16,-4 29-49-16,4-29-47 0,2 19-61 16,-2-19-76-16,4 16-174 0,0-12-302 0,-4-4-6 15</inkml:trace>
  <inkml:trace contextRef="#ctx0" brushRef="#br1" timeOffset="170857.79">4076 8063 2140 0,'0'0'-55'0,"0"0"14"16,0 0 15-16,0 0 25 0,0 0 2 16,0 0 23-16,0 0 11 0,-30 43 5 15,24-27 12-15,2 0 7 0,-2 0 6 16,2 2 3-16,2 0-10 0,-2-1-2 0,4 2-10 16,0 1 2-16,2-2 0 0,0 0-8 15,0-1-31-15,4 0-54 0,2 0-58 0,-2-4-77 16,2 1-144-16,-2-2-313 0,0-3 138 15</inkml:trace>
  <inkml:trace contextRef="#ctx0" brushRef="#br1" timeOffset="171181.8">4333 8135 1877 0,'0'0'-6'0,"0"0"10"15,-2-18 1-15,2 18 16 0,0 0 16 0,-22-12 24 16,22 12 14-16,-17-6-2 0,17 6 9 0,-18-2-9 16,18 2-13-16,0 0 3 0,-26 2-7 15,26-2-7-15,0 0-10 0,-19 10 1 0,19-10-4 16,-7 13-5-16,7-13-5 0,0 0-8 16,9 25-15-16,-9-25-6 0,15 21-9 15,-5-10-1-15,-2 2 7 0,4 1 3 0,-2-3-4 16,1 1 4-16,-1 1-2 0,-1 0 2 15,-1 1 6-15,-3-4 15 0,-5-10 17 0,6 22 6 16,-6-22 4-16,-2 19-4 0,2-19-3 16,-9 15-3-16,9-15-17 15,-17 11-35-15,17-11-43 0,-19 8-52 0,19-8-69 0,-19 4-154 16,19-4-367-16,-17-5 45 0</inkml:trace>
  <inkml:trace contextRef="#ctx0" brushRef="#br1" timeOffset="171403.98">4601 8046 2121 0,'21'4'4'0,"-21"-4"-1"16,18 5 5-16,-10 1-4 0,-8-6 7 16,14 19 16-16,-6-8 12 0,-4 3 5 15,0 3-1-15,0 0 3 0,-2 2-11 0,-2 0 6 16,2 3-6-16,-4-2-3 0,2 2 2 15,-4 1 4-15,-2 3-10 0,-4-2-6 16,0 0-31-16,-4 3-43 0,-4-1-50 0,-3-2-35 16,-2 1-75-16,-8 0-451 0,-6-2 101 15</inkml:trace>
  <inkml:trace contextRef="#ctx0" brushRef="#br1" timeOffset="171790.51">3342 8725 1909 0,'0'0'-40'16,"0"0"4"-16,0 0 23 0,0 0 13 0,0 0 20 15,0 0 17-15,0 0 15 0,0 0 22 16,32 24 2-16,-32-24 6 0,23 2-1 16,-8-2-12-16,3 2-1 0,2-2-4 0,3 0-13 15,1 0 5-15,6 0-17 0,1 0-2 16,3 0-5-16,2 0-2 0,0-2-10 0,2 2 8 16,7 0-9-16,1 0 1 0,5 0 2 15,-1 0-6-15,1 2-4 0,8-2 2 16,1 1-1-16,-1 2 1 0,0-2-5 0,-1 1 2 15,-10 1-6-15,-1-2-10 0,-3 2-15 16,-1 1-10-16,-9-4-19 0,-1 1-33 16,-5 1-24-16,-3-1-41 0,-4-1-65 0,-3 0-114 15,-6-1-282-15,-12 1 180 0</inkml:trace>
  <inkml:trace contextRef="#ctx0" brushRef="#br1" timeOffset="172500.54">3683 9296 1670 0,'0'-18'-15'16,"0"18"37"-16,0 0 4 0,-2-23 11 0,2 23 19 15,0 0 10-15,-3-16 22 0,3 16 19 16,0 0 14-16,0 0-1 0,3-20 5 16,-3 20-9-16,0 0-1 0,0 0-10 0,0 0-8 15,0 0-9-15,0 0-13 0,0 0-9 16,4-15-1-16,-4 15 1 0,0 0-2 16,0 0-7-16,0 0-4 0,0 0-3 0,0 0-1 15,0 0 2-15,-9 61-4 16,7-45-2-16,0 0-4 0,0 2-3 0,0 2-4 15,0 0-2-15,0 1-3 0,2-2-2 0,-2 2-3 16,2 0-3-16,0-3-1 0,2 1-2 16,0 0-3-16,0 1-1 0,0-4 1 0,2 0-2 15,0 1 1-15,1-3-2 0,-5-14-1 16,12 24-1-16,-5-12-1 0,1-1 0 16,3-3-1-16,-11-8-1 0,14 11-1 0,-2-5 1 15,-12-6-2-15,18 4 0 0,-18-4-4 16,0 0 3-16,30-10 0 0,-30 10-4 15,23-15 2-15,-15 4-1 0,4-1 1 0,0-5-1 16,-2-2 0-16,-1-2 4 0,0 0-3 16,1-4-1-16,-1-2-2 0,-1-2 1 0,0-4-1 15,1 3 5-15,0-5-2 0,-1 5 7 16,-4 1 5-16,4 2-3 0,-4 1 1 16,6 1 0-16,-4 2-22 0,0 1 3 0,-2 4 0 15,0 0-4-15,1 6-1 0,-1-4-27 16,-4 16-34-16,6-20-55 0,-6 20-45 15,6-16-42-15,-6 16-79 0,0 0-666 0,3-15-395 16</inkml:trace>
  <inkml:trace contextRef="#ctx0" brushRef="#br1" timeOffset="172858.37">4316 9242 2775 0,'0'0'-114'0,"0"0"46"16,0 0 8-16,0 0 0 0,0 0 16 15,0 0 14-15,0 0 10 0,0 0 20 16,-40 27 6-16,31-15 8 0,-2 0-2 0,3 2 0 16,0 3 5-16,-1 2 7 0,2 1 14 15,1 2 2-15,0 0 5 0,2-2-2 0,2-1-2 16,2 2 1-16,0-2-4 0,2 2-5 16,2 0-3-16,2 0-2 0,-2-2-12 15,5-4-36-15,0 2-51 0,-1-3-53 0,-2-1-58 16,0-1-118-16,1-3-380 0,0-2 77 15</inkml:trace>
  <inkml:trace contextRef="#ctx0" brushRef="#br1" timeOffset="173200.54">4591 9310 2084 0,'0'0'-5'0,"0"0"-5"15,0 0-2-15,-15-20-1 0,15 20 7 16,-17-6 2-16,17 6 19 0,-23-6 2 0,23 6-1 16,-21-1 9-16,21 1-9 0,-21 1-8 15,21-1 15-15,0 0-10 0,-22 8 0 0,22-8-6 16,0 0 6-16,-6 17-2 0,6-17-2 16,0 0-4-16,12 26 3 0,-3-13-7 15,2-2 1-15,4 1-2 0,-1 5 1 0,1-2-9 16,0 0 10-16,-3 2 6 0,4-1-4 15,-4 0 4-15,-1 1 11 0,-3-2 18 0,-2 1 15 16,-1-1 12-16,-1-1 24 0,-4-14-3 16,-4 26 5-16,4-26-14 0,-15 26-8 15,4-17-12-15,-1 1-13 0,-1-1-34 0,-2-1-42 16,1-3-46-16,-2 1-58 0,0-2-74 16,16-4-160-16,-26 0-293 0,11-2 99 0</inkml:trace>
  <inkml:trace contextRef="#ctx0" brushRef="#br1" timeOffset="173483.21">4828 9193 1988 0,'34'6'-22'0,"-34"-6"7"0,12 15 2 16,-6-6 2-16,4 5 11 0,-2 1 8 0,0 4-5 15,-1 2 13-15,-1 0 12 0,-2 2 5 16,0 2 9-16,-2-3 16 0,0 2 5 16,-2-4 2-16,-4 1-1 0,2 2-7 15,-2-1-16-15,-2 2-44 0,-1-5-61 0,1-2-48 16,0-2-107-16,0-1-416 0,-1-3 141 15</inkml:trace>
  <inkml:trace contextRef="#ctx0" brushRef="#br1" timeOffset="174194.09">5438 8686 1835 0,'0'0'42'0,"0"0"37"0,0 0 4 0,0 0-1 15,0 0 20-15,0 0 11 0,0 0 3 16,0 0 10-16,0 0-9 0,0 0-8 0,0 0 2 16,0 0-14-16,0 0-9 0,0 0-10 15,0 0-14-15,0 0-14 0,0 0-63 16,0 0-87-16,0 0-96 0,0 0-169 0,0 0-443 16,0 0-124-16</inkml:trace>
  <inkml:trace contextRef="#ctx0" brushRef="#br1" timeOffset="177448.65">6520 8288 1476 0,'0'0'-12'16,"0"0"5"-16,0 0 16 0,0 0 6 0,0 0 7 15,0 0 20-15,0 0 23 0,0 0-3 16,0 0 21-16,-12-14 7 0,12 14 5 0,0 0 4 16,0 0-2-16,0 0 1 0,0 0-5 15,-22 19-4-15,22-19-8 0,-11 13 5 16,11-13-5-16,-11 17 3 0,11-17-6 0,-8 20 4 15,1-9-7-15,3 3-10 0,4-14 4 16,-6 23-20-16,4-11 1 0,2-12-6 16,0 26-2-16,0-26-5 0,4 26-4 0,2-14-5 15,-2 2-5-15,5-2-23 0,-1-1-32 16,1 0-52-16,2-1-58 0,1 1-71 16,-2-2-121-16,4-3-474 0,-4 1-124 0</inkml:trace>
  <inkml:trace contextRef="#ctx0" brushRef="#br1" timeOffset="178549.59">6824 8301 2226 0,'0'0'-144'0,"0"0"21"0,0 0 13 16,0 0 17-16,0 0 14 0,0 0 21 15,0 0 24-15,0 0 19 0,0 0 15 16,0 0 17-16,0 0 1 0,0 0 14 0,0 0 16 16,0 0 2-16,0 0 2 0,0 0 2 15,0 0 6-15,0 0 1 0,0 0 3 0,-53 0-2 16,53 0 0-16,-17 8 5 0,17-8-20 16,-19 5 10-16,19-5 1 0,-19 9-9 15,19-9-2-15,-19 8 1 0,19-8-5 0,-19 7-4 16,19-7 5-16,-13 8-11 0,13-8-2 15,-10 8-7-15,10-8 1 0,0 0-3 0,0 0-2 16,0 19-2-16,0-19-2 0,0 0-9 16,17 15 3-16,-17-15-4 0,18 12-4 15,-6-6 3-15,-12-6-1 0,22 11 0 0,-9-5 9 16,-13-6-8-16,17 9-4 0,-8-3 6 16,-9-6-3-16,14 13-5 0,-14-13 4 15,13 12 3-15,-13-12 4 0,9 11 15 0,-9-11 9 16,2 14 11-16,-2-14 10 0,0 0 4 15,0 0-4-15,0 0-3 0,-15 27-7 16,15-27 0-16,-13 9-10 0,13-9-11 0,-12 8-19 16,12-8-36-16,-15 6-40 0,15-6-51 15,-18 5-64-15,18-5-89 0,-14 0-560 0,14 0-170 16</inkml:trace>
  <inkml:trace contextRef="#ctx0" brushRef="#br1" timeOffset="178842.09">6999 8264 2461 0,'20'8'-87'15,"-20"-8"6"-15,0 0 11 0,8 20 5 16,-8-20 6-16,8 18 12 0,-5-6 7 0,-3-12 15 16,6 29 9-16,-6-15 11 0,3 4 11 15,-3 2 25-15,0-1 2 0,0 1 10 0,-3-1-10 16,-3 2 0-16,-1 1-2 0,-1-1-13 16,0 1-47-16,0-1-46 0,-6-3-61 15,0 0-146-15,-1-3-255 0,-5 1 280 0</inkml:trace>
  <inkml:trace contextRef="#ctx0" brushRef="#br1" timeOffset="179728.52">5859 8850 1438 0,'0'0'-48'0,"0"0"30"15,0 0 24-15,0 0 0 0,27-2 0 16,-27 2 3-16,0 0 12 0,0 0-8 0,0 0 4 16,0 0 7-16,22-9 3 0,-22 9 5 15,0 0 2-15,16-3 6 0,-16 3 13 16,17-3-8-16,-17 3 3 0,22-2 1 0,-22 2 3 15,24-5-8-15,-6 4-4 0,1-1 5 16,0 1 3-16,2 1-8 0,1-3-8 16,0 2-6-16,2 1-8 0,-1-3 4 0,1 3-13 15,0-1 5-15,0 1 5 0,1 0-5 16,-1 0-6-16,0 0 7 0,0 1-6 0,2-1 7 16,-3 0-10-16,3 0 3 0,-1 0 1 15,2 3-6-15,-1-3 9 0,1 1-9 16,-1 2-2-16,-1-6 4 0,1 3-3 0,0 0 0 15,-2 3 11-15,4-2 27 0,-1 1 5 16,3-2 19-16,-2 4-8 0,-1-2 4 0,3 0-2 16,-4 1 1-16,1 2-2 0,0-4 3 15,-4 3-2-15,1 0-14 0,-1-2-8 16,-2 1 1-16,0 0-4 0,-1 0-8 0,-4-1-1 16,2 2-4-16,-18-4-6 0,25 4-22 15,-25-4-52-15,21 3-48 0,-12-3-88 16,-9 0-160-16,12 3-402 0,-12-3-40 0</inkml:trace>
  <inkml:trace contextRef="#ctx0" brushRef="#br1" timeOffset="181562.15">6579 9310 1832 0,'0'0'-46'0,"0"0"15"16,0 0 9-16,0 0 11 0,0 0 12 15,0 0 6-15,0 0 14 0,-47 18 4 0,39-10 1 16,-1 3 12-16,0 0 4 0,1 3 5 15,2-1 9-15,-2 2-5 0,3 1 8 16,-2 1-9-16,5 0-1 0,-2-2-14 0,4-15 15 16,0 36-21-16,2-18-1 0,0-1-2 15,3 0-17-15,-1-2-52 0,1 0-35 16,1-1-58-16,-6-14-107 0,12 21-353 0,-8-12 199 16</inkml:trace>
  <inkml:trace contextRef="#ctx0" brushRef="#br1" timeOffset="181998.74">6726 9400 1712 0,'0'0'-30'15,"9"-15"7"-15,-9 15 4 0,0 0 8 16,0 0 12-16,0 0 16 0,0 0 18 16,0 0 19-16,0 0 19 0,0 0 16 0,0 0 3 15,0 0 2-15,-38-2-8 0,38 2 0 16,0 0-7-16,0 0-6 0,0 0-8 0,0 0-2 16,0 0-9-16,-19 16-1 0,19-16-10 15,0 0-2-15,0 0-6 0,0 0-6 0,0 0-16 16,26 38-26-16,-18-29-26 0,2 0-12 15,1 1-20-15,4 2 3 0,-2-3 3 16,-1 2 0-16,1-1 13 0,0 2 8 16,-1-2 3-16,-2 3 11 0,2-2 35 0,-4-2 23 15,0 3 21-15,-8-12 27 0,7 21 10 16,-7-21 10-16,0 17-3 0,0-17-7 0,0 0-7 16,-11 23-7-16,11-23-12 0,-14 13-10 15,4-7-6-15,10-6-28 0,-20 7-38 0,20-7-37 16,-22 6-41-16,12-4-55 15,10-2-66-15,0 0-154 0,-32-5-309 0,23-1 73 16</inkml:trace>
  <inkml:trace contextRef="#ctx0" brushRef="#br1" timeOffset="182280.58">7044 9306 2039 0,'0'0'-6'0,"23"4"11"0,-23-4-1 16,17 12 7-16,-6-5 2 0,0 3 9 0,-1 2 7 16,-2 2-4-16,1 0 8 0,0 4 12 15,-1 1 11-15,-4 0 16 0,0 0-6 0,1 0 4 16,-1 1-16-16,-4 2-5 0,0-1-1 15,0 1-9-15,-2-1-11 0,-2-1-32 16,-1 3-43-16,-1-6-36 0,-2 3-41 0,-3-1-56 16,0-3-120-16,1-3-323 0,0-1 160 15</inkml:trace>
  <inkml:trace contextRef="#ctx0" brushRef="#br1" timeOffset="185402.42">7760 8819 1833 0,'0'0'7'16,"0"0"24"-16,0 0 3 0,0 0 11 15,0 0 25-15,0 0 24 0,0 0 23 0,0 0 25 16,0 0 9-16,0 0 8 0,0 0 6 16,0 0-1-16,0 0-5 0,0 0-10 15,0 0-11-15,0 0-12 0,0 0-17 0,0 0-8 16,0 0-15-16,0 0-5 0,0 0-11 16,0 0-9-16,0 0-8 0,46-13-5 15,-46 13-9-15,25 0-7 0,-25 0-12 0,30 2-14 16,-11 0-17-16,-2 0-19 0,0 0-21 15,-17-2-28-15,32 4-24 0,-20-3-19 0,-12-1-19 16,26 3-27-16,-26-3-42 0,21 0-61 16,-21 0-126-16,13-3-435 0,-13 3-165 15</inkml:trace>
  <inkml:trace contextRef="#ctx0" brushRef="#br1" timeOffset="185561.95">7878 8724 2618 0,'0'0'31'0,"0"0"-1"0,0 0-10 16,0 0 1-16,0 0-8 0,0 0 2 16,0 0-4-16,0 0-17 0,0 0-39 0,56-4-23 15,-56 4-33-15,35 4-35 0,-18-3-41 16,2-1-111-16,1 0-327 0,-4 0 170 16</inkml:trace>
  <inkml:trace contextRef="#ctx0" brushRef="#br1" timeOffset="186624.48">8677 8800 1807 0,'0'0'-15'0,"0"0"-3"0,27-9 2 0,-27 9-2 15,0 0-9-15,28-2-7 0,-28 2-13 16,24 0-15-16,-6 0-12 0,-2 2-11 15,4-2 1-15,-1 0 1 0,4 2 13 0,-2-2 7 16,5 1 15-16,1 2 10 0,3-1 4 16,2-1 6-16,-1 3 4 0,1 0-1 15,2 0 4-15,4 2-3 0,-5-2-3 0,8 0 0 16,-3 3-1-16,0-1 3 0,0-1 6 16,1 1 12-16,-1-1 9 0,0 1 12 0,-1 0 10 15,4-2 9-15,-3 2 2 0,2-2 1 16,-2 1 4-16,5 0 6 0,-3 1 6 15,2-2 9-15,1 0 0 0,-1 0 6 0,1 2-2 16,-1-3-3-16,0 3 5 0,1-2-19 16,-1 0 6-16,-1 2 0 0,0-2 4 0,1-1 9 15,0 1 4-15,1-2-1 0,1 4-8 16,1-3-2-16,-1 1 4 0,1 0-18 16,-3 0-6-16,2 0 7 0,-1-1-16 0,1 1-3 15,-3 3 8-15,-1-4-11 0,0 1 6 16,0-1-9-16,-1 3-1 0,-3-4-4 0,-3 2 3 15,1-1 0-15,0 1-5 0,0-1-6 16,-1 1 0-16,-1-3 3 0,3 3 3 16,-3 0-10-16,-1-3 9 0,1-1-10 0,0 3 2 15,-3-1 11-15,3 2-17 0,0-3 1 0,-2 1 1 16,-1-2-4-16,3 2 5 0,0-2 5 16,-3 2-4-16,4-2 4 0,-4 0-16 15,3 2-1-15,1-2-13 0,1 0-1 0,0 0-4 16,2-2-10-16,-1 2-4 0,1-2 12 15,1 0-7-15,-3 0-2 0,4 1 7 16,1-3 1-16,-5 2 7 0,3-1-1 0,3 2 4 16,-4 1 1-16,2-2 4 0,-2 2 0 15,2 0 0-15,-2 0 3 0,0 0 9 16,2 2-2-16,-2-2 3 0,5 1-17 0,-1 2 2 16,-5-1-12-16,1-2-3 0,-2 1 6 15,1-1 0-15,0 0 0 0,-3 3 10 16,3-3 0-16,-1 1-2 0,2-1-4 0,-1 2 8 15,1 0 0-15,1-2-5 0,5 4 7 16,-6-4 6-16,0 1 4 0,7-1-13 0,-3 3 10 16,3-1-6-16,0-2 12 0,-1 1-11 15,4 1-5-15,-2 0-3 0,-1-2 3 16,-9-2-7-16,8 0-3 0,-2 1 0 0,-6-4 0 16,1 2 13-16,-4-3 2 0,2 2 7 15,-1-2-1-15,0 1 3 0,-1 1 1 0,0 0-4 16,1 0 1-16,1 0 1 0,-4 1 0 15,3 1-4-15,0-2 2 0,-1 1-1 16,-2 0 2-16,3 0 4 0,-5-1-2 0,2 2-3 16,-3-2 9-16,-1 0 6 0,0 2 4 15,-2-1-12-15,3 1 9 0,-6 0-7 0,3 0 9 16,0 1-6-16,2-2-6 0,-4 2 3 16,6 1-4-16,-4-3 4 0,2 3 2 15,2 0-7-15,-5 0 4 0,2-1 2 0,-3 1-12 16,-1 0-20-16,2 0-41 0,-3-3-61 15,-2 1-143-15,0 1-84 0,-4 1 113 0</inkml:trace>
  <inkml:trace contextRef="#ctx0" brushRef="#br1" timeOffset="187701.2">9002 7996 1072 0,'0'0'105'16,"0"0"24"-16,0 0-9 0,0 0 2 15,0 0-3-15,0 0 16 0,0 0 19 0,-2-17-1 16,2 17-3-16,0 0-12 0,0 0-11 15,0 0-11-15,0 0-10 0,0 0-12 16,0 0 0-16,0 0-7 0,0 0-4 0,0 0-8 16,0 0-12-16,0 0 2 0,0 0-9 15,0 0-1-15,0 0-11 0,6 56-5 16,-3-40-2-16,-3 4-3 0,2-1-2 0,0 0-3 16,-2 1 0-16,2 2-5 0,0 1-4 15,2-2-4-15,-4-2 5 0,4 0-7 0,-2-1-4 16,1 2 4-16,-1-3-1 0,0-2-3 15,-2-15 0-15,4 22-4 0,-4-22 4 16,3 21 0-16,-3-21 0 0,2 18-2 0,-2-18-4 16,2 14-4-16,-2-14-12 0,0 0-10 15,0 0 0-15,0 0-7 0,0 0 2 16,0 0 4-16,0 0 3 0,0 0 2 0,0 0-4 16,0 0 1-16,28-40 3 0,-20 27 0 15,0-2-1-15,2-2-2 0,-1 1 1 0,2 0 0 16,-1 3 6-16,1 1 2 0,-1 1-4 15,1 0-2-15,0 1 2 0,1 2 1 0,-12 8 3 16,26-9 0-16,-14 5-3 0,-12 4 5 16,28 0-4-16,-28 0 5 0,25 6 2 15,-12 0-5-15,-13-6 4 0,19 15 1 0,-11-6 4 16,-1 1 2-16,-7-10 0 0,4 22 3 16,-4-22 15-16,-2 23 6 0,2-23 6 15,-11 25 10-15,3-14 5 0,-2-1 6 0,-4-1 5 16,2 0 0-16,0-2 6 0,-4-1-7 15,2 1-6-15,14-7 0 0,-30 7-9 0,15-4-5 16,15-3-4-16,-24 0-8 0,24 0-6 16,-20-3-7-16,20 3-14 0,-17-7-18 0,17 7-19 15,-11-12-21-15,11 12-21 0,0 0-23 16,-8-15-15-16,8 15-37 0,0-9-34 16,0 9-83-16,0 0-615 0,-5-13-269 15</inkml:trace>
  <inkml:trace contextRef="#ctx0" brushRef="#br1" timeOffset="188478.48">9517 8338 2664 0,'0'0'-81'15,"0"0"7"-15,0 0 18 0,0 0 9 16,0 0 12-16,0 0 11 0,0 0 21 16,0 0 1-16,0 0 4 0,0 0 1 0,0 0 4 15,12 22 10-15,-12-22-4 0,0 0 0 16,2 18-7-16,-2-18 10 0,0 0-3 0,0 21 2 16,0-21-4-16,0 0 9 0,0 16-4 15,0-16 8-15,0 0-1 0,0 0 14 0,3 20 9 16,-3-20 1-16,0 0 11 0,0 0 6 15,0 0-4-15,0 0-7 0,0 0-1 16,0 0-4-16,0 0-7 0,0 0-1 0,0 0-3 16,0 0-4-16,0 0-3 0,34-27-1 15,-34 27 3-15,12-13 0 0,-12 13-1 16,10-12-1-16,-10 12-3 0,16-10-3 16,-16 10-4-16,12-8-6 0,-12 8 0 0,0 0 0 15,17-4-6-15,-17 4 4 0,0 0-2 0,0 0-2 16,26 14 1-16,-26-14 1 0,8 13-2 15,-8-13-2-15,10 18 3 0,-10-18-2 16,9 16-2-16,-9-16 0 0,9 14-2 0,-9-14 4 16,4 14-4-16,-4-14 1 0,6 11 2 15,-6-11-1-15,0 0 3 0,6 13-3 0,-6-13-13 16,0 0-12-16,0 0-7 0,0 0 2 16,0 0 6-16,0 0 0 0,0 0 1 15,0 0 4-15,35-23 6 0,-35 23 10 0,12-13 17 16,-12 13 10-16,12-11 13 0,-12 11 2 15,16-12-3-15,-16 12-3 0,14-7-3 0,-14 7-1 16,15-5 5-16,-15 5-10 0,0 0-3 16,24-3 2-16,-24 3-1 0,0 0-4 0,20 6 0 15,-20-6-3-15,16 11-1 0,-16-11-5 16,12 12 2-16,-12-12-2 0,10 13-1 16,-10-13-4-16,7 13-17 0,-7-13-38 15,7 10-66-15,-7-10-59 0,6 9-67 0,-6-9-132 16,0 0-558-16,0 0-339 0</inkml:trace>
  <inkml:trace contextRef="#ctx0" brushRef="#br1" timeOffset="188840.73">10186 8132 2781 0,'4'-15'-83'15,"-4"15"25"-15,0 0 9 0,2-20 17 0,-2 20 23 16,0 0 6-16,0 0 36 0,-12-14 11 16,12 14 3-16,0 0 3 0,-26-3-2 15,26 3-4-15,0 0 2 0,-26 2-11 0,26-2 0 16,0 0-2-16,-21 8-3 0,21-8-1 16,0 0 8-16,-12 11-16 0,12-11 3 15,0 0-3-15,6 23-10 0,-6-23-6 0,14 19-10 16,-7-8 0-16,4 2 1 0,-3-1-3 15,1-1 5-15,-1 3-4 0,0-1 7 16,-1-1-1-16,0 1 6 0,-7-13 9 0,6 22 14 16,-6-9 18-16,0-13 12 0,0 0-1 15,-11 26-2-15,2-16-4 0,9-10-7 0,-23 15-15 16,11-10-23-16,-4 0-41 0,2 0-48 16,14-5-42-16,-28 6-37 0,28-6-59 15,-25-3-94-15,14 2-483 0,11 1-109 0</inkml:trace>
  <inkml:trace contextRef="#ctx0" brushRef="#br1" timeOffset="189384.39">10259 7788 2315 0,'0'0'-95'0,"0"0"14"0,0 0 8 16,0 0 11-16,0 0 17 0,0 0 5 0,0 0 13 16,0 0 22-16,0 0-5 0,0 0 10 15,-2 47 6-15,2-47 11 0,0 15 2 0,0-15 10 16,0 0 2-16,0 23-9 0,0-23 5 16,0 0-2-16,0 17 6 15,0-17 2-15,0 0 4 0,0 0 9 0,0 0-17 0,7 15-7 16,-7-15 0-16,0 0-14 0,0 0 1 15,0 0-1-15,0 0-8 0,31-25 1 16,-31 25 4-16,18-15-8 0,-10 8 10 0,-8 7 3 16,17-12 10-16,-17 12-11 0,15-10 0 15,-15 10 0-15,13-8 3 0,-13 8-5 16,14-3 0-16,-14 3-1 0,0 0 14 0,0 0-3 16,0 0 13-16,0 0-13 0,32 7 2 15,-32-7-7-15,0 0 6 0,10 10-7 16,-10-10-5-16,0 0 9 0,0 0-2 0,11 9 3 15,-11-9 17-15,0 0 3 0,0 0-1 16,0 0-10-16,21-1 10 0,-21 1-15 0,0 0 2 16,19-14-7-16,-19 14 0 0,16-11-3 15,-16 11 8-15,16-10-5 0,-16 10-1 16,17-9 9-16,-17 9 10 0,17-7 12 0,-17 7 7 16,19-4 0-16,-19 4 5 0,19-2-2 15,-19 2 1-15,0 0 1 0,25 6-8 0,-25-6-6 16,16 11-7-16,-16-11-4 0,12 13-18 15,-8-5-48-15,-4-8-65 0,11 19-70 0,-11-19-119 16,6 17-596-16,-4-7-256 0</inkml:trace>
  <inkml:trace contextRef="#ctx0" brushRef="#br1" timeOffset="189703.59">11547 8414 2698 0,'14'13'-46'0,"-14"-13"-7"16,0 0-40-16,11 5-20 0,-11-5-24 0,9 0-31 16,-9 0-41-16,0 0-390 0,17 0 197 15</inkml:trace>
  <inkml:trace contextRef="#ctx0" brushRef="#br1" timeOffset="189828.43">11929 8458 1682 0,'0'0'-55'0,"22"0"-2"0,-12-3-42 16,-10 3-66-16,20-5-261 0,-10 2 424 15</inkml:trace>
  <inkml:trace contextRef="#ctx0" brushRef="#br1" timeOffset="189975.58">12298 8435 1266 0,'24'-4'0'0,"-24"4"-8"16,21-2-27-16,-21 2-16 0,23-2-10 15,-23 2-12-15,23-4-6 0,-23 4-55 0,21-4-139 16,-8 4 88-16</inkml:trace>
  <inkml:trace contextRef="#ctx0" brushRef="#br1" timeOffset="190079.42">12594 8415 914 0,'0'0'142'0,"21"2"18"0,-21-2-25 16,0 0-39-16,23 0-50 0,-23 0-41 0,17 0-58 16,-17 0-108-16,0 0-258 0,17-3 132 15</inkml:trace>
  <inkml:trace contextRef="#ctx0" brushRef="#br1" timeOffset="190748.2">13524 8113 1169 0,'0'0'-11'0,"0"0"18"0,0 0 23 16,0 0 17-16,0 0 9 0,25 4 11 0,-25-4-7 15,0 0 1-15,13 12-15 0,-13-12 9 16,12 14 3-16,-6-6-8 0,-6-8 1 0,9 21 12 16,-3-10-13-16,2 2-4 0,-2 2 8 15,-1 0-10-15,-1 1-5 0,-2-1-4 16,2 5-6-16,-3-4 4 0,4 4-10 16,-3-2 2-16,-2 0-1 0,2 1-7 0,1-1-3 15,-3-1 0-15,0-17-2 0,0 28 4 16,0-15 1-16,0-13 7 0,0 23-19 0,0-23 9 15,0 19-8-15,0-19 9 0,0 17 14 16,0-17 32-16,0 0 5 0,2 16-3 16,-2-16-5-16,0 0-5 0,0 0-6 0,0 0 1 15,0 0-9-15,0 0-5 0,25-4 4 16,-25 4-11-16,0 0-4 0,27-19-3 16,-16 11 1-16,2 1-7 0,-2-3-6 0,-11 10 4 15,22-13-3-15,-8 5-1 0,-5 2-3 16,-9 6-2-16,25-8 3 0,-25 8 1 0,20-5-9 15,-20 5 4-15,22-4-2 0,-22 4 1 16,0 0 2-16,25 5-3 0,-25-5 3 16,12 8-1-16,-12-8 1 0,8 11-1 0,-8-11 5 15,0 0 0-15,0 22 5 0,0-22 21 16,0 0 14-16,-16 23 17 0,16-23 13 0,-15 10-2 16,5-4 3-16,10-6-13 0,-23 7-3 15,10-2-8-15,13-5-15 0,-21 5-37 16,21-5-54-16,-19 4-64 0,19-4-65 0,0 0-60 15,-22-1-136-15,22 1-463 0,0 0-175 16</inkml:trace>
  <inkml:trace contextRef="#ctx0" brushRef="#br1" timeOffset="191000.73">14056 8504 2452 0,'0'0'-61'0,"0"0"14"16,0 0 21-16,0 0 16 0,0 0 38 0,0 0 29 16,0 0 8-16,0 0 10 0,0 0-3 15,0 0-6-15,0 0-7 0,0 0-2 16,0 0-9-16,0 0-8 0,0 0-4 16,0 0-6-16,0 0-2 0,14-16-7 0,-14 16-5 15,17-7-8-15,-17 7-18 0,0 0-12 16,21-7-26-16,-21 7-23 0,0 0-34 15,14 3-57-15,-14-3-126 0,0 0-433 0,0 0 12 16</inkml:trace>
  <inkml:trace contextRef="#ctx0" brushRef="#br1" timeOffset="192846">9227 9535 2055 0,'16'-11'-83'16,"-16"11"22"-16,0 0 11 0,0 0 25 16,9-9 29-16,-9 9 25 0,0 0 23 0,0 0 34 15,0 0 19-15,7-14 20 0,-7 14 3 16,0 0-3-16,0 0-16 0,0 0-13 0,0 0-10 16,0 0-8-16,0 0-9 0,-32-13-1 15,32 13-5-15,-26 0 2 0,26 0-5 16,-29 2-1-16,29-2-4 0,-34 3-4 15,17 1-8-15,2 0-1 0,15-4-8 0,-31 8-3 16,17-2-5-16,14-6-4 0,-18 9 3 16,18-9-5-16,-11 16-7 0,11-16-1 15,0 15-22-15,0-15-30 0,15 17-16 0,-3-7 1 16,2 1 2-16,4-1 6 0,1 1 9 16,3-2 7-16,-2 1 7 0,0 2 6 0,-2-3 8 15,0 1-10-15,-6-3 14 0,3 3 10 16,-3-1 7-16,-2-2 13 0,-10-7 14 0,10 16 9 15,-10-16 12-15,4 15 5 0,-4-15 10 16,0 0 3-16,-10 21 1 0,10-21-4 16,-18 12-4-16,18-12-11 0,-23 7-6 0,11-3-5 15,12-4-6-15,-28 4-9 0,14-2-12 16,14-2-24-16,-28-2-31 0,28 2-36 16,-26-4-41-16,26 4-38 0,-17-8-27 0,17 8-32 15,-14-11-53-15,14 11-114 0,-6-18-454 16,6 5-162-16</inkml:trace>
  <inkml:trace contextRef="#ctx0" brushRef="#br1" timeOffset="193274.76">9491 9190 2452 0,'0'0'-20'0,"0"0"31"0,11-11-2 0,-11 11-2 16,0 0-2-16,0 0 9 0,15-5 17 16,-15 5 1-16,0 0-1 0,0 0-3 0,0 0-1 15,8 26 4-15,-8-26-6 0,0 19-6 16,0-19 8-16,2 20-4 0,-2-20 0 16,2 19-1-16,-2-19-3 0,0 19 3 0,0-19-2 15,0 0-2-15,2 19 8 16,-2-19 0-16,0 0 8 0,3 14-3 0,-3-14-1 15,0 0-10-15,0 0-6 0,0 0-12 0,0 0-2 16,0 0-8-16,0 0-9 0,38-20-5 16,-30 11 3-16,4-1 12 0,0 0 11 0,-2-1 12 15,1 3 15-15,-1-1 15 0,-10 9 15 16,19-14 19-16,-10 9 6 0,-9 5-6 16,12-11-8-16,-12 11-2 0,0 0-2 0,20-6-4 15,-20 6-10-15,0 0-1 0,0 0-5 16,0 0-7-16,12 25-4 0,-12-25-30 0,2 20-41 15,-2-20-54-15,0 27-50 0,2-10-72 16,-2-17-98-16,2 31-634 0,-2-13-364 16</inkml:trace>
  <inkml:trace contextRef="#ctx0" brushRef="#br1" timeOffset="193527.4">10069 9764 2693 0,'0'0'-163'16,"0"0"6"-16,0 0-22 0,0 0-53 16,0 0-389-16,14 0 158 0</inkml:trace>
  <inkml:trace contextRef="#ctx0" brushRef="#br1" timeOffset="193658.37">10283 9783 1985 0,'0'0'110'0,"18"4"-8"0,-18-4-49 16,0 0-50-16,18 3-41 0,-18-3-56 16,0 0-89-16,15-3-232 0,-15 3-77 0,10-5 339 15</inkml:trace>
  <inkml:trace contextRef="#ctx0" brushRef="#br1" timeOffset="193816.15">10959 9768 1438 0,'23'-1'-27'16,"-13"-2"-38"-16,-10 3-76 0,0 0-253 16,26-7 124-16</inkml:trace>
  <inkml:trace contextRef="#ctx0" brushRef="#br1" timeOffset="193963.39">11269 9735 1373 0,'32'-3'147'0,"-32"3"-15"0,0 0-33 0,24-3-17 16,-24 3-17-16,14-3-31 0,-14 3-26 16,0 0-37-16,22-4-44 0,-14 3-45 0,-8 1-74 15,0 0-302-15,21-6 338 0</inkml:trace>
  <inkml:trace contextRef="#ctx0" brushRef="#br1" timeOffset="194084.41">11581 9701 1685 0,'0'0'161'0,"21"-1"-22"16,-21 1-63-16,0 0-60 0,0 0-54 0,20 0-51 16,-20 0-79-16,0 0-137 0,16-3-173 15,-16 3 357-15</inkml:trace>
  <inkml:trace contextRef="#ctx0" brushRef="#br1" timeOffset="194788.83">13955 9697 1420 0,'0'0'46'16,"11"-19"13"-16,-11 19-4 0,5-13-1 0,-5 13 7 16,0 0 17-16,-2-23 20 0,2 23 19 15,0 0 21-15,-14-23 18 0,14 23 15 0,-13-12-1 16,13 12-9-16,-18-12-13 0,7 8-15 15,11 4-14-15,-23-4-9 0,23 4-12 16,-27 3-10-16,27-3-9 0,-29 9-11 0,14-1-6 16,2 1-8-16,1 1-1 0,-2-1-6 15,3 2-7-15,6 1-8 0,5-12-1 0,-14 20-7 16,12-8-12-16,2-12-7 0,2 19-10 16,-2-19-15-16,8 19-12 0,-8-19-9 15,9 14-4-15,-9-14-8 0,18 9-13 0,-18-9-10 16,19 4-9-16,-19-4 7 0,21 0-1 15,-21 0 8-15,0 0 17 0,32-13 6 0,-20 6 19 16,0-4 32-16,-1 0 8 0,0 1 19 16,-1-1 16-16,0 1 22 0,-10 10 12 15,17-17 7-15,-11 10 5 0,-6 7-5 0,14-12-1 16,-14 12-8-16,14-11-6 0,-14 11-5 16,0 0 3-16,0 0 3 0,0 0-3 0,0 0-5 15,0 0-4-15,0 0-3 0,19 20-8 16,-19-20-2-16,6 22-6 0,-6-22-4 15,4 23-4-15,-2-12-8 0,-2-11-11 0,2 24-33 16,-2-24-50-16,5 18-66 0,-5-18-76 16,6 18-84-16,-2-15-196 0,-4-3-126 0,0 0-250 15,0 0-222-15</inkml:trace>
  <inkml:trace contextRef="#ctx0" brushRef="#br1" timeOffset="195064.98">14216 9736 2512 0,'0'0'-112'16,"24"1"17"-16,-24-1 7 0,0 0 22 0,0 0 14 15,0 0 14-15,7 14 19 0,-7-14 8 16,0 0 13-16,0 0 11 0,0 0 18 16,0 0 28-16,0 0 17 0,0 0 10 0,0 0 21 15,0 0 12-15,0 0 6 0,0 0-2 16,-24 23-9-16,24-23-12 0,0 0-18 15,0 0-9-15,0 0-9 0,0 0-6 0,0 0-5 16,0 0-15-16,0 0 0 0,0 0-2 16,0 0-6-16,0 0-7 0,0 0 0 15,47-13-3-15,-47 13-10 0,0 0-37 0,0 0-73 16,7 13-80-16,-7-13-148 0,0 0-567 16,0 0-271-16</inkml:trace>
  <inkml:trace contextRef="#ctx0" brushRef="#br0" timeOffset="205018.37">6161 7750 386 0,'18'-15'106'0,"-18"15"-63"0,0 0-43 15,10-8 4-15,-10 8 0 0,0 0-6 16,14-8 4-16,-14 8 7 0,0 0-1 16,18-7-5-16,-18 7 9 0,14-7 4 15,-14 7 3-15,17-6 9 0,-17 6 7 0,18-6-2 16,-18 6 2-16,18-7-7 0,-18 7 10 16,22-4-3-16,-22 4-1 0,23-5 6 15,-23 5 3-15,23-5-2 0,-12 2 4 16,-11 3-4-16,26-5-8 0,-12 4 1 0,-14 1-1 15,28-4-8-15,-28 4-6 0,27-2 2 0,-12 2-2 16,-15 0-5-16,29-2 0 0,-9 4-2 16,-20-2-5-16,33 0-9 0,-15 2 9 15,-2-1-4-15,-16-1-3 0,32 4 2 0,-19-4 1 16,-13 0 1-16,29 5-2 0,-12-4 3 16,-17-1-5-16,30 4 0 0,-18-1-11 15,6-1 15-15,-18-2-2 0,25 5 1 0,-8-2 0 16,-17-3-3-16,27 6-1 0,-11-4 2 15,-4 2-1-15,-12-4-1 0,25 4 1 16,-12-1 3-16,-13-3-1 0,25 5 1 0,-11-2-1 16,-14-3 1-16,22 4-3 0,-9 0 2 15,-13-4 0-15,24 5-4 0,-12-3 4 0,-12-2-4 16,28 9-1-16,-18-6-2 0,-10-3 3 16,22 8 0-16,-22-8 0 0,23 5-1 0,-15-1-2 15,-8-4 1-15,22 9 3 0,-10-7 1 16,-12-2 0-16,19 8 1 0,-6-4-1 15,-13-4-1-15,21 9-1 0,-11-4 0 16,-10-5-3-16,24 8 5 0,-12-1 3 0,-12-7-3 16,24 8 0-16,-10-1 0 0,-1-1 7 15,0-1-8-15,0 1 1 0,-1-1 1 0,2 2 1 16,0-3-4-16,-2 5-8 0,-12-9 7 16,24 13-4-16,-13-7-4 0,-1 1 6 15,-10-7-2-15,19 12-3 0,-10-5 3 0,-9-7 7 16,14 13-2-16,-14-13 2 0,13 14-3 15,-6-8 1-15,-7-6 2 0,14 13-5 0,-14-13 3 16,11 16 0-16,-3-8-1 0,-8-8 6 16,11 17-6-16,-4-8-1 0,-7-9 4 15,10 15 0-15,-10-15 0 0,8 18 2 0,-8-18 0 16,8 16 1-16,-8-16-6 0,8 16-1 16,-8-16 4-16,4 18 2 0,-4-18-6 15,4 18 6-15,-4-18-5 0,2 19-1 0,-2-19 6 16,2 17 3-16,-2-17-5 0,2 19-2 15,-2-19 2-15,0 19 6 0,0-19-10 16,2 20 8-16,-2-20-3 0,2 16 5 16,-2-16-10-16,0 19 6 0,0-19 0 0,2 17-8 15,-2-17 5-15,0 17 4 0,0-17 1 16,2 16-4-16,-2-16 5 0,0 0-3 16,-2 25-2-16,2-25-2 0,0 0 2 0,-2 22 0 15,2-22 2-15,-2 18-4 0,2-18 2 16,-2 15 0-16,2-15-5 0,0 0 10 0,-2 23-7 15,2-23-1-15,-2 17 8 0,2-17-2 16,-4 15-1-16,4-15-2 0,-4 15 0 0,4-15 2 16,-8 13-11-16,8-13 4 0,-6 14 0 15,6-14-2-15,-8 13 5 0,8-13-3 16,-10 14-6-16,10-14 6 0,-11 11 2 0,11-11-4 16,-13 9 7-16,13-9 0 15,-15 10 10-15,15-10 6 0,-12 7-6 0,12-7-1 16,-16 9 0-16,16-9-4 0,-12 5 5 0,12-5-5 15,-14 6-3-15,14-6 2 0,-16 5-8 16,16-5 1-16,-14 6-13 0,14-6-5 16,0 0-8-16,-21 8-3 0,21-8-1 0,-20 3 6 15,20-3-3-15,-16 7 7 0,16-7 2 16,-20 3 3-16,20-3 6 0,-21 5 5 0,21-5 7 16,-19 0 9-16,19 0 1 0,-21 5-4 15,21-5 13-15,-16 2-10 0,16-2 0 16,0 0-6-16,-24 3 1 0,24-3-6 0,0 0-1 15,-21 4-1-15,21-4-5 0,0 0 2 16,-19 4-2-16,19-4 6 0,0 0-3 16,-21 2 3-16,21-2-8 0,0 0 11 0,-22 2-5 15,22-2 5-15,0 0-4 0,-20 2 1 16,20-2-1-16,0 0-8 0,-22 2-6 0,22-2 2 16,-17 2-2-16,17-2 3 0,0 0 3 15,-19 1-1-15,19-1 4 0,0 0 2 16,-21 2 3-16,21-2 4 0,0 0 4 0,-19 2-4 15,19-2 0-15,0 0 3 0,-21 0-3 16,21 0 4-16,0 0-4 0,-21 0 4 16,21 0-10-16,0 0 12 0,0 0-6 0,-26 0 0 15,26 0 0-15,0 0 3 0,-22 0-8 16,22 0-4-16,0 0-7 0,-18 3-1 16,18-3-8-16,0 0 1 0,-23 1-3 0,23-1 3 15,0 0 2-15,-26 0 5 0,26 0 1 16,-18 0 3-16,18 0 5 0,-20 0-3 0,20 0 0 15,-19 2 0-15,19-2-2 0,-19 2-15 16,19-2-20-16,-21 0-10 0,21 0-111 16,-20 2 55-16</inkml:trace>
  <inkml:trace contextRef="#ctx0" brushRef="#br0" timeOffset="205126.43">6704 8631 452 0,'0'0'6'15,"-22"2"13"-15,22-2 7 0,-21 0 6 16,21 0-7-16,-19 2-3 0,19-2 2 0,0 0-11 16,-27-2 0-16,27 2 0 15,-20 2-3-15,20-2-10 0,-18 0-13 0,18 0-11 16,-22 1-10-16,22-1-11 0,-21 3-6 15,21-3 4-15,-24 0 0 0</inkml:trace>
  <inkml:trace contextRef="#ctx0" brushRef="#br0" timeOffset="206904.81">6494 8641 346 0,'-30'0'0'0,"30"0"11"0,-27 0 12 16,12 0 2-16,15 0 2 0,-27 0-5 15,27 0 1-15,-30 0-6 0,15 0-4 0,15 0 0 16,-30 0 0-16,30 0-3 0,-28-2 3 16,28 2-6-16,-27 0 3 0,27 0 3 0,-27 0 13 15,27 0 4-15,-25 0 5 0,25 0 5 16,-26 0 1-16,26 0-8 0,-26 0 0 15,26 0-8-15,-25 2 4 0,25-2-7 0,-24 1-4 16,24-1-2-16,-20 4 2 0,20-4-4 16,-22 4 1-16,22-4-5 0,-21 4-2 0,21-4 1 15,-21 6 1-15,10-3-6 0,11-3 1 16,-20 6 1-16,20-6-1 0,-22 8 0 16,12-3 4-16,10-5-4 0,-24 8 3 0,12-5-7 15,12-3 6-15,-25 10-3 0,9-4-2 16,4 0-2-16,12-6 3 0,-26 9 1 15,11-4-1-15,3-1 3 0,12-4 2 0,-26 12 5 16,14-8-1-16,-1 1 4 0,13-5 2 16,-23 13-6-16,12-8 4 0,11-5-2 15,-21 13-4-15,12-7 4 0,9-6-5 0,-16 13-2 16,5-5 1-16,0-1 1 0,11-7 2 16,-18 16-8-16,9-7 2 0,-2-1 0 0,11-8 1 15,-17 17-3-15,9-9 2 0,8-8-3 16,-18 14-4-16,8-4 7 0,10-10-1 15,-16 17-2-15,7-7 5 0,-2-2-4 16,3 1 0-16,-3 1 4 0,11-10-7 0,-16 21 2 16,7-12 5-16,-2 0-7 0,3 1 7 15,8-10-7-15,-15 19 7 0,6-7-4 0,9-12 4 16,-12 19-4-16,3-8 3 0,9-11-5 16,-12 19 3-16,8-10-3 0,4-9 5 15,-11 24-5-15,4-13-1 0,7-11 4 0,-10 23-1 16,6-11-3-16,-2 1 0 0,0 1 0 15,6-14 4-15,-12 24-4 0,6-11 0 0,-2 1 13 16,1-1-14-16,1 0 6 0,0 1-5 16,-3-2 0-16,3 1 0 0,-1-1-7 15,1 2 10-15,0 1 1 0,-2-1-9 16,0 1 6-16,0-1-2 0,2-1-1 0,0 2 2 16,0 0 0-16,1-2-4 0,-1 0-1 15,-1 1 2-15,1-1 3 0,0 2 3 16,-1-1-4-16,3 0 4 0,-2 0-3 0,0 0-3 15,-1 1 4-15,7-15-2 0,-11 27-3 0,5-14 8 16,-2 1-6-16,2-1 4 0,-1-2-4 16,-2 3 4-16,9-14-1 0,-14 24 1 15,5-12-2-15,1-1 2 0,-1 0-4 0,-2 2 2 16,1-3-2-16,2 0 4 0,-5-1-5 16,2 1 6-16,1-1-3 0,-1 3 0 0,-1-4 0 15,1 1 7-15,-2 1-9 0,1-3 0 16,0 3 2-16,0-3 2 0,0 1-4 15,-1-1-1-15,0 1 5 0,0 0 1 16,1 0-5-16,-3-1 14 0,2-2-8 16,1 4 3-16,-4-2-11 0,2-1 8 0,-1 1-1 15,0-1-1-15,-2 2-2 0,3-2 1 16,-2-1 5-16,0 1-6 0,1-1 1 0,-2 1 4 16,2 0-10-16,1-2 9 0,-4 3-1 15,4-1-3-15,-3-2 0 0,0 2 4 0,2 0-1 16,-2-1 4-16,0 1-7 0,0-2 5 15,0 1 0-15,0-1-3 0,0 2 3 16,-2-1 8-16,3 2-6 0,-4-2-2 0,1-1 10 16,2 2 1-16,-2-3-3 0,3 1-1 15,-2-1 11-15,2 4-11 0,16-7-7 16,-32 5 10-16,15-1-7 0,2 0-3 0,-2-1-1 16,17-3 1-16,-30 7 1 0,13-5-6 15,17-2-3-15,-29 1 6 0,14 1-3 16,15-2-5-16,-32 0 9 0,18 0-3 15,14 0 1-15,-35 0 0 0,21 0-2 0,14 0 0 16,-36 0-7-16,17-2 0 0,19 2 6 0,-32-1-3 16,15 1 16-16,17 0-17 0,-31-5 3 15,15 4 1-15,16 1-3 0,-27-4-1 16,27 4 2-16,-24-2 25 0,24 2-14 0,-20-6 9 16,20 6 14-16,-22-3-3 0,22 3-3 15,-16-4 0-15,16 4-2 0,-20-8-5 16,20 8 0-16,-17-8-1 0,17 8 0 0,-16-9-9 15,16 9-3-15,-20-10-4 0,20 10 11 16,-16-9 2-16,16 9-12 0,-18-11 6 0,10 4-3 16,8 7-4-16,-19-12 2 0,19 12 4 15,-17-12-4-15,17 12 4 0,-17-12-20 16,17 12 13-16,-16-11-4 0,16 11-2 0,-16-8 8 16,16 8-4-16,-17-11-3 0,17 11 5 15,-14-10-1-15,14 10-4 0,-15-10 2 16,15 10-6-16,-13-8 8 0,13 8-2 0,-14-10-2 15,14 10-3-15,-14-12 6 0,14 12-8 16,-14-9 4-16,14 9-14 0,-15-13 14 16,15 13-1-16,-13-12 9 0,5 4-7 0,8 8 0 15,-15-15 0-15,15 15 0 0,-14-15-8 16,6 7 2-16,8 8-2 0,-14-14-9 0,14 14-6 16,-12-14 0-16,5 4-8 0,1 3 6 15,6 7-12-15,-11-17 18 0,5 9 1 0,-1-2-1 16,7 10 12-16,-10-19 1 0,10 19 11 15,-11-18-9-15,7 8-6 0,-1 0 3 16,1-2-3-16,4 12-6 0,-6-20 6 0,4 11-6 16,2 9-1-16,-2-22-11 0,2 11 2 15,0 11-2-15,0-22 7 0,2 8 0 16,0 2 5-16,0 1 2 0,0-2 7 0,0-1-1 16,-2 14 8-16,4-26 9 0,-2 12-6 15,3 1 5-15,-3-2 3 0,1 3 2 16,-1-1-9-16,2-1-1 0,0-1-2 15,0 2-6-15,0-2 1 0,0 2-9 0,3-1 6 16,-3 1-15-16,2-2 3 0,1 1-5 16,2 0-3-16,-3 2-4 0,0-2-2 0,0 2 10 15,2-1 2-15,0 0 6 0,0-1 11 16,-2 3 15-16,2 0 15 0,-8 11 10 0,15-21 2 16,-8 12-8-16,1-3 2 0,3 4 0 15,-11 8-8-15,16-15 1 0,-6 8-4 16,-2-1-20-16,2 2-10 0,3-1-6 0,-2-2-3 15,1 4-14-15,-1 0-7 0,-1 1 3 0,1 0 3 16,2-2-4-16,-3 2 7 0,0-1 13 16,2 1 13-16,-2 0 13 0,0 0 9 15,-10 4-1-15,19-7 5 0,-8 4-6 0,0 0 2 16,-11 3-12-16,20-4 1 0,-8 2-18 16,-12 2-8-16,23-4-9 0,-11 0-9 15,1 3-16-15,0-2 6 0,1 2 2 16,2-1-1-16,-2-2 11 0,3 2 15 0,-17 2 20 15,34-6 14-15,-17 3-1 0,0 0 1 16,2 2-5-16,-19 1-19 0,34-3-21 16,-15 3-12-16,0-5-67 0,-3 3 37 0</inkml:trace>
  <inkml:trace contextRef="#ctx0" brushRef="#br0" timeOffset="206975.79">4284 8945 311 0,'13'0'14'0,"-13"0"-10"15,21-6-4-15,-21 6-19 0,25-3-24 0,-13-1-48 16,-12 4 31-16</inkml:trace>
  <inkml:trace contextRef="#ctx0" brushRef="#br0" timeOffset="208024.84">4614 8882 254 0,'26'-5'15'0,"-16"1"1"0,-10 4-1 0,24-6-9 16,-10 2-2-16,1-1 1 0,-15 5 1 16,28-6 0-16,-14 0 5 0,4 2-3 15,-4 1-2-15,1-3 7 0,-15 6 6 16,30-10 23-16,-16 6 0 0,2 0 1 0,-16 4-2 15,26-7 2-15,-12 3-7 0,-14 4 3 16,25-5-3-16,-13 0-1 0,-12 5-5 16,24-5 1-16,-24 5-8 0,24-8-3 0,-12 2-5 15,-12 6 10-15,21-7-7 0,-10 2 0 16,-11 5-3-16,19-10 6 0,-7 2-3 0,-12 8 0 16,18-9-7-16,-18 9 0 0,16-11-1 15,-16 11-1-15,13-12 6 0,-13 12 8 0,11-14-15 16,-11 14 0-16,8-15 0 0,-8 15-1 15,6-15 6-15,-6 15-6 0,7-14 5 16,-7 14 2-16,6-14 0 0,-6 14-5 0,6-18-2 16,-6 18 5-16,8-17-5 0,-8 17-3 15,7-17 1-15,-7 17 6 0,9-18-8 0,-5 8 2 16,2 2-3-16,-2-2-4 0,0 0 6 16,3 1 1-16,0 0-3 0,-1-2 0 15,-2 3-1-15,2-2 3 0,-2 1 1 16,3-1-5-16,-3 1 0 0,2-3-7 0,-1 2 9 15,-1 1 1-15,0-1-3 0,3 1 2 16,-3 0-2-16,0-2 5 0,2 1-7 16,0-3-1-16,1 5 5 0,-2-3 1 0,1 0-3 15,0 1 0-15,-2 1-2 0,-4 9 6 16,11-19-2-16,-11 19-6 0,12-19 2 0,-7 8 4 16,-5 11-4-16,15-19 4 0,-9 7 0 15,-2 1 0-15,-4 11-6 0,12-21 2 16,-4 12-1-16,-8 9-1 0,10-20 4 0,-2 9 0 15,-8 11 2-15,11-17-5 0,-7 8 1 16,-4 9-5-16,13-18-2 0,-13 18 4 0,12-15-2 16,-5 7 0-16,-7 8 4 0,10-14-4 15,-10 14-4-15,13-15 8 0,-6 8-1 16,-7 7-5-16,10-11 2 0,-10 11 7 0,10-14-1 16,-10 14 2-16,11-12-2 0,-11 12-3 15,11-10 1-15,-11 10-1 0,10-12-3 16,-10 12 5-16,11-12-3 0,-11 12 8 0,10-11-8 15,-10 11 2-15,13-12 1 0,-13 12-3 16,11-11-1-16,-11 11 6 0,10-9-5 16,-10 9 7-16,10-14-9 0,-10 14 5 0,14-9-2 15,-14 9 1-15,10-10-6 0,-10 10 11 16,13-9-4-16,-13 9 2 0,13-10-2 0,-13 10 4 16,15-8-2-16,-15 8-2 0,14-7-1 15,-14 7 5-15,20-7-4 0,-20 7 4 0,16-8 1 16,-16 8-3-16,15-7 2 0,-15 7 1 15,15-4-6-15,-15 4 6 0,13-7 1 16,-13 7 1-16,0 0-1 0,18-9 3 0,-18 9-4 16,14-6 1-16,-14 6-2 0,0 0 6 15,16-7-1-15,-16 7 2 0,11-7-5 0,-11 7 5 16,0 0-4-16,19-8-3 0,-19 8-1 16,0 0 6-16,19-7-3 0,-19 7 1 15,0 0-3-15,17-7 0 0,-17 7-1 0,0 0 5 16,17-8-6-16,-17 8 8 0,0 0 1 15,12-5 7-15,-12 5 12 0,0 0-8 16,16-6 0-16,-16 6 2 0,0 0-10 16,16-6 9-16,-16 6-9 0,0 0-4 0,17-3 4 15,-17 3-1-15,0 0 1 0,17-8-2 16,-17 8 3-16,0 0-6 0,17-4-2 0,-17 4 1 16,0 0 0-16,14-6 10 0,-14 6 2 15,0 0 6-15,16-5-2 0,-16 5 5 0,0 0-7 16,14-7-5-16,-14 7-2 0,0 0 6 15,0 0-8-15,24-3 3 0,-24 3-11 16,0 0-6-16,21 0-36 0,-21 0-44 0,12 0-84 16,-12 0-277-16,14 3 401 0</inkml:trace>
  <inkml:trace contextRef="#ctx0" brushRef="#br0" timeOffset="209117.37">3971 9018 1181 0,'0'0'-44'0,"0"0"18"0,0 0 8 16,0 0 5-16,0 0 10 0,0 0-2 16,0 0 8-16,0 0-6 0,0 0 3 0,0 0 3 15,0 0-5-15,0 0 8 0,0 0 1 16,25-12 10-16,-25 12-15 0,0 0 7 15,0 0 3-15,0 0 6 0,15-7 1 0,-15 7 11 16,0 0 7-16,0 0 6 0,0 0-6 16,15-6-5-16,-15 6-2 0,0 0-3 15,0 0-6-15,16-3 1 0,-16 3-5 0,0 0-12 16,18-7-9-16,-18 7-6 0,0 0-7 16,0 0-2-16,25-2-6 0,-25 2 6 0,0 0-5 15,19-3 7-15,-19 3-2 0,0 0 3 16,23-4 4-16,-23 4-2 0,16-2 0 0,-16 2 5 15,0 0 1-15,24-4 4 0,-24 4-10 16,20-1-1-16,-20 1-13 0,19-3-11 16,-19 3-10-16,18-1-5 0,-18 1 1 0,22-3-8 15,-22 3 6-15,21-3 12 0,-21 3 3 16,19-4 5-16,-19 4 2 0,21-2 1 0,-21 2-1 16,22-2 9-16,-22 2 2 0,22-2 7 15,-22 2 5-15,24-4 1 0,-24 4-4 16,25-1-8-16,-10-2-24 0,0 3-29 0,-15 0-67 15,30-6 48-15</inkml:trace>
  <inkml:trace contextRef="#ctx0" brushRef="#br0" timeOffset="211094.02">8528 8279 411 0,'0'0'24'0,"6"14"10"0,-6-14 14 0,0 0 10 16,8 17 7-16,-8-17 0 0,6 12 14 15,-6-12-8-15,0 0 6 0,4 16-7 16,-4-16 16-16,0 0-23 0,4 15-7 0,-4-15 0 16,0 0-1-16,0 0-10 0,4 15-6 15,-4-15 8-15,0 0-12 0,0 0-1 0,0 0-5 16,4 13 4-16,-4-13 9 0,0 0 6 16,0 0-5-16,0 0 15 0,0 0-17 0,0 0 0 15,0 0 4-15,4 14-14 0,-4-14 1 16,0 0 3-16,0 0-9 0,0 0-6 15,0 0-5-15,0 0 7 0,0 0-10 0,0 0 0 16,0 0-3-16,0 17 7 0,0-17-5 16,0 0 4-16,0 0 3 0,0 0-10 15,0 0-1-15,0 0 4 0,0 0-4 0,4 15 2 16,-4-15-6-16,0 0 3 0,0 0-1 16,0 0 0-16,4 13-1 0,-4-13 9 15,0 0-12-15,0 0 7 0,0 0-10 16,0 0 6-16,0 0 2 0,9 11 3 0,-9-11-11 15,0 0 10-15,0 0-11 0,0 0 8 16,0 0 1-16,0 0-5 0,0 0 1 0,7 14 0 16,-7-14-4-16,0 0-1 0,0 0 4 15,0 0 3-15,0 0-6 0,0 0 2 16,0 0-3-16,0 0 12 0,0 0-9 0,0 0-3 16,0 0-15-16,6 13-46 0,-6-13-38 0,0 0-57 15,0 0-114-15,0 0-267 0,0 0 278 16</inkml:trace>
  <inkml:trace contextRef="#ctx0" brushRef="#br0" timeOffset="213134.75">8511 8099 1401 0,'0'0'-110'16,"0"0"21"-16,0 0 10 0,0 0 13 15,19 2 18-15,-19-2 14 0,0 0 6 16,0 0 4-16,0 0 4 0,15 4 4 0,-15-4 0 15,0 0 1-15,0 0 1 0,0 0 1 16,13 5 2-16,-13-5 4 0,0 0-6 16,0 0 4-16,8 10 0 0,-8-10 3 0,0 0 1 15,10 13 1-15,-10-13-1 0,9 10-1 16,-9-10-1-16,9 11 3 0,-9-11-3 0,8 13 5 16,-8-13-2-16,11 10 4 0,-11-10 0 15,8 13 0-15,-8-13-1 0,11 14 2 16,-11-14-1-16,9 15 0 0,-9-15 0 0,8 14 0 15,-8-14 0-15,8 15-1 0,-2-8 4 16,-6-7 1-16,11 16-2 0,-11-16-2 16,13 15 3-16,-7-9 1 0,-6-6-8 0,13 13 4 15,-13-13 4-15,12 13 5 0,-12-13-9 16,14 11 8-16,-6-5-1 0,-8-6-3 16,12 14-1-16,-12-14 3 0,16 12-10 0,-10-5 6 15,-6-7-2-15,12 13 4 0,-3-6-1 16,-9-7-3-16,10 15-2 0,-10-15 8 0,11 19-4 15,-5-12 1-15,-6-7-3 0,9 17 0 16,-9-17 4-16,10 15-4 0,-6-5 4 16,-4-10 3-16,10 15-7 0,-10-15 4 0,8 15-4 15,-8-15-4-15,6 16 4 0,-6-16 2 16,6 12 3-16,-6-12-8 0,6 12 6 0,-6-12 1 16,7 13-4-16,-7-13 2 0,6 13-1 15,-6-13 3-15,7 11-4 0,-7-11 0 16,0 0 0-16,8 17 6 0,-8-17-3 0,9 9-1 15,-9-9 0-15,8 10 7 0,-8-10 5 16,10 9 12-16,-10-9 1 0,14 10 5 16,-14-10 2-16,12 9-3 0,-12-9 6 15,14 9-14-15,-14-9 5 0,16 9 9 0,-16-9-12 16,17 9 0-16,-17-9 6 0,18 8-8 16,-9-5 3-16,-9-3-5 0,21 7 5 0,-11-3 3 15,-10-4-12-15,24 8 4 0,-11-2 1 16,2-2-10-16,-15-4 3 0,27 9 2 15,-12-5-3-15,-2-1-1 0,1 1-1 0,1 0-5 16,0 1 0-16,-15-5-4 0,27 5 1 16,-13-1 6-16,0-2-2 0,-14-2-1 0,28 5-5 15,-16-2 1-15,-12-3 2 0,26 3-5 16,-13 1 3-16,-13-4 1 0,27 8-4 0,-16-6 1 16,-11-2 3-16,25 5-8 0,-12-3 6 15,-13-2 3-15,25 6-7 0,-13-4 7 16,-12-2-8-16,30 5 6 0,-15 0-4 15,-15-5 2-15,30 5 1 0,-16 1 3 0,4-4-8 16,-2 1-1-16,0 1-4 0,2-1 1 16,-1 0 1-16,3-2-3 0,-2 4-3 15,2-1 11-15,-2-3-6 0,2 2 5 0,-1-1 1 16,-1-1 7-16,2 1-2 0,-20-2-8 16,38 2 6-16,-19 2 6 0,0-2-8 0,0 0 6 15,0 2-3-15,0-2-3 0,0-1-5 16,1 1-4-16,-2 0 1 0,0 2 8 0,0-2-5 15,-1 0 1-15,0-1-1 0,0 3 4 16,-17-4 1-16,34 3-5 0,-17-2 1 16,0-1 6-16,0 2-4 0,-17-2 6 0,32 2 2 15,-16-2 3-15,-16 0-1 0,30 0-3 16,-13 0 4-16,-17 0 3 0,36 0-12 16,-20 0 10-16,4 2-7 0,-1-2 17 0,0 0-26 15,2 2 0-15,-1-1-5 0,2-1-1 16,0 2-2-16,-1 1 1 0,1-2 3 15,-2 1-4-15,2 0 4 0,-1 0 8 0,0-2-3 16,0 0 10-16,1 2-8 0,-2 0 6 16,-1 0-6-16,3-1-2 0,-4-1 0 15,4 3 8-15,-3 1-6 0,2-3-4 0,0 2-12 16,1-2-3-16,-2 1-14 0,2 2-5 16,1-3-4-16,-2 3 2 0,2-1-4 0,-1-1 6 15,-1-1 3-15,2 3 1 0,-2-2-2 16,3 2 3-16,-4-2 4 0,2 0 8 15,1 0 5-15,-1 0 10 0,-2 1 1 0,4-3 12 16,-3 3-6-16,2-2 4 0,-2 2-4 16,3-2-5-16,-3 2 2 0,6-2 1 0,-6 1-3 15,3 0-6-15,-1 0-3 0,-2 1-10 16,3-1-4-16,-1 2-12 0,0-1-2 16,2 0 5-16,-4-2 4 0,4 2 7 0,-2-3 4 15,-1 0 18-15,0 2 14 0,1-2 8 16,-1 0 5-16,0 0-1 0,2 0-3 15,0 0-4-15,-3 1-2 0,1-1 2 16,0 3 1-16,1-3 3 0,4 1-2 0,-6 1-6 16,3-2 0-16,3 2-4 0,1 0 4 15,0 2 1-15,-1 0-7 0,2 0 1 0,-3-3 0 16,1 3-1-16,3 0-1 0,-1 0 7 16,0 0-7-16,0-2 3 0,-2 2-6 0,3-3 4 15,-1 1-3-15,-2 0 7 0,-2-2-5 16,-3 2 2-16,4-2-2 0,-2 0-2 0,1 0-4 15,-2 0 4-15,2 2-7 0,2-2-4 16,-4 0-11-16,2 1-5 0,4 2-14 16,-3-3-5-16,1 2 0 0,0-1 2 0,1 1 6 15,0 0 4-15,-3-2 12 0,1 2 7 16,-3-2 11-16,2 2 8 0,0-2 0 16,0 0 1-16,-2 2 5 0,-1-4-5 15,2 2 3-15,-1 2 3 0,0-4-3 0,-1 2 1 16,3 0-5-16,-1 2 3 0,1-2-11 15,0 0-5-15,3 2-10 0,2-1-16 16,-1-1-20-16,-2 3-96 0,4-3 51 0</inkml:trace>
  <inkml:trace contextRef="#ctx0" brushRef="#br0" timeOffset="-213856.49">13482 9069 418 0,'24'-2'8'0,"-8"0"1"16,-16 2 1-16,29-4-8 0,-13 3-2 16,-16 1-4-16,26-5-2 0,-12 4-7 0,-14 1-2 15,34-2-4-15,-17 0-2 0,0 0-4 16,-1 0 6-16,-16 2 7 0,37-1 18 15,-21-2 4-15,4 2 9 0,-4-1 4 0,-16 2 2 16,31-4-5-16,-15 0 7 0,2 0-6 16,-18 4 3-16,30-5-10 0,-17 1-3 0,5 1-7 15,-18 3-8-15,32-5-6 0,-19 3-1 16,-13 2-2-16,35-2 3 0,-18 0-7 16,0 1 2-16,-1-2 0 0,-16 3 2 0,36-1 3 15,-21-1 8-15,-15 2 6 0,32-3 15 16,-16 2-2-16,-1-1 4 0,3-2-4 15,-18 4 6-15,32-2-10 0,-18 0 4 0,-14 2 7 16,31-4 10-16,-17 4 1 0,-14 0 4 16,28-1-5-16,-28 1-3 0,28-2-7 15,-28 2 3-15,25 0-10 0,-12 2 3 0,-13-2-9 16,27 1 3-16,-14 1 1 0,-13-2-4 16,33 9-6-16,-18-8 2 0,0 5-1 0,1-3-1 15,3 1-7-15,-5 2 10 0,3-2-3 16,0 1-1-16,0 2-1 0,-1-2 10 0,3-1-4 15,-2 2 7-15,0-1 7 0,0 1 1 16,0 0-5-16,3-1-1 0,-7 1-4 16,6-1-3-16,-5 3 2 0,3-2-6 15,-2-1-2-15,-1 3 2 0,3 1-9 0,-3-1-1 16,0 0 1-16,-2 2 2 0,1-1 2 16,0 1-2-16,0-1-4 0,-1 1 4 0,-2-1 0 15,2 1 4-15,-2 1-1 0,1-1 4 16,-2-1-1-16,1 3-5 0,-2-1 6 15,1 3-3-15,-3-1-2 0,2 0 5 16,-1 1 0-16,2 3-2 0,-1 1-1 0,-2-4-1 16,0 2 4-16,2 2-3 0,0-1-1 15,-3 1 1-15,2-1-1 0,-1 0-3 0,1-2 4 16,-3 3-1-16,1-3-1 0,1 0 7 16,-3-1-4-16,2 0 2 0,-5-14 0 0,5 29-2 15,-3-18 2-15,-2-11 2 0,0 27-2 16,0-27 2-16,0 25-7 0,-2-12 3 0,-3 3 2 15,5-16-6-15,-8 28-1 0,2-13 2 16,2-1 2-16,-1 0 1 0,-4 0-2 16,0-1-3-16,2 1 0 0,-5 0 7 15,4-1-1-15,-3 0-3 0,2-2-1 0,-5 2 15 16,2 3-13-16,-3-3-3 0,3 0 4 16,-7 1 1-16,4 1-8 0,-1-1 11 15,-2-2-6-15,1 0 4 0,-3 1-4 0,3 1 1 16,-2 0-2-16,0-5 1 0,0 2-6 15,-1 1 11-15,1-5-1 0,-4 4 0 16,2-2-2-16,-1 0 5 0,-1-2-6 0,-3 1 4 16,1 2-4-16,0-5 3 0,1 4 1 15,1-2-10-15,-4 0 6 0,2-1-2 0,0 2-1 16,-2-1 8-16,4 1 1 0,-3-1-7 16,1 1-3-16,-1-2 7 0,1 1-5 0,0 0 0 15,-3-2 5-15,0 2-11 0,3 1 8 16,-2-2 1-16,-4 2-2 0,4-1-5 15,0 0-1-15,-3 1 5 0,-1-2-6 0,2 2 6 16,-3-3 3-16,-3 3-7 0,3-2-8 16,-1 1 8-16,-3 0-8 0,4 0 7 15,1-2-4-15,-1 1 5 0,-1-2-3 0,2 2 2 16,-1-3-6-16,1 1 7 0,1 0-1 16,-3 0 8-16,4 0-10 0,-3-3 5 15,3 3 0-15,0-4 0 0,-1 2 9 0,-1-1 1 16,2 2 0-16,-1 0 4 0,-1-2 15 15,0-1-4-15,3 2 2 0,-5-1-8 0,4 2-3 16,-3-3 0-16,1 1-3 0,-3 1-3 16,-1-2 2-16,3 0-1 0,-4 0 1 0,-1 0 3 15,0 2-12-15,-1-4 7 0,4 2-8 16,-4 0 11-16,-1 0-13 0,1 0 5 16,-4 2 10-16,-2-2-10 0,2 2-3 0,0 0 3 15,1 0-2-15,1 0-8 0,0 1 8 16,5 0-4-16,-1-1 1 0,-1-1 3 15,1 2-8-15,0-2 5 0,2-1 7 0,-2 3-12 16,2-3 8-16,0 0 5 0,0 0-9 16,1 0 4-16,-1-3-10 0,1 2 7 15,-1-3-1-15,0 2-1 0,-7-2 15 0,3-2-9 16,0 0-1-16,0 0 10 0,3 2 0 16,-4-5-8-16,5 5 2 0,-2-1-4 15,0-1 4-15,1-2 4 0,0 5 4 0,5-1-10 16,-8-2-5-16,6 0 5 0,2 1-4 15,-1-1-2-15,-1 0 7 0,1 0 10 16,-6 0-4-16,2 1 7 0,-1-3 1 0,4 3-2 16,-4-1-2-16,-3 0-3 0,4 0 4 15,-1 1 7-15,0-1-6 0,0 1 4 0,2-1-15 16,3 0 1-16,-2 2-2 0,1-4 0 16,0 5-2-16,3-2 2 0,-3-2 0 0,-2 0 1 15,5-1-3-15,-1 1-4 0,0 1 5 16,4-1-3-16,-2 2-2 0,2-1-3 15,-1 1 1-15,1-3 2 0,1 3 2 0,-1 1-2 16,2-2 1-16,-2 0-2 0,2 3-11 16,-1-1 3-16,4 0 6 0,0 0-2 15,-5-2 0-15,7 3 5 0,-4-2-3 0,0 2-5 16,-3-1 2-16,1 1-1 0,4-1 2 16,-2 1 2-16,3 0-9 0,0-1-8 0,-2 0-2 15,3 0-2-15,0 0 3 0,0 3 3 16,0-3-3-16,2 0 1 0,-2 0 7 15,19 4 0-15,-34-6 5 0,18 3-8 0,-2-1 13 16,4 1-1-16,14 3 4 16,-35-7 5-16,21 3-3 0,-4 1 8 0,18 3 1 15,-29-8-1-15,14 4 9 0,15 4-10 0,-29-6 0 16,13 3-5-16,16 3-1 0,-26-6 0 16,10 4 0-16,0-2-4 0,16 4 5 0,-30-4-2 15,13 3 0-15,17 1-4 0,-34-5 4 16,17 4 3-16,-2-3-10 0,19 4 0 0,-35-3 8 15,15 2-1-15,1-2-2 0,19 3 0 16,-34-3 5-16,20 2 1 0,-4-1-6 16,18 2 0-16,-27-2 3 0,12 0-6 0,15 2 8 15,-27-2 6-15,11 0 2 0,16 2 2 16,-26-4-1-16,10 3-1 0,16 1 5 16,-27-5 1-16,27 5-2 0,-28-5-1 0,16 3-2 15,12 2-6-15,-28-6 4 0,14 3 3 16,14 3-4-16,-28-7 5 0,15 6-13 15,13 1-1-15,-28-6-4 0,16 2-1 0,12 4 2 16,-26-8-1-16,14 7-7 0,12 1 9 16,-28-8-15-16,15 4 7 0,13 4 18 15,-22-7-12-15,8 1-1 0,14 6 8 0,-23-11-4 16,15 5 3-16,8 6-3 0,-22-12 2 16,22 12 10-16,-16-13-2 0,10 5-2 0,6 8 4 15,-16-15 1-15,16 15 2 0,-12-15-8 16,6 7 4-16,6 8 4 0,-13-17-13 0,6 8 6 15,7 9-6-15,-12-16 8 0,5 7 0 16,7 9-6-16,-12-17-5 0,6 7 0 16,6 10-3-16,-16-19 3 0,10 8-3 0,0 0 3 15,6 11 9-15,-13-23-12 0,7 10 1 16,-3 1 4-16,3-2-10 0,0-1 0 16,-1 2-15-16,1-1 0 0,-2 1-6 0,1-3-1 15,0 4 5-15,1-2-3 0,0 1 7 16,0-2 10-16,0 2 0 0,2-3 0 0,4 16 8 15,-12-28 14-15,8 11 8 0,0 3 9 16,4 14-5-16,-8-29 3 0,4 16-7 16,-1-3 3-16,5 16-22 0,-8-26 8 0,3 13-8 15,-1-2-13-15,6 15-7 0,-6-27 0 16,3 15-14-16,3 12 4 0,0-26 2 0,0 26-2 16,5-27 10-16,-1 12-4 0,0 0 0 15,1-1-2-15,-1 1 9 0,-4 15 5 16,8-31 6-16,-3 17 1 0,-3-1-2 0,2-3 12 15,0 3 10-15,-2-4-9 0,2 3 2 16,0 0 2-16,-4 16-11 0,7-32 4 16,-4 18-10-16,-1-1-2 0,2-1 4 0,-4 16-11 15,4-29 6-15,0 16-5 0,-4 13 4 16,4-29 4-16,-2 14 2 0,-2 15 5 0,0-25 10 16,0 25-7-16,-2-25 2 0,2 25-3 15,-2-26 0-15,0 13 7 0,2 13-4 0,-2-25 0 16,2 25-8-16,-6-26 3 0,2 12 0 15,4 14 6-15,-8-26-6 0,4 10 4 16,0 4-8-16,4 12 14 0,-8-30-13 0,4 16 6 16,0 2 7-16,4 12-5 0,-7-29-7 15,3 17 4-15,4 12 11 0,-4-23-4 16,4 23-6-16,-5-22-7 0,3 10 5 0,2 12-2 16,-2-22 4-16,2 22-8 0,-4-22 8 15,4 22 2-15,-2-20-10 0,2 20 5 0,-5-22-5 16,5 22 10-16,-6-17 0 0,6 17-3 15,-8-18 2-15,2 8 3 0,6 10-10 16,-12-17 14-16,6 7-22 0,6 10 4 0,-12-21 2 16,4 12 2-16,-1-3 0 0,9 12-7 15,-13-17 22-15,13 17-16 0,-10-15-5 0,10 15 4 16,-9-15 6-16,9 15-4 0,-6-16-3 16,6 16 6-16,0 0-4 0,-2-22 8 15,2 22-4-15,0 0-2 0,6-26-6 16,-6 26 2-16,15-13-1 0,-9 7-14 0,3 1-10 15,-9 5-13-15,15-11-32 0,-9 7-29 16,-6 4-37-16,16-10-84 0,-6 7-173 16,-10 3 127-16</inkml:trace>
  <inkml:trace contextRef="#ctx0" brushRef="#br0" timeOffset="-188160.54">1564 11413 2680 0,'0'0'-105'16,"0"0"14"-16,6-14 9 0,-6 14 21 0,0 0 18 16,0 0 27-16,0 0 30 0,0 0 20 15,0 0 18-15,0 0 12 0,0 0 8 0,0 0 9 16,0 0 0-16,0 0 6 0,-22 50 7 15,22-50 4-15,-5 22-10 0,-1-8-6 16,3-2-9-16,-1 5-7 0,0-2-6 16,1 2-5-16,3-17-7 0,-4 32-5 0,2-16-4 15,0 0-3-15,2 1-4 0,0-17-4 16,2 29-17-16,0-13-34 0,-2-16-55 16,7 22-62-16,-5-12-61 0,2 0-69 0,-4-10-111 15,8 15-401-15,-5-9-85 0</inkml:trace>
  <inkml:trace contextRef="#ctx0" brushRef="#br0" timeOffset="-187784.54">1784 11519 2308 0,'0'0'-58'0,"0"0"19"0,2-19 14 15,-2 19 26-15,0 0 35 0,0 0 29 16,0 0 11-16,-12-15 3 0,12 15 8 16,0 0 1-16,0 0-1 0,0 0 7 0,-22-3-4 15,22 3-10-15,0 0-6 0,0 0-9 16,0 0-7-16,0 0 0 0,-22 15-14 0,22-15-14 16,0 0-25-16,0 0-24 0,0 0-24 15,9 30-15-15,-9-30-10 0,13 13 1 16,-13-13 14-16,15 18 3 0,-8-9 9 0,1 0 3 15,-8-9 7-15,11 21 0 0,-6-11 24 16,-5-10 14-16,9 20 24 0,-9-20 16 16,0 22 15-16,0-22 3 0,-7 19 4 0,7-19-3 15,-10 17-2-15,10-17-5 0,-12 12-10 16,2-2-9-16,10-10-18 0,-16 10-43 16,16-10-54-16,-15 8-42 0,15-8-70 0,-14 5-96 15,14-5-546-15,-9 2-159 0</inkml:trace>
  <inkml:trace contextRef="#ctx0" brushRef="#br0" timeOffset="-187574.48">2004 11433 2500 0,'19'12'-45'0,"-19"-12"18"0,9 13 8 16,-9-13 30-16,6 19 33 0,-4-6 13 15,0 2-3-15,-2-15 0 0,0 35-10 0,0-17-4 16,-2 0 0-16,0 0-8 0,-2 1 0 16,-1 0-11-16,-1 0-42 0,-2 2-59 0,1 0-55 15,-1-4-108-15,-1 2-494 0,-7 0-7 16</inkml:trace>
  <inkml:trace contextRef="#ctx0" brushRef="#br0" timeOffset="-187103.72">905 12054 2069 0,'-17'6'-62'0,"17"-6"17"0,0 0-9 16,0 0 18-16,0 0 12 0,0 0 24 15,0 0 6-15,0 0 14 0,0 0 11 16,56 0 9-16,-38 2 14 0,6 0 13 16,4-1 6-16,3 2-4 0,5-2-9 15,6 2-4-15,3-2-4 0,4 1 7 0,-1 2 5 16,0-2 2-16,7 2 2 0,-3-2 1 16,3 2 1-16,-7-1-6 0,-1-1-5 0,2 2-5 15,-3-3-3-15,-1 2-11 0,-1 1-19 16,-5 0-17-16,2-2-15 0,-6-1-34 0,-3 3-6 15,-1 0-33-15,-3 0-29 0,-3-1-36 16,-4 0-52-16,-4 0-92 0,0 0-375 0,-4 1 96 16</inkml:trace>
  <inkml:trace contextRef="#ctx0" brushRef="#br0" timeOffset="-186452.55">944 12285 1929 0,'0'0'56'0,"0"0"50"16,0 0-10-16,-9-13 7 0,9 13 18 16,0 0 21-16,0 0 13 0,0 0-1 0,0 0-19 15,0 0-14-15,0 0-13 0,0 0-12 16,0 0-6-16,0 0-2 0,0 0-8 15,0 0-7-15,0 0-10 0,0 0-4 0,-25 28-5 16,25-28-5-16,-7 21-7 0,3-7 0 16,0-1-8-16,2 4-5 0,2-17 0 15,-5 34-6-15,5-15-1 0,2 2 1 0,-2 0-4 16,5 4 1-16,-1-2-6 0,0 0 0 16,0 0-3-16,2-2-1 0,3-2-2 0,-3-2-3 15,1-2-1-15,-2 0 0 0,1-3 1 16,-6-12-3-16,9 19 2 0,-9-19-1 15,11 11 0-15,-11-11 0 0,14 4-2 0,-14-4 2 16,0 0-3-16,0 0 2 0,23-19-2 16,-17 8-2-16,1-3 2 0,1-3 0 15,-1-2-2-15,5-2 2 0,-3-3-3 16,4 1 2-16,-1-4 0 0,-2 2 1 0,0 0 0 16,1 2-2-16,0-2 4 0,0 2 11 15,-4 3 14-15,2 0 14 0,1 4 3 0,-2 0-6 16,-2 4 1-16,-1-2-7 0,2 2-6 15,-7 12-1-15,12-21-6 0,-12 21-9 0,6-14-20 16,-6 14-30-16,0 0-41 0,6-13-48 16,-6 13-64-16,0 0-63 0,0 0-115 15,0 0-172-15,0 0-350 0,0 0-275 16</inkml:trace>
  <inkml:trace contextRef="#ctx0" brushRef="#br0" timeOffset="-186177.81">1352 12357 2627 0,'5'-11'-30'0,"-5"11"45"0,0 0 9 16,0 0 11-16,0 0 2 0,0 0 22 15,0 0 9-15,0 0 2 0,0 0 4 0,0 0-2 16,0 0-6-16,0 0-3 0,-32 32 9 15,24-20 9-15,1 3-10 0,0-2-4 16,1 2-8-16,1 2-4 0,1 1-27 16,3 1-4-16,-3 1 1 0,4 0-8 0,0 1-14 15,2-2-36-15,0 0-50 0,1 0-57 16,2-2-58-16,-1-2-72 0,2 1-141 16,-1-1-378-16,0-4-91 0</inkml:trace>
  <inkml:trace contextRef="#ctx0" brushRef="#br0" timeOffset="-185852.96">1487 12548 2373 0,'4'-13'59'0,"-4"13"14"0,0 0-13 16,8-17-8-16,-8 17-5 0,0 0 6 16,0 0 14-16,0 0 10 0,0 0 3 15,0 0-8-15,0 0-2 0,-16-17 5 0,16 17-2 16,0 0-2-16,0 0-8 0,0 0-9 15,0 0 1-15,0 0-9 0,-27 32-3 16,27-32-5-16,-5 15-9 0,5-15-17 16,0 0-10-16,7 28-7 0,-3-14-12 15,-4-14-5-15,15 27-6 0,-9-14 1 0,2 0 1 16,0 2 3-16,-2-1 2 0,1-1 5 16,-2 0 3-16,-1 1 1 0,1-1 9 0,-5-13 14 15,0 21 15-15,0-21 10 0,-7 20 0 16,7-20-8-16,-9 16-4 0,2-8-19 0,7-8-32 15,-18 11-42-15,18-11-45 0,-13 8-53 16,6-6-57-16,7-2-145 0,-16 0-441 16,16 0-129-16</inkml:trace>
  <inkml:trace contextRef="#ctx0" brushRef="#br0" timeOffset="-185632.66">1752 12473 2399 0,'0'0'-31'0,"0"0"14"0,0 0 4 16,0 0-1-16,28 14 28 0,-28-14 21 15,8 20 15-15,-4-8 5 0,-3 2-3 0,1 3-1 16,1 0 13-16,-1 2 17 0,-2-2 5 16,0-17-2-16,-5 36-8 0,3-17-11 0,-1-1-10 15,-1-1-21-15,-2-2-45 0,2 0-69 16,-2 1-53-16,1-5-65 0,-5 1-130 0,7-3-413 15,3-9-16-15</inkml:trace>
  <inkml:trace contextRef="#ctx0" brushRef="#br0" timeOffset="-185154.05">2592 12098 2176 0,'0'0'106'0,"0"0"46"0,0 0-5 0,-8-9-13 16,8 9-7-16,0 0 7 0,0 0 7 16,0 0-6-16,0 0-16 0,0 0-14 15,0 0-11-15,0 0-15 0,24-14-8 16,-24 14-11-16,20-2-12 0,-20 2-24 0,24-4-36 16,-24 4-47-16,25-4-60 0,-25 4-42 0,24-3-54 15,-14-1-79-15,-10 4-614 0,22-8-298 16</inkml:trace>
  <inkml:trace contextRef="#ctx0" brushRef="#br0" timeOffset="-185018.32">2671 11975 2667 0,'0'0'22'15,"-15"-8"48"-15,15 8 1 0,0 0-7 0,-12-10-2 16,12 10-11-16,0 0-3 0,0 0-11 16,0 0-35-16,0 0-34 0,0 0-54 15,31-18-52-15,-16 14-57 0,-15 4-123 0,29-8-408 16,-15 2 5-16</inkml:trace>
  <inkml:trace contextRef="#ctx0" brushRef="#br0" timeOffset="-183723.56">3689 12003 2049 0,'0'0'-72'15,"0"0"30"-15,26-2 15 0,-26 2 9 0,0 0 7 16,24-2 15-16,-24 2 26 0,24-1-5 16,-24 1 19-16,23-3 8 0,-23 3 4 15,34 0-15-15,-14-1-2 0,-2 1-9 0,6 0 6 16,-3-3-21-16,2 3-13 0,4 0-2 16,5 3-5-16,0-3-4 0,5 1 3 15,-4 2-1-15,9-2 1 0,-6-1-3 16,5 4-1-16,1-2 6 0,-6-2 4 0,2 0-8 15,-3 2 19-15,4-2-17 0,-3 0 6 16,2 0-8-16,0 0 6 0,1 0-10 16,1-2 4-16,-2 0-8 0,-3 0 5 0,1 2 2 15,1-3 4-15,-3 0 8 0,6 2 32 0,-5-2 10 16,1 0 22-16,-1 1 7 0,1 0 13 16,0 2 3-16,0-2-5 0,-3 0-11 15,1 0-5-15,2 2-7 0,-2-2-7 0,2 2-8 16,-2 0-4-16,-2 0-5 0,2 0-2 15,-3 2-3-15,3-2-5 0,-2 2-3 16,-2 0-2-16,-1 0-3 0,1 0 2 16,-2 0-6-16,1 1 3 0,-1 0 7 0,-1-2 7 15,-4 2 3-15,5-2 5 0,-3 1-5 16,3 0-4-16,-1-2 0 0,-1 2-3 0,4-2-8 16,-6 0 0-16,6 2-2 0,-4-2-3 15,1 0-2-15,1 0-2 0,1 0-1 16,-3 0 1-16,0 0-3 0,-2 0 2 0,2 0-2 15,-1 0-2-15,-1-2 1 0,-1 2 0 16,-2-2-3-16,0 2 1 0,1-2-3 0,-4-1 0 16,2 0-2-16,-1 2 0 0,0-2-1 15,-2 2 1-15,-17 1 2 0,36-2-2 16,-20 2 4-16,4 0-6 0,-20 0 0 0,37 0 1 16,-17 2 1-16,-4-2 2 0,4 1 1 15,-3 2-3-15,2 1 1 0,-2-3-2 0,-1 1 4 16,2 0-2-16,-18-2 0 0,25 6-1 15,-14-4-19-15,-11-2-32 0,21 3-62 16,-21-3-64-16,18 3-80 0,-18-3-175 16,12 1-390-16,-12-1-146 0</inkml:trace>
  <inkml:trace contextRef="#ctx0" brushRef="#br0" timeOffset="-182876.42">3969 11281 2403 0,'0'0'-47'0,"0"0"33"0,0 0 37 16,8-16 23-16,-8 16 33 0,0 0 21 15,0 0 20-15,0 0 2 0,0 0 1 0,0 0 4 16,0 0 4-16,0 0 1 0,0 0 5 16,0 0 14-16,0 0 12 0,0 0 2 15,0 0-16-15,0 0-11 0,0 0 16 16,0 0-26-16,0 0-12 0,-4 56-15 0,0-41-12 16,2 2-9-16,2-17-10 0,-5 34-16 15,3-16-36-15,2-1-48 0,-2 0-52 0,-1 2-66 16,1-2-81-16,0 1-81 0,0-3-182 15,0 0-133-15,-2 1-322 0,0-2-370 0</inkml:trace>
  <inkml:trace contextRef="#ctx0" brushRef="#br0" timeOffset="-181804.75">3846 12562 2830 0,'0'0'-82'0,"0"0"35"0,12-10 7 0,-12 10 27 16,0 0 33-16,11-9 26 0,-11 9 14 15,0 0-5-15,0 0-8 0,0 0-4 16,0 0-3-16,0 0-6 0,0 0 0 0,0 0-2 16,0 0 1-16,-27-18 1 0,27 18-5 15,0 0 3-15,-30 4 4 0,30-4-7 0,0 0-1 16,-34 6-1-16,23-2-1 0,11-4-3 16,-20 7 0-16,20-7-4 0,-18 9-1 15,18-9-3-15,-12 12 2 0,12-12-5 0,-9 9-5 16,9-9-6-16,0 0-7 0,0 0-14 15,0 0-10-15,11 29-10 0,-11-29 0 0,16 13 5 16,-4-7 5-16,-2 3 1 0,0-1 7 16,3 0-1-16,-2 1 8 0,2-2-1 15,-3 4 7-15,2-2-1 0,-12-9 2 0,20 16 3 16,-12-5 4-16,-8-11-2 0,10 15 5 16,-10-15 0-16,7 16 15 0,-7-16 9 15,5 16 10-15,-5-16 19 0,0 0 14 0,-7 23 5 16,7-23 11-16,-13 16 3 0,13-16 3 15,-14 11-4-15,2-3 0 0,12-8-18 16,-24 11-3-16,9-8-9 0,0 2-7 0,15-5-5 16,-29 5-8-16,15-1-15 0,14-4-30 15,-23 1-28-15,23-1-42 0,0 0-55 16,-29-5-60-16,22-3-76 0,7 8-178 0,-6-15-470 16,2 6-315-16</inkml:trace>
  <inkml:trace contextRef="#ctx0" brushRef="#br0" timeOffset="-181181.2">4004 12281 2646 0,'0'0'-113'0,"0"0"35"0,0 0 8 16,9-12 23-16,-9 12 33 0,0 0 46 15,0 0 26-15,0 0 18 0,0 0-1 16,0 0 0-16,0 0-2 0,0 0-9 0,0 0-3 16,-7 46-3-16,7-46 0 0,-6 20-5 15,6-20-2-15,-4 19-4 0,4-19-2 0,-4 19-2 16,4-19-5-16,-7 17-1 0,7-17-3 15,-4 17-4-15,4-17-6 0,-4 15-2 0,4-15 3 16,0 0-5-16,-4 19 1 0,4-19 3 16,0 0 7-16,0 0-2 0,-2 13-4 15,2-13 0-15,0 0-6 0,0 0 1 0,0 0-6 16,0 0 0-16,0 0 0 0,0 0-5 16,0 0 0-16,27-34 3 0,-27 34 1 15,13-15-4-15,-13 15 1 0,11-14 0 16,-11 14-2-16,12-15-2 0,-12 15 3 0,10-13-4 15,-10 13 2-15,10-13-1 0,-10 13-3 16,10-11 3-16,-10 11-4 0,0 0 1 0,12-13-1 16,-12 13 4-16,0 0-3 0,9-11-1 15,-9 11-1-15,0 0 1 0,0 0 0 16,13-7 0-16,-13 7 10 0,0 0-5 0,0 0 1 16,0 0-3-16,0 0 2 0,0 0-2 15,0 0 2-15,0 0-4 0,6 28 5 0,-6-28-1 16,0 0 3-16,2 21 8 0,-2-21 9 15,0 16 5-15,0-16 3 0,0 0-1 16,-4 25-2-16,4-25-4 0,-2 19-3 0,2-19-1 16,-4 16-1-16,4-16-5 0,-5 17-6 15,5-17-35-15,-2 15-55 0,2-15-70 0,0 0-80 16,-2 18-113-16,2-18-173 0,-2 10-359 16,2-10-237-16</inkml:trace>
  <inkml:trace contextRef="#ctx0" brushRef="#br0" timeOffset="-180807.15">4195 12817 2609 0,'0'0'-18'0,"0"0"44"16,0 0 15-16,0 0 18 0,0 0 15 15,0 0 10-15,0 0 0 0,0 0-8 0,0 0-11 16,0 0-8-16,0 0-6 0,0 0-3 15,0 0-9-15,0 0-2 0,17 14-8 0,-17-14-4 16,19 0 0-16,-19 0-4 0,23 2-10 16,-23-2-15-16,26 3-25 0,-12-3-24 15,-14 0-29-15,26 1-4 0,-26-1-35 16,25 2-18-16,-13-4-32 0,0 1-72 0,-12 1-537 16,21-5-77-16</inkml:trace>
  <inkml:trace contextRef="#ctx0" brushRef="#br0" timeOffset="-180536.72">4311 12757 2245 0,'0'0'-23'16,"0"0"32"-16,0 0 14 0,0 0 8 15,0 0 40-15,0 0 34 0,0 0 24 0,0 0 17 16,0 0 0-16,0 0-11 0,0 0-8 15,0 0-6-15,0 0-6 0,0 0-7 16,0 0-9-16,5 46-10 0,-5-46-10 0,2 19-10 16,-2-19-6-16,2 19-7 0,-2-19-7 15,2 21-9-15,-2-21-15 0,0 21-20 0,0-21-21 16,2 20-23-16,-2-20-42 0,2 18-54 16,-2-18-58-16,5 16-52 0,-5-16-88 15,6 15-583-15,-2-9-310 0</inkml:trace>
  <inkml:trace contextRef="#ctx0" brushRef="#br0" timeOffset="-179793.25">4874 12628 2683 0,'0'0'-99'0,"0"0"20"15,0 0 21-15,0 0 28 0,0 0 29 16,0 0 23-16,0 0 18 0,0 0 2 0,0 0 9 15,0 0-1-15,-27-30 12 0,27 30 11 16,-19-4 9-16,19 4 4 0,-21 0 2 0,21 0-4 16,-28 5-9-16,14-1-1 0,14-4-9 15,-30 14-5-15,15-5-6 0,2-2-7 16,0 3-1-16,3 2-9 0,0 1-3 0,3-2-9 16,0 3-14-16,7-14-18 0,-6 25-14 15,6-25-25-15,4 22-7 0,-4-22-18 0,9 23-3 16,0-11 1-16,-3-3 3 0,4 1 11 15,-10-10-6-15,15 11-4 0,-15-11-1 16,17 8 3-16,-17-8 8 0,17 0 11 16,-17 0-1-16,0 0 17 0,24-8 15 0,-24 8 9 15,12-15 19-15,-12 15 20 0,13-19 12 16,-7 5 16-16,1 3 9 0,-7 11 8 16,10-23 7-16,-6 14 4 0,-4 9 1 0,9-17 1 15,-9 17-3-15,6-14-9 0,-6 14-7 16,0 0-7-16,8-15-2 0,-8 15 17 0,0 0 7 15,0 0 3-15,0 0 0 0,0 0-6 16,0 0-6-16,0 0-11 0,16 33-6 0,-16-33-5 16,2 22-10-16,0-9-1 0,-2-13-7 15,2 23-18-15,0-9-35 0,-2-14-48 16,0 22-62-16,0-22-73 0,2 22-79 0,-2-22-151 16,2 19-145-16,-4-12-277 0,2-7-199 15</inkml:trace>
  <inkml:trace contextRef="#ctx0" brushRef="#br0" timeOffset="-179338.47">4940 12937 2479 0,'0'0'-65'16,"0"18"21"-16,0-18 15 0,0 0 12 16,0 21 12-16,0-21 31 0,0 0 11 0,-4 22 12 15,4-22 10-15,-2 15 10 0,2-15 8 16,0 0 5-16,-3 20 12 0,3-20-1 16,0 0 5-16,-4 14-7 0,4-14-6 0,0 0-8 15,0 0-8-15,0 0-6 0,0 0-5 16,0 0-11-16,0 0-3 0,0 0-6 0,0 0-7 15,0 0-2-15,0 0-2 0,0 0-4 16,34-33-1-16,-26 26 3 0,4-2 4 16,-12 9-7-16,14-14 5 0,-14 14 2 0,15-11 5 15,-15 11-3-15,13-10 9 0,-13 10 10 16,13-5 19-16,-13 5 8 0,0 0 8 16,0 0 5-16,0 0 1 0,0 0-9 15,20 13 2-15,-20-13-6 0,0 0-6 0,4 19-10 16,-4-19-5-16,5 13-7 0,-5-13-4 15,0 0-4-15,3 23-14 0,-3-23-32 0,2 11-37 16,-2-11-62-16,0 0-84 0,6 12-99 16,-6-12-205-16,0 0-131 0,0 0-358 0,0 0-435 15</inkml:trace>
  <inkml:trace contextRef="#ctx0" brushRef="#br0" timeOffset="-179159.87">5201 13014 3002 0,'0'0'-23'0,"16"-11"19"0,-16 11-2 16,0 0 5-16,15-3 25 0,-15 3 19 15,0 0-5-15,24-5-6 0,-24 5-8 0,20-1-21 16,-20 1-30-16,24 0-27 0,-24 0-32 16,23 0-46-16,-23 0-52 0,22-2-115 15,-12-2-434-15,-10 4-6 0</inkml:trace>
  <inkml:trace contextRef="#ctx0" brushRef="#br0" timeOffset="-178940.65">5450 12925 2256 0,'0'0'82'0,"0"0"46"0,0 0 23 15,0 0 26-15,0 0 21 0,0 0 7 0,0 0-3 16,0 0-17-16,0 0-15 0,11 29-19 15,-11-29-13-15,-3 19-13 0,3-19-15 0,-2 21-16 16,2-21-9-16,-2 23-16 0,2-23-15 16,0 22-36-16,0-22-47 0,0 18-59 15,0-18-71-15,0 16-71 0,0-16-113 0,0 10-179 16,0-10-446-16,0 0-413 0</inkml:trace>
  <inkml:trace contextRef="#ctx0" brushRef="#br0" timeOffset="-178466.8">5922 12472 2911 0,'0'0'-72'0,"0"0"29"0,7-12 34 0,-7 12 28 16,0 0 31-16,0 0 23 0,0 0 11 16,0 0 3-16,0 0 6 0,-37-6 1 15,37 6-3-15,0 0-30 0,-29 8 8 16,29-8-5-16,-21 6-5 0,21-6-5 0,-17 11-7 16,9-5-2-16,8-6-6 0,-11 12-10 15,11-12-14-15,-7 13-22 0,7-13-28 16,0 0-31-16,2 21-23 0,-2-21-10 0,0 0-10 15,11 21 5-15,-11-21 2 0,13 15 17 16,-7-7 10-16,-6-8 6 0,13 16 20 0,-7-6 24 16,3 0 18-16,-9-10 17 0,11 17 17 15,-7-8 7-15,-4-9 10 0,8 18 20 16,-8-18 12-16,2 18 14 0,-2-18 6 0,-2 18 4 16,2-18 4-16,-4 20-4 0,4-20 2 15,-10 14-4-15,10-14-6 0,-16 15-9 0,16-15-13 16,-14 12-4-16,3-9-9 0,11-3-12 15,-19 8-23-15,19-8-28 0,-19 4-38 16,19-4-50-16,-19 0-54 0,19 0-61 0,-13-8-73 16,13 8-151-16,-8-13-505 0,8 13-349 15</inkml:trace>
  <inkml:trace contextRef="#ctx0" brushRef="#br0" timeOffset="-177974.46">6013 12315 2726 0,'0'0'-83'15,"0"0"29"-15,0 0 27 0,0 0 30 0,0 0 26 16,0 0 28-16,0 0 21 0,0 0 20 15,0 0 13-15,0 0-8 0,0 0-7 0,0 0-3 16,0 0-12-16,17 25-4 0,-17-25-6 16,0 0-8-16,-2 25-7 0,2-25-3 15,-2 17-8-15,2-17-3 0,0 0-6 0,-2 23-4 16,2-23 1-16,0 0-3 0,-2 17 0 16,2-17 0-16,0 0-5 0,0 0-2 15,0 0-3-15,10 14-5 0,-10-14-4 16,0 0 1-16,0 0-14 0,0 0-2 0,0 0 0 15,32-27 0-15,-32 27 1 0,20-15 1 16,-14 7-1-16,-6 8 2 0,16-11-4 0,-16 11 5 16,13-12 7-16,-13 12 0 0,11-6 7 15,-11 6 18-15,0 0 19 0,17-6 8 16,-17 6 8-16,0 0 0 0,0 0 1 0,0 0-1 16,21 16-3-16,-21-16-7 0,6 11-4 15,-6-11-6-15,7 13-7 0,-7-13 2 0,6 14-10 16,-6-14-6-16,6 12-12 0,-6-12-30 15,0 0-40-15,6 13-60 0,-6-13-84 16,6 6-84-16,-6-6-146 0,0 0-164 0,0 0-342 16,0 0-355-16</inkml:trace>
  <inkml:trace contextRef="#ctx0" brushRef="#br0" timeOffset="-177789.79">6367 12369 2874 0,'0'0'22'0,"0"0"27"16,0 0 12-16,0 0-6 0,0 0-4 0,24 0-2 16,-24 0-4-16,0 0-5 0,28 0-4 15,-28 0-7-15,28 0-11 0,-13 0-11 16,-15 0-25-16,28-2-36 0,-28 2-49 0,30-2-37 16,-30 2-39-16,22-2-79 0,-22 2-540 15,20-6-110-15</inkml:trace>
  <inkml:trace contextRef="#ctx0" brushRef="#br0" timeOffset="-177524.18">6692 12253 2336 0,'0'0'-41'15,"0"0"41"-15,0 0 23 0,0 0 21 16,0 0 31-16,0 0 24 0,0 0 14 0,0 0 0 16,0 0-9-16,-6 47-5 0,6-47-6 15,-2 19-12-15,2-19-8 0,-4 21-6 16,4-21-10-16,-4 23-6 0,2-11-4 16,2-12-13-16,-9 23-27 0,7-12-56 0,2-11-61 15,-8 24-67-15,1-16-99 0,5 1-597 16,-2 1-239-16</inkml:trace>
  <inkml:trace contextRef="#ctx0" brushRef="#br0" timeOffset="-177154.72">7044 12883 2685 0,'0'0'77'0,"0"0"36"16,0 0-3-16,9 11 2 0,-9-11 21 15,0 0 9-15,0 0-3 0,0 0-15 0,12 6-16 16,-12-6-31-16,0 0-45 0,0 0-48 16,0 0-56-16,0 0-75 0,17 4-78 15,-17-4-139-15,0 0-554 0,0 0-314 0</inkml:trace>
  <inkml:trace contextRef="#ctx0" brushRef="#br0" timeOffset="-176862.41">7524 12919 2723 0,'0'0'-6'0,"0"0"38"0,0 0 6 15,16 8 2-15,-16-8 12 0,0 0-7 0,0 0-11 16,0 0-19-16,0 0-39 0,0 0-56 15,18 2-62-15,-18-2-79 0,0 0-179 16,0 0-264-16,13-8 100 0</inkml:trace>
  <inkml:trace contextRef="#ctx0" brushRef="#br0" timeOffset="-176247.13">8174 12689 1925 0,'0'0'-24'0,"0"0"28"16,0 0 23-16,0 0 20 0,0 0 24 16,0 0 10-16,-46-2 17 0,46 2 26 15,0 0-1-15,-32 4-3 0,32-4 2 0,-23 9-7 16,8-2 0-16,4-2-11 0,-1 2-9 16,2 3-5-16,-2 0-9 0,2 1-7 15,2 1-10-15,-1-1-4 0,9-11-8 0,-8 22-2 16,4-10-7-16,4-12-2 0,-2 19-9 15,2-19 1-15,2 20-6 0,-2-20-3 16,6 18-3-16,-6-18-8 0,13 14-11 0,-13-14-13 16,14 9-14-16,-14-9-10 0,18 6-9 15,-18-6-4-15,0 0 7 0,24-2 5 0,-24 2 2 16,0 0 1-16,28-12 8 0,-19 5 4 16,1-1 13-16,1-3 10 0,0-1 11 15,-1-1 11-15,2-1 18 0,0 3 8 0,-4 2 20 16,-8 9 5-16,16-19 5 0,-7 11 1 15,-9 8-1-15,13-15-8 0,-13 15-7 0,8-8-5 16,-8 8-6-16,0 0 1 0,0 0 1 16,0 0 4-16,0 0-2 0,0 0 3 0,0 0-4 15,0 0-3-15,17 23-4 0,-17-23-3 16,2 21 0-16,-2-21-11 0,0 26 2 16,2-12-6-16,0 1 0 0,-2-15-5 0,2 30-10 15,0-14-14-15,-2-16-34 0,3 23-40 16,-3-12-61-16,0-11-75 0,3 20-78 0,-3-20-161 15,0 12-146-15,0-12-376 0,0 0-413 16</inkml:trace>
  <inkml:trace contextRef="#ctx0" brushRef="#br0" timeOffset="-175958.47">8439 12963 2906 0,'14'-1'-55'0,"-14"1"37"0,0 0 5 0,0 0 13 16,0 0 19-16,0 0 8 0,0 0 21 16,0 0 9-16,22 0 2 0,-22 0 8 0,0 0 9 15,0 0 11-15,0 0 9 0,0 0 10 16,0 0-4-16,0 0-4 0,0 0-12 16,0 0-11-16,0 0-10 0,0 0-7 0,2-18-7 15,-2 18-10-15,0 0-3 0,15-7-3 16,-15 7-3-16,0 0 0 0,19-6-12 0,-19 6-4 15,0 0-2-15,21-2-12 0,-21 2-12 16,0 0-25-16,0 0-25 0,0 0-48 16,0 0-65-16,22 2-48 0,-22-2-108 15,0 0-655-15,0 0-445 0</inkml:trace>
  <inkml:trace contextRef="#ctx0" brushRef="#br0" timeOffset="-175287.57">6572 12126 2842 0,'0'0'-134'15,"0"0"29"-15,-32-12 26 0,32 12 19 16,0 0 25-16,0 0 26 0,0 0 18 0,0 0 3 15,0 0 2-15,0 0-14 0,0 0-8 16,-12-7-8-16,12 7-12 0,0 0-2 0,0 0-4 16,0 0-10-16,-11-14-1 0,11 14 0 15,0 0-4-15,-9-12 2 0,9 12-13 16,0 0-23-16,0 0-25 0,-8-17-35 16,8 17-52-16,0 0-296 0,-6-14 340 0</inkml:trace>
  <inkml:trace contextRef="#ctx0" brushRef="#br0" timeOffset="-174490.6">6468 12014 1450 0,'0'0'29'0,"0"0"30"0,0 0 0 16,0 0 14-16,0 0 12 0,0 0 13 0,0 0-9 15,0 0-6-15,26-13 4 0,-26 13-2 16,0 0-6-16,0 0-1 0,26-2 11 15,-26 2 6-15,0 0-1 0,22 0 6 0,-22 0 1 16,20 4-2-16,-20-4-5 0,21 4-8 16,-21-4-7-16,24 4 1 0,-12-2-12 15,-12-2 3-15,25 4-7 0,-12-3-4 0,-13-1-6 16,27 4-5-16,-9-2-4 0,-2 0-5 16,-16-2-4-16,30 4-3 0,-15-4-5 0,1 2-1 15,-16-2-1-15,36 0-5 0,-20 0-5 16,2 1 4-16,1-1-5 0,1 0 1 0,-2 0-4 15,-18 0-1-15,36 0-2 0,-16-1 1 16,-1 2 1-16,-1-1-4 0,2 0-4 16,1 2 3-16,-2-2-1 0,0 2 2 15,0-2-5-15,2 2 2 0,-1-2-3 0,0 2 4 16,-1-2-1-16,3 2-1 0,-4-2 1 16,2 2 1-16,-1-1 1 0,2-1-1 15,-2 3-3-15,5-2 3 0,-4 2-2 0,4-2-3 16,-1 2 2-16,1 0 3 0,-2-1-3 15,2 0-1-15,-1-1-2 0,1 2 2 0,-2-3-2 16,0 1 0-16,-1-1 2 0,0 0 2 16,-2 0-3-16,1 0 0 0,-2 0 1 0,-18 0 1 15,34 0 1-15,-15-1-2 0,-19 1 0 16,32-3 0-16,-12 3-2 0,-4-1 4 16,-16 1-3-16,38-2 0 0,-19 2 0 15,1 0 0-15,0-2-3 0,2 2 6 0,-3-2-3 16,2 1 0-16,0 1 1 0,-21 0-2 15,40-3 3-15,-19 3-1 0,1-1-2 0,-4 1 5 16,2-3-3-16,-1 2-1 0,-19 1-3 16,34-3 5-16,-18 0-6 0,2 3 6 15,-18 0-4-15,29-4 2 0,-14 2 0 0,-15 2 0 16,25-2 0-16,-9 0 1 0,-16 2-2 16,29 0-1-16,-10 2 2 0,2-2 0 15,1 0 1-15,-2 0 2 0,4 2-3 16,-3-2 3-16,2 0 0 0,-2 0-1 0,3 0-2 15,-3 0 2-15,0 0 0 0,2 0 2 0,-1 0-2 16,-4 0 1-16,2 0 0 0,-1 0 1 16,-19 0 3-16,32 0-4 0,-18 0 0 15,-14 0 2-15,32 0 0 0,-17 0-3 0,-15 0 2 16,30 0 7-16,-18 2 4 0,-12-2 15 16,28 2 4-16,-14 0 0 0,-14-2-5 15,24 2-3-15,-24-2 0 0,21 1-13 0,-21-1-29 16,0 0-44-16,26 0-56 0,-26 0-74 15,0 0-82-15,16 3-149 0,-16-3-183 0,0 0-230 16,0 0-167-16</inkml:trace>
  <inkml:trace contextRef="#ctx0" brushRef="#br0" timeOffset="-169378.83">7611 12927 1029 0,'0'0'138'0,"0"0"-44"15,0 0-21-15,0 0-8 0,0 0 13 16,0 0 8-16,0 0 20 0,0 0-1 0,0 0 16 15,0 0 6-15,0 0 12 0,0 0 1 16,0 0 3-16,0 0-3 0,0 0 8 0,0 0-4 16,0 0-6-16,0 0-8 0,0 0-9 15,0 0-4-15,0 0-15 0,0 0-3 0,0 0-5 16,0 0-2-16,0 0-7 0,0 0-3 16,0 0-9-16,0 0 0 0,0 0-11 15,0 0-10-15,51 6-4 0,-51-6-4 0,0 0-3 16,19 0-3-16,-19 0-2 0,0 0-3 15,0 0-2-15,28-2 0 0,-28 2-3 0,0 0-4 16,21 0-5-16,-21 0 1 0,0 0 1 16,22 0-2-16,-22 0-2 0,0 0 0 15,20 2-6-15,-20-2 2 0,0 0-4 16,0 0-3-16,19-2-2 0,-19 2-11 0,0 0-9 16,0 0-11-16,0 0-11 0,0 0-22 15,20-2-24-15,-20 2-31 0,0 0-28 16,0 0-43-16,0 0-29 0,8 2-38 0,-8-2-79 15,0 0-637-15,0 0-414 0</inkml:trace>
  <inkml:trace contextRef="#ctx0" brushRef="#br0" timeOffset="-169032.97">7764 12903 2853 0,'0'0'-121'0,"0"0"38"0,0 0 23 0,6-25 21 16,-6 25 31-16,0 0 25 0,0 0 23 15,0 0 22-15,0 0 25 0,0 0 10 16,0 0 2-16,0 0 11 0,0 0 5 0,4-16 8 16,-4 16 1-16,0 0 2 0,0 0-7 15,0 0-3-15,0 0-3 0,0 0-2 16,0 0-2-16,0 0 1 0,0 0-1 0,0 0 5 15,0 0 31-15,0 0-7 0,0 0 2 16,0 0-11-16,0 0-29 0,-20 46-8 16,20-46-10-16,-5 21-10 0,5-21-7 0,-5 21-10 15,3-8-12-15,2-13-23 0,-2 25-27 0,2-12-36 16,-2 0-44-16,2 1-60 0,-2 1-73 16,2-1-68-16,-2-2-165 0,-2 4-137 15,-2-3-6-15,6-13-338 0,-13 23-347 0</inkml:trace>
  <inkml:trace contextRef="#ctx0" brushRef="#br2" timeOffset="-158337.55">22536 14276 1358 0,'0'0'334'0,"0"0"-28"16,0 0-90-16,0 0-51 0,0 0-17 15,0 0-2-15,0 0-7 0,0 0-10 16,0 0-2-16,0 0-13 0,0 0-6 15,0 0-14-15,0 0-4 0,0 0-11 0,0 0-6 16,0 0-8-16,0 0 2 0,0 0-10 16,0 0 0-16,0 0-3 0,17-39 2 0,-17 39 0 15,0 0 0-15,0 0-5 0,0 0 0 16,0 0-2-16,23 3-9 0,-23-3-1 16,0 0-5-16,22-3-8 0,-22 3 0 0,18 0-3 15,-18 0-1-15,22 0-2 0,-22 0 1 16,23 0-4-16,-23 0 1 0,26 3-5 0,-12-3 0 15,-14 0-1-15,28 1-3 0,-14-1 0 16,-14 0 1-16,30 3-3 0,-17-2 1 16,-13-1-2-16,30 0-1 0,-16 2-2 0,-14-2 3 15,30 0-2-15,-15 0 7 0,-15 0 2 16,28 0 5-16,-14 0 3 0,-14 0-1 0,25 0-1 16,-25 0-1-16,26 0 4 0,-26 0-6 15,26 0 0-15,-12 2 2 0,-14-2-6 16,25 0 1-16,-10 2-1 0,-15-2-2 0,32 2-2 15,-15-1 3-15,0 4-7 0,0-2 5 16,0 1-2-16,2-2-2 0,-2 3-2 0,-1-5 4 16,2 6-5-16,-2-3 3 0,1-2 0 15,1 4 0-15,-2-4 1 0,0 3 3 16,-16-4 2-16,26 4-3 0,-13 0 6 0,-13-4-1 16,28 3 0-16,-16 0-3 0,-12-3 0 15,28 1-6-15,-16 2 4 0,-12-3 0 16,24 4 1-16,-24-4-1 0,23 1-5 0,-23-1 5 15,24 2-1-15,-24-2-3 0,20 2 3 16,-20-2 4-16,22 0 2 0,-22 0-1 16,23 2-8-16,-23-2 14 0,22 0-8 0,-22 0-1 15,22 0 0-15,-22 0-6 0,22 0 10 16,-22 0-8-16,19 0 2 0,-19 0-4 0,19 0-1 16,-19 0 1-16,0 0 3 0,21-2-9 15,-21 2 5-15,0 0 2 0,0 0-3 16,22 0 2-16,-22 0-3 0,0 0 3 0,0 0-2 15,0 0 0-15,18 2-11 0,-18-2-33 16,0 0-45-16,0 0-61 0,0 0-84 0,0 0-121 16,0 0-233-16,0 0-1 0,0 0-372 15,0 0-396-15</inkml:trace>
  <inkml:trace contextRef="#ctx0" brushRef="#br2" timeOffset="-156743.63">23018 13611 3016 0,'0'0'-20'0,"-18"-4"19"16,18 4 2-16,0 0 3 0,0 0 20 16,0 0 11-16,0 0 0 0,0 0-5 0,0 0-1 15,40-13-4-15,-40 13-5 0,25-2-13 16,-8-2-32-16,-17 4-58 0,36-3-62 15,-17 0-65-15,-4 0-156 0,2-1-375 0,-2 0-16 16</inkml:trace>
  <inkml:trace contextRef="#ctx0" brushRef="#br2" timeOffset="-156253.89">23414 13445 2066 0,'15'-23'-56'0,"-15"23"25"0,0 0 14 0,0 0 8 15,0 0 23-15,0 0 17 0,0 0 17 16,0 0 31-16,0 0-9 0,0 0 6 0,0 0 3 16,0 0 5-16,-37 25 6 0,37-25-3 15,-14 15-6-15,8-5-8 0,6-10-8 16,-10 23-4-16,7-13-4 0,3-10-10 0,0 28 1 16,0-28-8-16,7 29-15 0,-1-14-35 15,-2 0-27-15,4-4-42 0,2 0-28 0,-4 1-20 16,2-2-24-16,0 0-30 0,-8-10-90 15,18 13-405-15,-12-8 85 0</inkml:trace>
  <inkml:trace contextRef="#ctx0" brushRef="#br2" timeOffset="-155867.01">23647 13535 1995 0,'0'-21'-15'0,"0"21"23"0,0 0 26 15,0 0 17-15,0 0 12 0,-17-13 18 16,17 13 0-16,0 0 12 0,0 0 9 16,-20-4 1-16,20 4-1 0,0 0-4 0,0 0-12 15,0 0-5-15,0 0-9 0,0 0-9 16,0 0-6-16,-24 15-3 0,24-15-10 0,0 0-3 15,0 0-7-15,0 0 1 0,0 0-11 16,22 31-1-16,-22-31-7 0,12 13 1 16,-12-13-2-16,16 13-3 0,-9-7 0 0,-7-6-2 15,15 15-2-15,-9-7 8 0,-6-8 11 16,9 13 14-16,-9-13 14 0,2 15 3 0,-2-15 4 16,0 0-7-16,-4 23-4 0,4-23-4 15,-9 15-7-15,9-15-6 0,-10 12-23 16,10-12-42-16,-16 9-48 0,16-9-63 15,-10 8-46-15,10-8-59 0,0 0-132 0,-12 2-513 16,12-2-269-16</inkml:trace>
  <inkml:trace contextRef="#ctx0" brushRef="#br2" timeOffset="-155658.8">23867 13441 2726 0,'0'0'7'0,"0"0"29"0,15-5 18 0,-15 5 38 16,0 0 37-16,0 0 17 0,0 0 1 16,0 0-13-16,15 25-18 0,-15-25-10 15,2 22-12-15,-2-22-11 0,-2 28-12 0,2-12-8 16,-2 1-19-16,-2 2-52 0,-2 0-64 16,-5 2-67-16,2 1-67 0,-6-1-70 15,-5 1-153-15,-4 3-459 0,-8 4-264 0</inkml:trace>
  <inkml:trace contextRef="#ctx0" brushRef="#br2" timeOffset="-148711.6">21270 13741 2602 0,'0'0'-100'0,"0"0"18"0,0 0 23 16,0 0 16-16,0 0 23 0,0 0 17 0,0 0 26 15,0 0 12-15,0 0 26 0,0 0 7 16,0 0-8-16,0 0 4 0,0 0-9 15,0 0-1-15,58-2-8 0,-58 2-4 0,0 0 11 16,24 2-20-16,-24-2-6 0,22 0-1 16,-22 0-3-16,25 2-5 0,-10-1-1 15,-15-1-1-15,37 3-2 0,-17-1-1 16,4-1-2-16,-3-1 0 0,4 0-1 0,4 2 1 16,1-2-4-16,0 0-2 0,-1 2 1 15,-3-2 1-15,-1 0-3 0,-1 0 0 0,-1 0 1 16,0 0 3-16,-1 0-5 0,-1 0-2 15,-1 0 0-15,2-2 4 0,-3 0 7 0,-19 2-8 16,36-1 3-16,-19-1 7 0,-17 2 1 16,29-3 6-16,-13 3 2 0,-16 0-5 15,29-3 2-15,-14 3-2 0,-15 0-6 0,27-2-1 16,-27 2 1-16,26 0 0 0,-26 0 4 16,25 0-3-16,-25 0-8 0,28 0-2 0,-28 0 1 15,25 2-2-15,-10 0 2 0,-15-2 2 16,32 1-4-16,-15 2 2 0,-1-1 2 15,-16-2-5-15,30 3 4 0,-18-1-2 0,-12-2-4 16,26 4 5-16,-13-3-4 0,-13-1 4 16,21 3-4-16,-21-3-2 0,17 4 6 15,-17-4 2-15,0 0 7 0,20 1-2 0,-20-1 3 16,0 0 1-16,0 0-5 0,18 2 2 16,-18-2-1-16,0 0-3 0,0 0 0 15,0 0-2-15,17 2 2 0,-17-2-3 0,0 0 1 16,0 0-1-16,0 0-1 0,0 0 0 15,11 8 2-15,-11-8 5 0,0 0 2 0,0 0 9 16,0 0 0-16,0 0 2 0,0 0 1 16,0 22 0-16,0-22-2 0,0 0-3 0,2 17 0 15,-2-17 0-15,4 16-2 0,-4-16 1 16,4 16 0-16,-4-16-1 0,5 19 2 16,-1-6 1-16,-4-13 3 0,4 25 0 0,-2-10 6 15,-2-15 0-15,2 27 0 0,-2-10-5 16,0-1-2-16,-2 3-2 0,4-2-1 0,-2 2-4 15,0 1 0-15,2-1-3 0,-2 3 4 16,-2-4-5-16,4 1-2 0,-2 0 7 16,-2 2 9-16,2 0 1 0,-2 0 0 0,0-1-6 15,0 2 1-15,0-1-5 0,0 0 3 16,0 4-3-16,-1-4-3 0,-1 3-4 16,2-3 4-16,0 0-4 0,-2 0 3 0,4-1-5 15,0 2 3-15,0-1-3 0,2 0-1 16,0-2-1-16,0 0 1 0,0 0-5 15,0 1 5-15,3-4-3 0,-3 3-1 0,2-5 2 16,-2 1 1-16,4-2-5 0,-4 2 0 16,-2-15-1-16,6 25 1 0,-3-13-1 0,-3-12 1 15,4 20-3-15,1-7 2 0,-5-13-1 16,4 19 1-16,-4-19 2 0,2 20-3 0,-2-20 1 16,4 20 2-16,-4-20-2 0,0 20 1 15,0-20 1-15,2 22-2 0,-2-22 3 16,0 19-2-16,0-19-1 0,2 18 3 0,-2-18 1 15,2 17-3-15,-2-17 0 0,2 18-1 16,-2-18 0-16,2 15 2 0,-2-15-3 0,0 0 2 16,2 19-1-16,-2-19 0 15,0 0 0-15,0 0 0 0,2 21 0 0,-2-21 0 0,0 0 1 16,0 0-1-16,0 16-1 0,0-16 2 16,0 0-1-16,0 0 2 0,0 0 0 15,0 0-4-15,-10 11 2 0,10-11 2 0,0 0-1 16,-19 4 0-16,19-4-1 0,0 0 0 15,-27-3 2-15,27 3-1 0,-19 3-3 16,19-3 1-16,-26 0 1 0,26 0 1 0,-28 0-2 16,28 0 3-16,-29-3-4 0,10 3 6 15,19 0-5-15,-39-1 2 0,21 1 0 0,-4-3 0 16,1 2-2-16,1 1 5 0,-2 0-5 16,-1-3 1-16,0 3-3 0,-1-1 4 15,-1-1-5-15,1 2 2 0,-1 0-7 0,0-1-6 16,0 1-3-16,-1 0 0 0,0-3 2 15,1 3 3-15,-1 0 0 0,2 0 4 0,0 0-2 16,1 0 3-16,-1 3-2 0,2-3 2 16,2 1 3-16,-1 1-3 0,2-1 1 15,19-1 1-15,-34 4-3 0,19-4-12 0,15 0-12 16,-27 4-6-16,12-1-9 0,15-3-2 16,-25 1-3-16,25-1 5 0,-22 2 3 15,22-2 5-15,-20 0 7 0,20 0 1 0,-18 2 2 16,18-2 7-16,-19 2 1 0,19-2 7 15,0 0-1-15,-30 2 1 0,30-2 2 0,-16 0-1 16,16 0 3-16,-22 0 4 0,22 0 0 16,-18 2 8-16,18-2-8 0,0 0 1 15,-30 0 0-15,30 0 4 0,-23 2-3 0,23-2-2 16,-22 0 2-16,22 0 0 0,-21-2 3 16,21 2-1-16,-19-2 1 0,19 2-1 0,-21-2-1 15,21 2 3-15,0 0 5 0,-26 0-6 16,26 0 2-16,0 0 3 0,-20-6 0 15,20 6-5-15,0 0-2 0,0 0 3 0,-14-8 0 16,14 8 1-16,0 0 2 0,0 0-2 16,0-20 0-16,0 20 3 0,0 0 0 0,0 0-1 15,7-29 3-15,-7 29-1 0,5-20 5 16,-5 20-3-16,2-25-1 0,-2 25 1 16,2-29 0-16,-2 9 0 0,2 4-1 15,-2-4-1-15,0 1 0 0,0 0-2 0,0-1 1 16,0-2 2-16,0 2-4 0,-2-1 3 0,2-1-5 15,0 2 1-15,0-2 0 0,0 2 0 16,-2-1 0-16,0 2 1 0,2 0-2 16,0 0 1-16,-3 0-2 0,3-1 0 0,-2 1 2 15,0 2-6-15,2 17 6 0,-2-33-8 16,2 15 3-16,-3 1-10 0,3 17-2 16,0-33-6-16,0 18-4 0,0 15 4 0,0-30-4 15,0 12 9-15,3 3-1 0,-3 15 2 16,2-34 1-16,0 16 1 0,0 2 0 0,1 0 3 15,-3 16 3-15,2-34 7 0,-2 17-2 16,2 0 4-16,-2 17 1 0,0-33-2 0,0 18-2 16,0 15-1-16,-4-31 1 0,1 18 1 15,-1-3-3-15,4 16-2 0,-9-29 0 16,3 14-2-16,2 1 1 0,-2 1 4 0,6 13-2 16,-11-25-1-16,9 13 2 0,2 12 1 15,-6-21 2-15,6 21 6 0,-5-21 4 16,5 21-1-16,-2-17-3 0,2 17 3 0,-2-16-9 15,2 16 0-15,0 0-9 0,4-25-2 16,-4 25-19-16,5-18-19 0,-5 18-32 16,8-15-30-16,-4 9-47 0,-4 6-120 0,4-15-561 15,-1 7-179-15</inkml:trace>
  <inkml:trace contextRef="#ctx0" brushRef="#br2" timeOffset="-148016.72">21677 13981 2394 0,'0'0'-96'0,"2"-19"29"16,-2 19 30-16,0 0 15 0,4-15 30 0,-4 15 26 16,0 0 26-16,0 0 25 0,4-16 17 15,-4 16 6-15,0 0 8 0,0 0 3 16,0 0 1-16,0 0 3 0,0 0-4 0,0 0-3 15,0 0-11-15,0 0-9 0,0 0-12 16,0 0-7-16,13 48-12 0,-11-35-3 0,0 2-8 16,-2-15 1-16,4 33-7 15,-2-14-4-15,3-1-3 0,-3 3-3 0,0-4-7 0,2 1-2 16,-2-1-6-16,3 0-8 0,-3 1-18 16,0-4-29-16,0 2-31 0,-2-16-49 15,4 26-46-15,-2-16-40 0,0 1-49 0,-2-11-135 16,0 14-517-16,0-14-278 0</inkml:trace>
  <inkml:trace contextRef="#ctx0" brushRef="#br2" timeOffset="-147699.48">21972 14180 2677 0,'16'-7'-78'0,"-16"7"38"0,0 0 19 0,0 0 24 16,0 0 12-16,0 0 9 0,0 0 13 15,0 0 12-15,0 0 12 0,0 0 0 0,-26 36 7 16,18-22-2-16,0-3-2 0,1 4 0 16,-4 2-7-16,3 0-2 0,-3 3 3 15,1-1-2-15,-1 2-7 0,0-1-7 16,3 2-3-16,-2 0-3 0,-1-1-7 0,2 1-4 15,1-1-5-15,0-3-7 0,-1 4-9 16,1-3-20-16,-1-2-17 0,3-2-19 16,-1-2-23-16,3 2-28 0,4-15-25 0,-10 21-22 15,6-11-41-15,0-1-116 0,4-9-463 16,-5 10-60-16</inkml:trace>
  <inkml:trace contextRef="#ctx0" brushRef="#br2" timeOffset="-147225.05">22113 14434 2298 0,'0'0'-14'0,"10"-7"25"15,-10 7 9-15,0 0-5 0,0 0 5 16,7-14-2-16,-7 14 34 0,0 0 6 0,0 0 20 15,0 0 9-15,0 0 2 0,0 0-7 16,-41-6-2-16,41 6 1 0,-22 2-4 16,22-2-5-16,-24 4-6 0,24-4-11 0,-24 8-2 15,14-4-6-15,10-4-4 0,-21 7-8 16,21-7-6-16,-18 12-5 0,18-12-17 16,-8 10-14-16,8-10-21 0,-2 15-9 0,2-15-13 15,0 0-1-15,10 20 4 0,-10-20 4 16,14 16 5-16,-4-8 4 0,0 1 3 0,1-1-10 15,-11-8 23-15,24 14 7 0,-12-4 5 16,0-2 9-16,0 1 7 0,0 1 7 0,-1-2 9 16,-3 1 7-16,-8-9 10 0,17 20 8 15,-10-13 11-15,-7-7 3 0,8 16 2 16,-8-16 2-16,6 18 1 0,-6-18 3 0,0 16-8 16,0-16-3-16,0 0-9 0,-8 19-1 15,8-19-7-15,-13 13-6 0,13-13 1 16,-19 8-11-16,19-8-14 0,-21 2-27 0,21-2-26 15,-22 0-27-15,22 0-39 0,0 0-40 16,-29-6-37-16,21 2-37 0,-1-1-106 16,9 5-571-16,-15-11-276 0</inkml:trace>
  <inkml:trace contextRef="#ctx0" brushRef="#br2" timeOffset="-146333.75">22473 14318 2506 0,'0'0'-138'0,"0"0"37"0,0 0 28 0,0 0 27 16,0 0 19-16,0 0 26 0,0 0 32 15,0 0 12-15,0 0 28 0,0 0 8 16,0 0 2-16,0 0-7 0,0 0-7 0,2-21 3 15,-2 21-1-15,0 0 4 0,0 0 11 16,0 0 0-16,20-2 4 0,-20 2-3 16,0 0-9-16,18-4-8 0,-18 4-6 0,0 0-7 15,23-2-8-15,-23 2-3 0,19-3-4 16,-19 3-4-16,23-4-3 0,-7 2 11 0,-16 2-4 16,33-4 2-16,-16 1 0 0,4 3 4 15,1-5-5-15,0 3-1 0,2 2-1 16,1 0-9-16,-1-4-10 0,-2 3-16 0,0-1-26 15,-1 0-17-15,1 2-29 0,-4-3-31 16,-18 3-36-16,36 0-16 0,-21 0-24 0,0 0-21 16,0 3-41-16,-15-3-76 0,0 0-472 15,32 0-85-15</inkml:trace>
  <inkml:trace contextRef="#ctx0" brushRef="#br2" timeOffset="-145473.34">22974 14139 2225 0,'-12'-12'-66'0,"12"12"28"0,0 0 29 15,0 0-12-15,0 0 15 0,-15-9 0 16,15 9 9-16,0 0 14 0,0 0-1 16,0 0 17-16,-17-3 3 0,17 3 2 0,0 0 10 15,0 0 12-15,0 0 15 0,0 0 17 16,0 0 5-16,0 0 4 0,0 0-6 16,0 0-1-16,0 0-2 0,0 0 5 0,0 0 9 15,-23 10 2-15,23-10 1 0,0 0-4 16,0 0-9-16,0 0-8 0,0 0-10 15,0 0-8-15,0 0-1 0,27 27-12 0,-27-27-4 16,13 7-5-16,-13-7-6 0,0 0-3 0,17 10-4 16,-17-10-5-16,10 4-4 0,-10-4-1 15,0 0-3-15,12 7 1 0,-12-7 1 16,0 0 1-16,0 0 4 0,0 0 7 16,14 9-3-16,-14-9 2 0,0 0 3 0,0 0-6 15,0 0 0-15,0 0-4 0,0 0-4 16,0 0-4-16,0 0-4 0,0 0-2 0,0 0-10 15,0 0-5-15,0 0-5 0,0 0 0 16,0 0-3-16,0 0 1 0,0 0-4 16,0 0-2-16,0 0-7 0,0 0 1 15,0 0-1-15,-43-20 1 0,43 20 4 16,0 0 0-16,-13-10 3 0,13 10 2 0,0 0-2 16,0 0 4-16,-10-15 2 0,10 15-3 0,0 0 3 15,-7-13 0-15,7 13-1 0,0 0 3 16,-6-13-1-16,6 13-1 0,0 0 4 15,0 0 0-15,0 0 1 0,0 0 1 0,-6-16 0 16,6 16 2-16,0 0 0 0,0 0-1 16,0 0 0-16,0 0-2 0,0 0 0 0,0 0 4 15,0 0-2-15,0 0 0 0,0 0 1 16,0 0-1-16,0 0 0 0,0 0-4 0,0 0-3 16,0 0-3-16,0 0-6 0,25 41-6 15,-25-41-3-15,9 16-3 0,-3-8 2 16,-6-8 0-16,17 19 0 0,-7-9 6 0,2-2 0 15,-2 3 2-15,2-3 1 0,1 1 4 16,2 0 3-16,-2-1-1 0,-1 0 2 16,-1 1 0-16,-11-9 3 0,19 10 2 0,-11-4 2 15,-8-6 0-15,16 9-1 0,-16-9 12 16,10 8 8-16,-10-8 10 0,0 0 7 16,6 13 1-16,-6-13 2 0,0 0-6 0,0 0 0 15,0 0-2-15,-16 27-4 0,16-27 1 16,-14 14-4-16,14-14-2 0,-14 13 0 15,6-6-22-15,8-7-37 0,-20 16-53 0,12-8-59 16,-1 0-66-16,9-8-114 0,-19 16-194 16,8-10-406-16,3 1-342 0</inkml:trace>
  <inkml:trace contextRef="#ctx0" brushRef="#br2" timeOffset="-144151.86">19831 14373 2726 0,'0'0'-89'15,"0"0"38"-15,0 0 12 0,0 0 13 0,0 0 19 16,0 0 35-16,0 0 10 0,0 0 15 16,0 0 3-16,0 0-3 0,0 0-4 0,48-4-4 15,-48 4-3-15,23-2 9 0,-23 2-4 16,30 0 4-16,-13 0-3 0,-17 0 1 16,38-1-4-16,-16 1 1 0,-2 0 10 0,4-3 1 15,-1 3 3-15,1 0-5 0,6-1-7 16,-4 1-7-16,4-2-3 0,0 0-6 15,-1 0-2-15,1 2-1 0,0-2-5 0,-1 1-1 16,-1-2-1-16,-3 1 5 0,-1 1 2 0,2 1 1 16,-4-2 6-16,2 0-3 0,-1 0 2 15,1 0-8-15,-2 0-3 0,0 2-1 16,1 0-2-16,-2-2 2 0,0 1-7 0,1 1-4 16,-4-3 2-16,4 3-4 0,-22 0 2 15,35-1-4-15,-15-2-1 0,-6 2-2 16,-14 1 0-16,28-3-3 0,-13 2 4 0,-15 1-3 15,26-2 3-15,-26 2-3 0,24-2 1 16,-24 2 0-16,20-2 2 0,-20 2-4 0,0 0 2 16,21-4-3-16,-21 4-1 0,0 0 2 15,17 0-1-15,-17 0-3 0,0 0 1 16,21-1 0-16,-21 1 1 0,0 0-2 0,26 1 5 16,-26-1-4-16,21-1 2 0,-21 1-1 15,16 1 1-15,-16-1-2 0,0 0 1 16,26 0-3-16,-26 0 3 0,16 0-2 0,-16 0-5 15,0 0-22-15,0 0-29 0,0 0-35 16,26-1-34-16,-26 1-22 0,0 0-22 0,0 0-14 16,15 5-5-16,-15-5-6 0,11 2-1 15,-11-2 22-15,0 0 27 0,0 0 40 0,21 5 32 16,-21-5 36-16,0 0 17 0,14 4 10 16,-14-4-3-16,0 0-9 0,16 7-24 15,-16-7-36-15,0 0-103 0,12-3-392 0,-12 3 223 16</inkml:trace>
  <inkml:trace contextRef="#ctx0" brushRef="#br2" timeOffset="-132261.38">20411 14186 2493 0,'0'0'-96'0,"0"0"32"0,0 0 24 15,0 0 20-15,0 0 8 0,0 0 15 16,0 0-3-16,0 0 18 0,0 0-9 16,0 0 21-16,0 0-4 0,0 0 9 0,0 0 6 15,0 0-5-15,0 0 4 0,0 0 8 16,0 0 4-16,0 0 13 0,0 0 0 0,0 0 6 15,0 0 1-15,0 0 5 0,0 0-12 16,30 29 3-16,-30-29-6 0,10 10 2 16,-10-10-8-16,10 11-2 0,-10-11 0 0,11 13-4 15,-11-13-5-15,13 17-7 0,-5-10-1 16,-8-7-3-16,13 15-3 0,-5-6-5 0,0 1-2 16,-8-10-2-16,16 15-2 0,-8-10-3 15,-8-5-1-15,10 12 0 0,-10-12 0 16,12 9 6-16,-12-9 12 0,8 10 9 15,-8-10 9-15,0 0 9 0,10 9 1 0,-10-9-1 16,0 0-3-16,0 0-1 0,0 0-1 16,3 15-2-16,-3-15-3 0,0 0-7 0,0 0-4 15,-15 20-3-15,15-20-4 0,-9 13-3 16,9-13-5-16,-13 12-3 0,13-12-4 16,-12 13-15-16,12-13-23 0,-12 14-24 0,12-14-31 15,-12 11-44-15,12-11-59 0,-12 14-67 16,6-9-113-16,-1 0-192 0,7-5-370 0,0 0-320 15</inkml:trace>
  <inkml:trace contextRef="#ctx0" brushRef="#br2" timeOffset="-130363.07">20209 14679 2683 0,'0'0'62'15,"0"0"16"-15,-12-9 8 0,12 9 14 0,0 0 20 16,0 0 18-16,0 0 7 0,0 0-3 16,0 0-11-16,0 0-15 0,0 0-13 15,0 0-9-15,0 0-13 0,0 0-10 0,0 0-20 16,0 0-41-16,0 0-52 0,0 0-76 15,0 0-68-15,0 0-55 0,0 0-130 16,-6-9-604-16,6 9-425 0</inkml:trace>
  <inkml:trace contextRef="#ctx0" brushRef="#br2" timeOffset="-128121.22">20552 14855 2872 0,'0'0'-130'0,"0"0"25"0,0 0 16 15,0 0 16-15,0 0 14 0,0 0 25 16,2-21 11-16,-2 21 23 0,0 0 9 0,0 0 11 16,0 0 6-16,0 0 18 0,0 0 7 15,0 0 6-15,0 0 7 0,0 0 14 0,0 0 17 16,0 0 13-16,0 0 11 0,0 0-2 15,0 0-1-15,0 0-9 0,0 0-9 0,0 0-7 16,0 0-8-16,0 0-3 0,0 0-2 16,-29 39-5-16,29-39-8 0,-5 20-6 15,5-20-9-15,-4 23-3 0,4-23-2 0,2 24-7 16,-2-24-2-16,4 26-4 0,2-13-7 16,-6-13 2-16,8 25-2 0,-2-13-9 15,2-1-7-15,1-2-26 0,0 2-36 0,-9-11-45 16,16 14-47-16,-7-6-37 0,-9-8-44 15,19 7-64-15,-19-7-121 0,15 3-480 16,-15-3-265-16</inkml:trace>
  <inkml:trace contextRef="#ctx0" brushRef="#br2" timeOffset="-127905.77">20663 14982 2624 0,'0'0'-61'0,"0"0"63"0,-11-15 30 15,11 15 34-15,0 0 20 0,0 0 16 16,0 0-12-16,0 0-8 0,0 0-11 0,11-18-10 16,-11 18-5-16,0 0-6 0,19-8-9 15,-19 8-6-15,21-4-16 0,-21 4-31 16,19-5-23-16,-19 5-37 0,18-6-30 16,-18 6-21-16,18-4-11 0,-10 2-27 0,-8 2-38 15,0 0-102-15,11-9-395 0,-11 9 53 0</inkml:trace>
  <inkml:trace contextRef="#ctx0" brushRef="#br2" timeOffset="-127710.77">20703 14880 1969 0,'0'0'-27'15,"0"0"47"-15,0 0 14 0,0 0 25 0,0 0 28 16,-21 10 27-16,21-10 15 0,0 0 10 16,-5 13 3-16,5-13-5 0,0 0-1 15,0 19-16-15,0-19-10 0,0 0-11 16,5 28-12-16,-5-28-10 0,4 22-10 0,0-12-11 15,-4-10-10-15,6 22-23 0,-4-10-32 16,-2-12-34-16,9 19-37 0,-9-19-44 16,7 19-35-16,-7-19-33 0,4 12-99 0,2-7-547 15,-6-5-172-15</inkml:trace>
  <inkml:trace contextRef="#ctx0" brushRef="#br2" timeOffset="-127512.78">20874 14863 2584 0,'19'-2'12'16,"-19"2"16"-16,0 0 19 0,23 7 27 15,-23-7 39-15,14 14 19 0,-8-4-1 16,2-1-15-16,-2 5-12 0,0-2-11 16,1 2-10-16,-2 2-9 0,-3-1-8 0,-2-15 3 15,-2 26-45-15,2-26-58 0,-9 31-68 16,2-16-88-16,-9 0-144 0,-4-3-600 0,-3-1-344 15</inkml:trace>
  <inkml:trace contextRef="#ctx0" brushRef="#br2" timeOffset="-125062.7">18793 13862 2781 0,'0'0'-63'0,"0"0"41"0,0 0 28 0,0 0 18 15,0 0 12-15,0 0 5 0,0 0 4 16,0 0 5-16,0 0 4 0,0 0-4 0,0 0-1 16,0 0 7-16,0 0-1 0,0 0 3 15,0 0-6-15,0 0-6 0,0 0-4 16,0 0-4-16,0 0-8 0,60-1 0 0,-41 1-6 15,-19 0-11-15,42-2-9 0,-19 0-17 16,7 2-9-16,0-2-8 0,0 0-2 16,1-1-17-16,1 0-16 0,-2-1-12 0,-1 4-6 15,1-6 7-15,-2 3 6 0,-6 1 6 16,0 0 15-16,-1 0 20 0,-2-1 29 16,-2 0 13-16,-17 3 18 0,28-4 14 0,-28 4 5 15,23-1-3-15,-23 1-1 0,18-3-6 0,-18 3 1 16,18-1-7-16,-18 1 1 0,0 0-7 15,25-2-2-15,-25 2-3 0,15-2 3 16,-15 2-4-16,0 0 6 0,25-2 0 0,-25 2 9 16,0 0 5-16,22 2-7 0,-22-2 1 15,0 0-2-15,24 2-3 0,-24-2-7 0,18 2-5 16,-18-2-1-16,16 4 1 0,-16-4-5 16,0 0 0-16,18 5-2 0,-18-5 4 15,12 8 5-15,-12-8 18 0,0 0 5 0,11 13 14 16,-11-13-1-16,2 12 6 0,-2-12-12 15,0 0-3-15,4 21 0 0,-4-21 1 16,0 19-4-16,0-19 1 0,0 19-4 0,0-19-1 16,0 21-2-16,0-21-1 0,0 21-6 15,0-21-4-15,-2 25-2 0,2-25 4 0,-2 24-4 16,2-11 2-16,0-13-4 0,-4 33 0 16,2-16-4-16,2-2-1 0,0-15-5 15,-2 37 4-15,4-20-4 0,-2 3 0 0,2-2-3 16,2 1-1-16,0-2 2 0,0 2-2 15,2 2-2-15,4 1 6 0,-6-6-12 0,2 6 6 16,2-3-5-16,-2-1 3 0,1 0-3 16,-2-2 1-16,-1 1-1 0,0 1 0 0,0-1 3 15,0 0-4-15,-2-2 0 0,3 3 0 16,-3-3 0-16,-2-15 0 0,2 29-3 16,2-14 3-16,-2 0 0 0,-2-15 2 0,4 28-3 15,0-12 0-15,1-3 0 0,-1 2 2 16,1-1-2-16,-1 1 2 0,-4-15-1 15,8 27 1-15,-2-11-2 0,-4-3-2 0,2-1 1 16,-4-12-1-16,10 27 1 0,-8-15-1 16,2 1-5-16,-4-13 4 0,6 20-1 15,-4-8 1-15,-2-12-4 0,4 19 1 0,-4-19 2 16,4 21-1-16,-4-21 2 0,3 19 0 16,-3-19 2-16,4 16 0 0,-4-16 0 15,2 17-2-15,-2-17 2 0,0 0-2 0,4 19 1 16,-4-19 1-16,0 0-2 0,4 18 2 15,-4-18 2-15,0 0 0 0,0 0 0 0,-2 18 1 16,2-18 0-16,0 0 1 0,0 0 1 16,-10 14 1-16,10-14 1 0,0 0 0 0,-17 7 5 15,17-7-4-15,-18 6-2 0,18-6 5 16,-20 5-8-16,20-5 5 0,-24 4-4 16,24-4-2-16,-25 4 6 0,10-4-7 0,15 0 3 15,-27 6-2-15,11-5 5 0,0 3-4 16,16-4-3-16,-30 4 0 0,13 0-1 0,1 0 2 15,-4-2 0-15,20-2 3 0,-36 4-1 16,15-2-8-16,3 0 8 0,-4-1-1 16,-2 2-5-16,4-2 4 0,-6 3-2 0,5-1 1 15,-7-2 1-15,-1 2-4 0,-1 0 1 16,0-2-1-16,-1 2-4 0,-1-1 1 0,-2 0-4 16,0-4-1-16,1 4-4 0,-3-4 5 15,2 2 0-15,-1 0 1 0,1 0 2 0,3-2 2 16,-3-1 2-16,2 2-2 0,3-2 0 15,-3 3 2-15,2-3-2 0,3-1 3 16,-3 2 0-16,3 0-3 0,4 1 3 0,-3 1 0 16,3-3 0-16,-1 2-1 0,-1 1 0 15,2-2 5-15,-1 0-6 0,1 2 4 16,0-2 0-16,0 2 2 0,-1-2-4 0,1 2 0 16,0 0 1-16,0 0-1 0,-1-2 6 15,3 2-6-15,-2-2 1 0,4 0-1 0,-3 1 0 16,22 1 2-16,-36-3 0 0,20 2 2 15,16 1-2-15,-28-4 0 0,28 4-6 16,-19-6-2-16,19 6-4 0,-14-5 2 0,14 5-3 16,-14-8 4-16,14 8-2 0,0 0 3 15,-6-17-3-15,6 17 7 0,-2-15 1 16,2 15 8-16,0 0 4 0,-2-30 7 16,2 30-1-16,0-22 1 0,0 5-4 0,0 17-1 15,0-37 2-15,-2 19-2 0,0-7-5 0,0 0 2 16,-3-4 1-16,3 2 4 0,0-1 2 15,0-1 3-15,-2 3-3 0,0-3 3 16,2 3-3-16,-5-1 2 0,5 1-3 0,-2-2-2 16,-1 4-1-16,-1-1 1 0,2 0-5 15,0 4 1-15,0 2-1 0,0 0 1 0,0 2-3 16,-2 0-1-16,4 2-4 0,2 15-1 16,-6-33-2-16,4 16 0 0,0 2-3 15,-2-1-7-15,4 16-7 0,-4-30 3 0,2 14 1 16,2 16-1-16,-5-24 5 0,5 24 0 15,-4-23 4-15,4 23-2 0,-2-21 2 0,2 21 3 16,-2-19-2-16,2 19 5 0,-2-19 0 16,2 19 2-16,0-18-2 0,0 18 2 0,0 0-1 15,2-24 0-15,-2 24-2 0,0-18 1 16,0 18-1-16,0 0 0 0,2-22 0 16,-2 22 1-16,0 0 1 0,0-21 5 15,0 21-2-15,0 0 6 0,0 0 1 0,2-19 2 16,-2 19-1-16,0 0 3 0,0 0-7 15,2-15 1-15,-2 15-1 0,0 0 1 0,0 0-1 16,0 0 1-16,0 0-2 0,0 0 1 16,5-15-2-16,-5 15 0 0,0 0-3 0,0 0 3 15,0 0-1-15,0 0-1 0,4-19-1 16,-4 19-2-16,0 0 6 0,0 0 2 16,0 0 0-16,0 0 6 0,6-13 2 0,-6 13-2 15,0 0 2-15,0 0-2 0,16-8 3 16,-16 8-7-16,18-3-1 0,-18 3 1 0,17-3-4 15,-17 3 1-15,21-1-4 0,-21 1 3 16,29-5-2-16,-9 3 2 0,-20 2-1 16,36 0-3-16,-15 0 2 0,0-2 0 0,2 2 0 15,1 0-1-15,1 0 3 0,3 0-2 16,2 0-6-16,-2 0 5 0,5 2-4 16,-1-2 2-16,1 2 2 0,1-4 0 0,0 2-6 15,0 0 5-15,2-2 0 0,-1 0 0 16,1 1-6-16,5-1 7 0,-1-2-4 15,-2 0 5-15,-4 1-2 0,-1 0-2 0,-3-1-6 16,0 1-2-16,-3 1-13 0,-5-2-13 16,-1 1-19-16,-2 3-27 0,-2-4-51 15,-17 4-64-15,30-3-64 0,-20 3-127 0,1-3-198 16,-11 3 0-16,15 0-291 0,-15 0-241 16</inkml:trace>
  <inkml:trace contextRef="#ctx0" brushRef="#br2" timeOffset="-124682.83">18823 14173 2559 0,'0'0'-92'0,"0"0"18"0,0 0 17 15,0 0 34-15,0 0 34 0,0 0 32 0,0 0 25 16,0 0 14-16,0 0 3 0,0 0-2 16,0 0 4-16,0 0 2 0,0 0 2 0,0 0-8 15,0 0 0-15,0 0 1 0,0 0 8 16,0 0 1-16,0 0-4 0,0 0-3 16,0 0-4-16,0 0-6 0,0 0-8 0,0 0-3 15,6 38-4-15,-6-38-4 0,2 33-3 16,-2-16-9-16,3 4-5 0,-3 0-3 0,2-1-5 15,-2 2-4-15,0 0 0 0,2 0-5 16,-2 1-2-16,0-3-2 0,0-1-4 16,0 1-2-16,0-2-28 0,0-2-28 0,0-16-39 15,0 29-56-15,0-19-46 0,2 2-45 16,-2-12-101-16,2 13-152 0,-2-13-382 16,0 0-217-16</inkml:trace>
  <inkml:trace contextRef="#ctx0" brushRef="#br2" timeOffset="-124370.76">19022 14397 2517 0,'0'0'-65'0,"0"0"45"0,0 0 8 15,0 0 12-15,0 0 23 0,0 0 21 16,0 0 31-16,0 0 18 0,0 0 5 0,0 0 12 15,-43 20-1-15,35-9-1 0,0 1-1 16,-3 2 5-16,1-2-3 0,-3 6-6 16,-2 0-4-16,3 1-15 0,-4-1-7 15,4 3-3-15,-3 0-9 0,0 0-7 0,-2 2-6 16,3-3-3-16,-2 2-8 0,2-3-4 16,1 2-2-16,2-2-5 0,-1-1-5 15,1 2-9-15,1-1-12 0,-1-6-26 0,2 2-30 16,3-3-40-16,-2-2-53 0,8-10-40 15,-10 18-47-15,10-18-95 0,-7 15-635 0,7-15-400 16</inkml:trace>
  <inkml:trace contextRef="#ctx0" brushRef="#br2" timeOffset="-123900.65">19111 14613 2889 0,'9'-9'-96'0,"-9"9"23"0,0 0 4 15,0 0-1-15,4-14 24 0,-4 14 41 16,0 0 37-16,0 0 30 0,0 0 28 15,0 0 5-15,-34-4-2 0,34 4 4 16,0 0 5-16,-28 7-8 0,28-7-5 0,-17 7-9 16,17-7-9-16,-14 8-7 0,14-8-13 15,0 0-1-15,-13 15-17 0,13-15-8 0,0 0-17 16,0 0-10-16,0 0 0 0,17 27-6 16,-17-27-5-16,19 15 7 0,-9-8-3 15,3 1 2-15,0-1 7 0,1 1-8 0,0 2 3 16,-2 0 3-16,-2-1 5 0,3 1 4 15,-2-1 6-15,-2 2 6 0,-9-11 20 16,10 15 17-16,-10-15 21 0,6 17 12 0,-6-17 5 16,0 16-3-16,0-16-3 0,0 0-9 15,-14 19-5-15,14-19-6 0,-20 12-12 16,10-9-11-16,10-3-31 0,-29 7-40 0,15-6-52 16,14-1-66-16,-27 0-60 0,14 0-65 15,13 0-147-15,-25-8-144 0,15 2-303 0,-2 1-215 16</inkml:trace>
  <inkml:trace contextRef="#ctx0" brushRef="#br2" timeOffset="-122900.61">19732 14398 2450 0,'0'0'-132'0,"0"0"19"15,0 0 9-15,-16-6 4 0,16 6 7 16,0 0 7-16,0 0 7 0,0 0 8 0,0 0 8 15,-18-6 9-15,18 6 5 0,0 0 9 16,0 0 11-16,0 0 23 0,-18-1 13 0,18 1 17 16,0 0 5-16,0 0 17 0,0 0 4 15,0 0 3-15,0 0 17 0,0 0 11 16,0 0 3-16,0 0 18 0,0 0-6 16,-21-3 7-16,21 3-3 0,0 0 0 0,0 0-1 15,0 0-2-15,0 0-2 0,0 0-4 16,0 0 7-16,0 0 7 0,0 0 2 0,0 0-3 15,0 0 3-15,0 0-4 0,0 0-7 16,0 0-8-16,0 0-5 0,0 0-8 16,0 0-11-16,0 0-3 0,0 0-13 0,0 0-4 15,53-7-5-15,-53 7-11 0,32-4-4 16,-15 2-13-16,2 0-17 0,0 2-19 16,-1-1-31-16,4-2-36 0,-1 3-60 0,1 0-43 15,-2-1-64-15,-20 1-148 0,38 1-464 16,-22-2-231-16</inkml:trace>
  <inkml:trace contextRef="#ctx0" brushRef="#br2" timeOffset="-120641.98">16820 14511 2479 0,'0'0'-109'16,"14"-9"24"-16,-14 9 22 0,0 0 5 0,0 0 15 15,14-11 13-15,-14 11 16 0,0 0 32 16,15-7 16-16,-15 7 28 0,0 0 11 16,19-5 10-16,-19 5 20 0,0 0 3 0,19-6-1 15,-19 6-5-15,15-2-8 0,-15 2-6 16,0 0-11-16,23-5-11 0,-23 5-5 0,20-4-6 16,-20 4-9-16,22-3-3 0,-7 3-6 15,-15 0-1-15,34-5 0 0,-14 5-9 16,0 0 8-16,2 0 2 0,-1-3 2 0,2 6 0 15,-2-3-4-15,1 0-4 0,-2 0-6 16,2 0 0-16,-3 0-3 0,-1 3 1 0,2-1-8 16,-20-2 4-16,36 0-2 0,-21 2-2 15,-15-2-1-15,30 0-7 0,-16 0 8 16,-14 0-7-16,30-2 2 0,-30 2 0 16,27 0-1-16,-12-2 0 0,-15 2-2 0,27-3-3 15,-11 3 4-15,-16 0-1 0,27 0-2 16,-12-3 4-16,-15 3 2 0,29 0-4 15,-29 0-2-15,28 0-1 0,-28 0 1 0,27 0 4 16,-27 0-7-16,26 0 0 0,-26 0 3 16,26 0 4-16,-12 3 8 0,-14-3 1 0,23 0 7 15,-23 0-1-15,24 0 2 0,-24 0-4 16,18 0 2-16,-18 0-3 0,20 3-1 16,-20-3-2-16,0 0 4 0,21 0-5 0,-21 0-3 15,0 0-4-15,17 2 2 0,-17-2 0 16,0 0-2-16,0 0-3 0,23 0 2 0,-23 0-3 15,0 0 0-15,24-2 4 0,-24 2-5 16,16-3-1-16,-16 3 2 0,0 0-3 0,26 0 4 16,-26 0-5-16,0 0 2 0,21 3 0 15,-21-3-4-15,17 0 5 0,-17 0-1 16,0 0 1-16,0 0 2 0,19 0-1 0,-19 0 1 16,0 0 2-16,0 0 0 0,0 0 1 15,0 0-3-15,0 0-5 0,18-3-1 0,-18 3-5 16,0 0-2-16,0 0-2 0,0 0-1 15,0 0 4-15,0 0-1 0,0 0-3 16,0 0-2-16,0 0-6 0,0 0-9 0,-33-29-10 16,33 29-16-16,-19-6-18 0,19 6-16 15,-19-10-18-15,19 10 6 0,-24-7 3 16,14 3 8-16,10 4 14 0,-19-9 18 16,19 9 20-16,-15-7 28 0,15 7 24 0,-15-7 22 15,15 7 14-15,0 0 12 0,-16-8 8 16,16 8 1-16,0 0 3 0,0 0-4 0,-18-9-4 15,18 9-4-15,0 0-9 0,0 0 2 16,0 0-5-16,-12-5-1 0,12 5-4 0,0 0 0 16,0 0 1-16,0 0-5 0,0 0 6 15,0 0 1-15,0 0 5 0,0 0 4 0,0 0-8 16,0 0-2-16,0 0-4 0,0 0-7 16,0 0-2-16,0 0-4 0,0 0-5 15,44 24-3-15,-33-19-3 0,1-1-2 0,2 2-5 16,-14-6-1-16,24 10-3 0,-12-5 0 15,-12-5-1-15,18 10-4 0,-9-6 0 16,-9-4 0-16,12 9 0 0,-12-9 0 0,11 10 3 16,-11-10-4-16,0 0 0 0,4 17-1 15,-4-17-1-15,0 0 3 0,0 0-8 16,0 0-1-16,-15 29-14 0,15-29-16 0,-15 13-19 16,7-7-18-16,8-6-26 0,-24 13-37 15,14-5-54-15,0 0-59 0,-3-5-108 16,0 3-187-16,3-1-410 0,1-1-380 0</inkml:trace>
  <inkml:trace contextRef="#ctx0" brushRef="#br2" timeOffset="-119169.34">17109 14795 2691 0,'0'0'41'0,"-9"-18"43"16,9 18-2-16,0 0-7 0,0 0 6 16,0 0 1-16,0 0 8 0,0 0-7 0,0 0-10 15,0 0-15-15,0 0-30 0,0 0-37 16,0 0-56-16,0 0-56 0,13-11-60 16,-13 11-118-16,0 0-556 0,0 0-205 0</inkml:trace>
  <inkml:trace contextRef="#ctx0" brushRef="#br2" timeOffset="-119022.9">17143 14762 2521 0,'0'0'-15'16,"27"4"68"-16,-27-4 14 0,0 0 11 15,21 2 21-15,-21-2 16 0,0 0 15 0,0 0 11 16,19 0-5-16,-19 0-11 0,0 0-14 16,0 0-28-16,0 0-52 0,0 0-67 15,19 1-91-15,-19-1-88 0,0 0-186 0,0 0-481 16,0 0-254-16</inkml:trace>
  <inkml:trace contextRef="#ctx0" brushRef="#br2" timeOffset="-113250.83">17561 14915 2533 0,'0'0'-125'0,"0"0"22"0,0 0 23 16,0 0 19-16,0 0 6 0,0 0 23 0,0 0 13 16,8-22 13-16,-8 22 7 0,0 0 9 15,0 0 12-15,0 0 18 0,0 0 7 0,0 0 18 16,0 0 16-16,0 0 12 0,0 0 7 16,0 0 0-16,0 0-6 0,0 0-9 15,0 0-4-15,0 0-6 0,0 0-7 0,-37 29-3 16,37-29-9-16,-13 15-1 0,9-5 1 15,4-10-7-15,-13 22-4 0,9-12-3 0,4-10-4 16,-6 23-4-16,4-12-8 0,2-11 1 16,-2 25 0-16,2-25-3 0,2 25-2 0,2-12-5 15,-2 2 8-15,-2-15-6 0,10 27-3 16,-3-13 0-16,-1-3-1 0,0 2-1 16,3-3-3-16,0 1-6 0,-1-1-2 15,-8-10-17-15,14 13-17 0,-7-5-27 0,-7-8-34 16,13 10-30-16,-13-10-37 0,17 4-34 15,-11-1-78-15,-6-3-581 0,0 0-199 0</inkml:trace>
  <inkml:trace contextRef="#ctx0" brushRef="#br2" timeOffset="-112888.61">17638 15094 2514 0,'0'0'-77'0,"0"0"37"0,0 0 17 0,0 0 22 16,0 0 4-16,0 0 18 0,-17-8 16 15,17 8 16-15,0 0 16 0,0 0 7 0,0 0-6 16,0 0 5-16,0 0-7 0,0 0-2 16,0 0-4-16,0 0-2 0,0 0-7 15,0 0-3-15,0 0-10 0,33-17-4 0,-33 17-5 16,16-3-1-16,-16 3-4 0,16-5-11 16,-16 5-15-16,20-5-30 0,-20 5-32 0,19-2-31 15,-19 2-34-15,16-4-33 0,-7 1-42 16,-9 3-93-16,13-3-436 0,-13 3-5 15</inkml:trace>
  <inkml:trace contextRef="#ctx0" brushRef="#br2" timeOffset="-112627.98">17737 14997 2096 0,'-17'-12'-5'15,"17"12"56"-15,0 0 24 0,0 0-8 0,0 0 14 16,0 0 20-16,0 0 23 0,0 0 15 15,0 0 7-15,0 0-4 0,-14 20-9 0,14-20-11 16,-5 18-7-16,5-18-10 0,-2 20-1 16,2-20-6-16,-4 20-5 0,4-20-10 15,0 23-12-15,0-23-4 0,2 21-11 0,-2-21-4 16,2 23-7-16,0-12-11 0,-2-11-6 16,5 19-21-16,-5-19-17 0,6 17-27 0,-6-17-29 15,8 13-41-15,-8-13-38 0,9 12-35 16,-9-12-26-16,10 6-45 0,-10-6-96 15,13-3-531-15,-13 3-247 0</inkml:trace>
  <inkml:trace contextRef="#ctx0" brushRef="#br2" timeOffset="-112412.97">17848 15012 2599 0,'0'0'-43'0,"0"0"46"15,6-15 13-15,-6 15 21 0,0 0 6 0,8-11 25 16,-8 11 28-16,0 0 17 0,0 0 3 15,0 0 0-15,0 0-7 0,0 0-10 16,20 30-8-16,-20-30-11 0,4 22-6 0,-4-10-9 16,0-12-2-16,0 23-9 0,-2-6-7 15,2-17-9-15,-5 32-13 0,0-17-25 0,-1 1-31 16,-2-3-32-16,0 1-40 0,-1-1-30 16,0-1-43-16,-3 1-41 0,-1-4-91 15,1 1-571-15,-6-3-242 0</inkml:trace>
  <inkml:trace contextRef="#ctx0" brushRef="#br2" timeOffset="-111536.16">17024 14829 2562 0,'0'0'-110'0,"0"0"19"0,0 0 11 0,0 0 7 16,0 0 7-16,0 0 17 0,0 0 21 15,0 0 5-15,0 0 12 0,0 0-5 0,0 0 10 16,0 0 4-16,0 0 4 0,0 0 7 16,0 0 17-16,0 0 6 0,0 0 7 15,0 0 0-15,0 0 13 0,0 0 4 0,0 0 0 16,0 0-10-16,-6-30 2 0,6 30-4 15,0 0 3-15,0 0-3 0,4-14 8 16,-4 14 9-16,0 0 2 0,0 0 7 0,8-17-8 16,-8 17-3-16,0 0-2 0,10-7-5 15,-10 7-9-15,0 0-4 0,0 0 3 0,20-3-3 16,-20 3 2-16,0 0-5 0,0 0 0 16,0 0 8-16,0 0 1 0,0 0 13 15,0 0 4-15,4 27 11 0,-4-27 5 16,0 0 1-16,0 0-3 0,0 0 0 0,-28 17-2 15,28-17-7-15,-12 3 5 0,12-3-8 16,0 0-4-16,0 0-5 0,-21 0-8 0,21 0-4 16,0 0-3-16,0 0-8 0,0 0-7 15,0 0-3-15,-9-26-13 0,9 26-16 0,0 0-29 16,0 0-33-16,0 0-43 0,7-25-59 16,-7 25-40-16,0 0-69 0,0 0-161 15,2-13-513-15,-2 13-387 0</inkml:trace>
  <inkml:trace contextRef="#ctx0" brushRef="#br2" timeOffset="-110768.9">17240 14823 2774 0,'0'0'-129'0,"0"0"22"16,0 0 18-16,0 0-4 0,0 0 10 15,0 0 7-15,0 0 10 0,0 0 14 0,0 0 11 16,0 0 15-16,0 0 20 0,0 0 10 16,0 0 24-16,0 0 25 0,0 0 3 15,0 0 8-15,0 0-7 0,0 0-1 0,0 0-7 16,0 0 4-16,0 0 2 0,0 0 5 16,0 0-8-16,-38-18 1 0,38 18 2 15,0 0 6-15,0 0-4 0,0-22 5 0,0 22 1 16,0 0-4-16,0 0-5 0,0 0-1 15,0 0-8-15,6-25-2 0,-6 25-2 16,0 0-2-16,0 0-10 0,13-11 0 0,-13 11-6 16,0 0-4-16,0 0-1 0,17 0 1 15,-17 0 0-15,0 0-2 0,0 0 0 0,0 0 2 16,0 0 3-16,18 21 3 0,-18-21 3 16,7 11 4-16,-7-11 6 0,0 0 0 15,3 17-5-15,-3-17 4 0,0 0 0 0,-3 20-2 16,3-20 6-16,0 0 1 0,0 0 3 15,-9 18 0-15,9-18-7 0,0 0 4 16,-12 11-2-16,12-11-2 0,0 0-7 0,-17 6 0 16,17-6-4-16,0 0-2 0,0 0-3 15,-26-3 0-15,26 3-4 0,0 0-1 0,-16-14-2 16,16 14-4-16,-9-16 3 0,9 16 2 16,-7-19 4-16,7 19 9 0,-2-18-5 15,2 18 7-15,-2-17-1 0,2 17 2 0,0 0-3 16,0-21-3-16,0 21-1 0,0 0-4 15,0 0 1-15,11-17-4 0,-11 17-3 0,0 0-3 16,17-4 3-16,-17 4-4 0,0 0 3 16,0 0-7-16,0 0 1 0,32 15-1 15,-32-15 1-15,11 12-3 0,-11-12-2 16,10 13 3-16,-10-13-4 0,8 11-3 0,-8-11-19 16,6 12-40-16,-6-12-50 0,0 0-61 15,2 14-61-15,-2-14-106 0,0 0-179 0,0 0-53 16,-16 12-285-16,16-12-205 0</inkml:trace>
  <inkml:trace contextRef="#ctx0" brushRef="#br2" timeOffset="-110236.95">17007 14826 2469 0,'0'0'-96'0,"0"-24"30"0,0 24 21 16,0 0 23-16,0 0 7 0,0 0 21 15,4-16 19-15,-4 16 3 0,0 0 16 0,0 0-7 16,0 0 15-16,0 0 7 0,0 0 6 16,0 0 6-16,0 0 0 0,0 0-3 15,0 0 0-15,0 0 2 0,0 0 6 0,0 0 6 16,0 0 0-16,0 0 1 0,0 0 4 16,0 0-3-16,0 0-3 0,0 0-3 15,0 0-6-15,0 0-5 0,0 0-9 0,0 0-10 16,0 0-2-16,0 0-4 0,0 0-4 15,0 0-4-15,-36 10-1 0,36-10-4 16,0 0 3-16,-2-19 9 0,2 19 0 0,0 0-1 16,0 0-2-16,13-24-4 0,-13 24-1 15,10-10 3-15,-10 10 4 0,11-9-4 16,-11 9 3-16,0 0-6 0,17-4 8 0,-17 4-1 16,0 0 3-16,0 0-3 0,0 0-2 15,0 0-9-15,14 20 0 0,-14-20-6 0,0 0-9 16,0 18-35-16,0-18-52 0,0 0-73 15,0 0-70-15,-12 18-72 0,12-18-166 0,-13 6-107 16,13-6-345-16,0 0-300 0</inkml:trace>
  <inkml:trace contextRef="#ctx0" brushRef="#br2" timeOffset="-108010.04">15804 14018 2630 0,'0'0'-83'0,"0"0"23"0,0 0 16 16,0 0 10-16,0 0 13 0,0 0 24 0,0 0 43 15,0 0 16-15,0 0 14 0,0 0-12 16,0 0-4-16,0 0-6 0,0 0-7 16,0 0-7-16,0 0-2 0,0 0-10 0,0 0-12 15,54 0-16-15,-33-5-8 0,6 3-4 16,2-2 6-16,3 2 4 0,1-2-3 16,-1 1 2-16,-1 1 3 0,-1 0 9 0,0 0-2 15,-2 0 5-15,-2 2 13 0,-1 0 4 16,-1 0-2-16,-3 0-1 0,-2 2 0 0,0-2-9 15,-19 0 1-15,32 0 0 0,-18 2 0 16,-14-2-4-16,26 2 1 0,-26-2-5 0,21 0 1 16,-21 0-3-16,24 2 0 0,-24-2 1 15,20 1-1-15,-20-1-1 0,22 0 1 0,-22 0 0 16,16 2-2-16,-16-2 3 0,18 3 10 16,-18-3 7-16,0 0 8 0,21 0 5 15,-21 0 2-15,0 0 3 0,17 3-3 0,-17-3 4 16,0 0 3-16,19 4 3 0,-19-4-2 15,0 0-4-15,19 4-5 0,-19-4 0 16,13 6-1-16,-13-6-1 0,12 7-2 0,-12-7-1 16,0 0-2-16,11 13 1 0,-11-13-4 15,8 12 0-15,-8-12-3 0,0 0-4 16,9 19 1-16,-9-19-6 0,4 15 1 0,-4-15-2 16,7 14-3-16,-7-14-2 0,4 17 0 15,-4-17 1-15,6 17-3 0,-6-17 0 16,4 17 0-16,-4-17 2 0,4 21 4 0,-4-21 9 15,2 21-3-15,0-10-3 0,-2-11-2 16,4 24-1-16,-4-24-2 0,6 22 0 0,-4-11-3 16,-2-11-1-16,4 27 1 0,-2-12-2 15,0-1 0-15,2 2-3 0,-4-16 2 0,4 26 0 16,-2-15-3-16,-2-11 2 0,2 27-2 16,-2-13 2-16,0-14 0 0,0 27 0 15,0-12-3-15,0 3 4 0,0-1 1 0,-2 2-2 16,4-1 0-16,-4 3 1 0,0-2-4 15,2 1 3-15,-2-1-1 0,0 1 2 16,2-1-4-16,0 0 1 0,0 2 0 0,0-3-1 16,0 0-2-16,2-1 1 0,0 0 1 15,-2 1 1-15,2-1-1 0,0-1 1 0,-2-16-4 16,2 32 2-16,-2-18-2 0,0-14 0 16,0 28 0-16,0-15 0 0,0-13 0 15,2 24 1-15,-2-24-3 0,0 25 2 0,3-16-1 16,-3-9 2-16,0 22-2 0,0-22 2 15,0 18-6-15,0-18 3 0,2 18 4 0,-2-18 0 16,0 17-3-16,0-17 0 0,0 0 1 16,-2 26 1-16,2-26-2 0,-3 18 0 0,3-18 0 15,-2 15 2-15,2-15-1 0,0 0 1 16,-6 19-5-16,6-19 1 0,0 0 0 16,-4 18-2-16,4-18 0 0,0 0 2 0,0 0-4 15,-4 14 5-15,4-14 0 0,0 0 1 16,0 0-2-16,-4 15 3 0,4-15-3 15,0 0 0-15,0 0 2 0,-9 12 0 0,9-12-6 16,0 0 2-16,-15 8-3 0,15-8 4 0,0 0-4 16,-19 7 4-16,19-7-2 0,-15 5 6 15,15-5-4-15,-19 3 0 0,19-3-2 16,-18 4 3-16,18-4-2 0,-26 1-2 0,26-1-5 16,-28 3-3-16,14-3-3 0,-5 2 3 15,19-2-1-15,-38-2 4 0,16 2-2 16,-1 0 3-16,-1 0-4 0,2-3 2 15,-4 3-5-15,-4 0-5 0,1-1-7 0,-1 1-8 16,-2-2-1-16,3 0 2 0,-3 2 1 16,0-3 5-16,3 3 0 0,1-2 6 0,0-3 0 15,1 3 4-15,4 0 7 0,-2 1-1 16,3-2 6-16,-1 2 5 0,2-2 0 16,2 3 0-16,-3-1 1 0,22 1 1 0,-36-3-1 15,22 0 1-15,14 3-1 0,-28 0 0 16,28 0 2-16,-27-3 1 0,11 3-2 0,16 0 2 15,-22-3-5-15,22 3 7 0,-24-2-6 16,24 2 1-16,-21 0 1 0,21 0 1 0,0 0 0 16,-28 0 1-16,28 0-2 0,-18-1 2 15,18 1-2-15,0 0 4 0,-26-2 2 16,26 2 10-16,0 0 1 0,-19-4 2 0,19 4-3 16,-11-9 2-16,11 9-6 0,0 0 3 15,-12-17 0-15,12 17 0 0,-7-16-3 16,7 16 3-16,-6-17-1 0,2 6 5 15,4 11-3-15,-6-27 2 0,3 10-4 0,2 2 0 16,-4-5-3-16,5 0-3 0,0-2 2 0,-3-2-3 16,-2-1-3-16,5-3 1 0,-1 3-7 15,1-5 6-15,0 1-3 0,0 1 1 16,0-2-1-16,0 1-1 0,0-3 0 0,0 3 2 16,0-1-4-16,-2 1 1 0,2-1 0 15,-2 1-1-15,0 1 1 0,0 2 2 0,0 0-2 16,0-2-6-16,2 2-6 0,-2 4-4 15,0 0 0-15,2 3 0 0,0 0-2 0,-2 0 4 16,2 19 0-16,-3-35 0 0,3 19 2 16,0 16 4-16,0-28-1 0,0 28 2 15,-3-23-2-15,3 23-2 0,0-20-6 0,0 20-9 16,-1-19-8-16,1 19-10 0,0-22-3 16,0 22-7-16,-2-17 3 0,2 17 9 0,-4-17 4 15,4 17 0-15,-2-16 4 16,2 16 5-16,0 0-3 0,-2-26 2 0,2 26 1 15,0-16-2-15,0 16 8 0,2-18 4 0,-2 18-2 16,4-16-1-16,-4 16 8 0,0 0 16 16,5-20-7-16,-5 20 1 0,0 0 4 15,6-16 2-15,-6 16 3 0,0 0-6 0,0 0 6 16,6-14-3-16,-6 14-5 0,0 0 3 16,0 0-2-16,0 0 3 0,6-14-3 15,-6 14 0-15,0 0-14 0,0 0-37 0,0 0-46 16,10-5-73-16,-10 5-138 0,0 0-524 15,0 0-173-15</inkml:trace>
  <inkml:trace contextRef="#ctx0" brushRef="#br2" timeOffset="-107526.91">15931 14127 2432 0,'0'0'-18'0,"0"0"45"15,2-16 10-15,-2 16-13 0,0 0 0 0,0 0 18 16,0 0 36-16,0 0 27 0,0 0 2 15,0 0 1-15,0 0-8 0,0 0-4 16,9 43-2-16,-6-28-2 0,1 5-6 16,0-2-3-16,2 5-8 0,-2 0-10 0,0 0-9 15,1 2-2-15,-1-3-6 0,0 3-6 16,0-6-5-16,-2 0-8 0,1 0-17 16,1-1-32-16,-4-2-40 0,0-16-63 0,4 27-45 15,-1-17-56-15,-3 0-134 0,0-10-547 16,2 13-294-16</inkml:trace>
  <inkml:trace contextRef="#ctx0" brushRef="#br2" timeOffset="-107238.04">16177 14427 2655 0,'0'0'-40'0,"0"0"52"15,0 0 18-15,0 0-13 0,0 0 4 0,0 0 8 16,0 0 22-16,0 0 7 0,0 0 14 16,0 0-4-16,0 0-1 0,-34 42-4 15,24-29-6-15,-3 0 0 0,0 5 2 0,-1-1 6 16,-1 0 4-16,0-1-3 0,0 3-5 0,1 1-7 16,-2-1-4-16,2 0-7 0,1 0-2 15,0 1-7-15,-2-1-5 0,5-5-13 16,2 1-37-16,-2-1-35 0,4-1-43 0,0 1-51 15,2-5-37-15,0 0-53 0,4-9-134 16,-4 18-450-16,4-18-151 0</inkml:trace>
  <inkml:trace contextRef="#ctx0" brushRef="#br2" timeOffset="-106664.79">16315 14663 2491 0,'0'0'-13'0,"0"0"22"16,0 0 1-16,12-10 7 0,-12 10-10 0,0 0 11 15,0 0 18-15,0 0 13 0,0 0 4 16,0 0 9-16,0 0-4 0,0 0-2 15,0 0-3-15,0 0-3 0,0 0 0 0,0 0-5 16,-53 6-2-16,53-6-8 0,0 0-2 16,0 0-2-16,-12 9-5 0,12-9-3 0,0 0 0 15,0 0 0-15,0 0-6 0,0 0-5 16,0 0 1-16,25 27-2 0,-25-27 5 16,15 10-3-16,-15-10 7 0,15 12 0 0,-7-7-3 15,-8-5 2-15,16 13-6 0,-16-13 7 16,10 15 1-16,-4-7 1 0,-6-8 10 15,6 18 5-15,-6-18 17 0,2 15 10 0,-2-15 4 16,0 0 4-16,-8 23 3 0,8-23-5 16,-12 15-4-16,2-8-6 0,10-7-5 0,-22 12-6 15,9-7-5-15,13-5-10 0,-23 6-11 16,23-6-36-16,-23 2-47 0,23-2-66 0,-22-2-74 16,22 2-72-16,-16-8-163 0,6 2-531 15,10 6-409-15</inkml:trace>
  <inkml:trace contextRef="#ctx0" brushRef="#br2" timeOffset="-106137.56">15208 14582 3062 0,'0'0'-8'0,"0"0"-26"0,0 0-77 0,0 0-65 16,0 0-117-16,0 0-467 0,0 0-42 15</inkml:trace>
  <inkml:trace contextRef="#ctx0" brushRef="#br2" timeOffset="-105957.16">14907 14605 2288 0,'0'0'0'0,"-28"3"39"15,28-3-1-15,-27-3-1 0,27 3-4 0,-28 0-5 16,28 0-21-16,-24 0-24 0,24 0-36 16,-24 0-36-16,11-1-61 0,-2 1-163 15,-1 1-276-15,16-1 208 0</inkml:trace>
  <inkml:trace contextRef="#ctx0" brushRef="#br2" timeOffset="-105822.84">14232 14615 1802 0,'0'0'0'0,"-21"-4"-28"0,14 4-44 15,-3-6-58-15,10 6-94 0,-23-5-215 0,12 1 408 16</inkml:trace>
  <inkml:trace contextRef="#ctx0" brushRef="#br2" timeOffset="-105674.78">13748 14585 1317 0,'0'0'51'0,"0"0"11"15,-24 0-25-15,24 0-37 0,0 0-29 0,-29-3-12 16,19 2-22-16,10 1-22 0,-21-4-57 16,21 4-222-16,-23-4 117 0</inkml:trace>
  <inkml:trace contextRef="#ctx0" brushRef="#br2" timeOffset="-105508.92">13077 14598 1109 0,'0'0'119'0,"-25"0"9"15,25 0-46-15,0 0-63 0,-24-5-45 0,24 5-66 16,-21-8-129-16,14 5-146 0,-5 0 118 15</inkml:trace>
  <inkml:trace contextRef="#ctx0" brushRef="#br2" timeOffset="-105334.92">12441 14563 1061 0,'0'0'42'16,"-29"-1"6"-16,29 1-2 0,-21-2-24 16,21 2-36-16,-21-2-36 0,21 2-74 0,-23-2-215 15,13 2 107-15</inkml:trace>
  <inkml:trace contextRef="#ctx0" brushRef="#br2" timeOffset="-105208.79">12100 14556 1142 0,'0'0'204'15,"-18"2"52"-15,18-2-12 0,0 0-29 16,0 0-36-16,-22-2-61 0,22 2-76 0,0 0-62 16,0 0-82-16,-18-4-132 0,18 4-413 15,0 0 128-15</inkml:trace>
  <inkml:trace contextRef="#ctx0" brushRef="#br2" timeOffset="-99365.02">10487 14072 1158 0,'0'0'195'0,"0"0"-40"16,0 0-54-16,0 0 25 0,0 0 3 0,0 0 5 16,0 0 8-16,0 0-1 0,0 0-2 15,0 0-5-15,0 0-11 0,0 0-15 0,0 0-4 16,0 0-21-16,0 0-7 0,0 0-12 16,0 0-3-16,0 0-3 0,0 0-10 15,48 8-3-15,-48-8-2 0,23 3-8 0,-10 0-5 16,-13-3 0-16,31 4-5 0,-15-3 0 15,2 1-3-15,1 0-2 0,1 1-4 16,-2-2 1-16,4 1-7 0,-3-1 0 0,0 2 0 16,0 0-5-16,0 0-5 0,0-2 2 15,-2 2-6-15,2-2 3 0,-2 1 1 16,-17-2 0-16,28 4 0 0,-14-3 0 0,-14-1 1 16,26 0 1-16,-26 0 0 0,23 0-2 15,-23 0 0-15,23 2 0 0,-23-2 2 16,21 0-1-16,-21 0-2 0,20 0-2 0,-20 0 4 15,0 0-2-15,29 0 2 0,-29 0-1 16,19 0 3-16,-19 0 2 0,17 0-2 0,-17 0-3 16,20 0 2-16,-20 0-2 0,16 2 5 15,-16-2-1-15,19 3-1 0,-19-3 1 16,19 1-3-16,-19-1 8 0,0 0 4 0,0 0 5 16,25 0 6-16,-25 0 6 0,0 0-1 15,0 0 6-15,18 2 3 0,-18-2 4 0,0 0-9 16,0 0-2-16,0 0-4 0,0 0-2 15,17 4 2-15,-17-4-4 0,0 0 5 0,0 0 6 16,0 0 3-16,0 0 4 0,0 0 0 16,0 0 2-16,5 13 4 0,-5-13-7 15,0 0-5-15,0 0 3 0,-2 22-4 0,2-22 6 16,0 0-3-16,-1 24 0 0,1-24-4 16,-2 22-3-16,2-22-3 0,-3 26 0 0,3-13-2 15,0-13 2-15,0 32-5 0,3-17-2 16,-3 3-6-16,2 1 0 0,-1-2-1 15,1 0 1-15,-2 2-2 0,5 0-2 16,-3 0 0-16,1-1 1 0,1 1-5 0,-2-2 2 16,2-1-1-16,-2 4-1 0,0-3 1 15,2 2-2-15,-2-2-2 0,0 1 0 16,2 0 1-16,-1 1 0 0,-1-2 7 0,0 1-8 16,0 1-2-16,0-1 1 0,0-2 0 15,0 1-2-15,1 1 4 0,-3 1-1 0,0-2-2 16,0-1 3-16,0 4 12 0,0-2 2 15,0-2 0-15,0 4-1 0,0-20-2 0,-3 33-4 16,3-18 3-16,0 3-1 0,0-18 0 16,-2 27-4-16,2-27-2 0,0 25 1 15,0-25 0-15,2 22 1 0,-2-22-4 0,-2 19-1 16,2-19 2-16,2 18-1 0,-2-18-1 16,-2 17 5-16,2-17-10 0,0 0 3 0,2 22 0 15,-2-22-1-15,0 0 5 0,-2 18-4 16,2-18 6-16,0 0 3 0,0 0-5 15,0 0 13-15,-4 17-21 0,4-17 6 0,0 0-2 16,-9 7 6-16,9-7-3 0,0 0-5 16,-20 4 3-16,20-4-2 0,-16 4 6 15,16-4-3-15,0 0-3 0,-30 0 2 0,30 0 0 16,-26-2 1-16,26 2 8 0,-28 0 1 16,9 0-7-16,0 0 0 0,19 0-1 0,-38-2-2 15,16 2 0-15,2 0 0 0,-2 0-1 16,-1 0 2-16,0 0-6 0,0 0 8 0,1 0-6 15,-1 0 1-15,-2 0-1 0,4 2 0 16,-3-2 0-16,1 0 0 0,0 2 0 0,2-2 3 16,-1 0-4-16,2 2 2 0,-2-2-1 15,3 1 1-15,-2-1-1 0,21 0-2 16,-39 2 1-16,19-2 0 0,0-2 0 0,20 2 3 16,-40 0-4-16,21 0 2 0,3-1-4 15,16 1 2-15,-39-2 0 0,22 0 1 0,17 2 0 16,-33-2-1-16,17 1 0 0,16 1 2 15,-29-5-5-15,29 5 3 0,-26 0 2 16,26 0 2-16,-25-1-3 0,25 1 0 0,-23-2 3 16,23 2-1-16,-22-2-7 0,22 2 6 15,-21 0-2-15,21 0 7 0,0 0-5 16,-27 0-3-16,27 0-1 0,-19 0-1 0,19 0 0 16,0 0 3-16,-26-2 2 0,26 2-7 15,0 0-3-15,-23 2 4 0,23-2-3 0,-17 2 2 16,17-2 0-16,0 0-4 0,-21 0-4 15,21 0 3-15,0 0 2 0,-22 0 1 0,22 0 1 16,0 0 1-16,0 0 0 0,-22-6-1 16,22 6 2-16,0 0 3 0,-15-8-2 15,15 8-3-15,0 0 1 0,0 0-2 0,-13-11 0 16,13 11 1-16,0 0 1 0,-2-17 0 16,2 17 0-16,0-17 1 0,0 17-2 0,0-17 2 15,0 17-1-15,4-21-4 0,-2 7 1 16,0 1 1-16,1-1 1 0,-1-3 1 15,2 2 1-15,-2 0 1 0,2-2 1 0,1-1-1 16,-3 4 2-16,2-4-1 0,0 1 0 16,-2-1 4-16,2 3-2 0,0-1 0 0,-2 0 0 15,4-1 2-15,-4 2 2 0,0 2-3 16,0-3 2-16,-2 3-1 0,2-2-5 0,2 1 5 16,-4 3 2-16,0 11-2 0,2-25 0 15,-2 13-1-15,0 12 1 0,0-22 0 16,0 10-1-16,0 12-2 0,0-23 1 0,-2 12 1 15,2 11 0-15,-2-21 2 0,2 21-4 16,-2-19 2-16,2 19 2 0,-2-18-3 0,2 18 0 16,0-19 4-16,0 19-1 0,-4-15-2 15,4 15 1-15,0-15 0 0,0 15-1 0,-6-15-1 16,6 15-2-16,-2-14 0 0,2 14-8 16,-2-16-4-16,2 16-1 0,-4-18 2 0,4 18 0 15,-4-17 0-15,4 17 1 0,-4-17 0 16,2 8 3-16,2 9 2 0,-4-18 0 15,4 18 1-15,-2-13 6 0,2 13 1 0,-2-13-2 16,2 13 1-16,-3-11 1 0,3 11-5 16,0 0 5-16,0-18-2 0,0 18 1 15,0 0-1-15,-2-14 4 0,2 14-5 0,0 0 0 16,0-17 1-16,0 17 1 0,0 0-4 16,-2-13 5-16,2 13 2 0,0 0 0 0,-2-13 3 15,2 13-3-15,0 0-2 0,0 0 1 16,0-15 0-16,0 15-3 0,0 0-2 15,4-12 1-15,-4 12-1 0,0 0 4 0,0 0-2 16,9-11 0-16,-9 11-1 0,0 0 2 0,6-9 0 16,-6 9 2-16,0 0 0 0,8-9 0 15,-8 9 0-15,0 0-1 0,8-7 6 16,-8 7-5-16,0 0 3 0,10-6-2 0,-10 6 2 16,0 0-1-16,0 0-2 0,6-9 2 15,-6 9 2-15,0 0 3 0,0 0-6 16,6-8 0-16,-6 8 0 0,0 0-1 0,0 0-1 15,6-7 2-15,-6 7 0 0,0 0 1 16,7-8 2-16,-7 8-6 0,0 0 2 16,0 0 0-16,4-12-2 0,-4 12 2 0,0 0 0 15,0-12-3-15,0 12 1 0,0 0 5 16,-2-16-1-16,2 16 0 0,0 0-1 0,-5-15 0 16,5 15 0-16,0 0 1 0,-6-14-1 15,6 14 0-15,0 0-1 0,0 0 2 0,-4-13-2 16,4 13 0-16,0 0 3 0,0 0 1 15,0 0-3-15,0 0 1 0,-2-12-1 16,2 12 4-16,0 0 3 0,0 0 1 0,0 0 7 16,0 0 5-16,0 0 3 0,0 0 1 15,0 0 2-15,0 0-2 0,0 0 0 0,0 0-7 16,0 0 3-16,0 0-4 0,0 0 1 16,0 0-7-16,0 0 2 0,0 0-3 15,32-4-4-15,-32 4-14 0,27 9-22 0,-9-6-28 16,2 1-48-16,6 0-64 0,1 1-77 15,1-1-150-15,-2-2-185 0,3-1-17 0,-6-1-285 16,-2 0-255-16</inkml:trace>
  <inkml:trace contextRef="#ctx0" brushRef="#br2" timeOffset="-94824.95">9112 14652 2575 0,'0'0'-88'0,"0"0"30"0,0 0 43 0,0 0 30 15,0 0 37-15,0 0 39 0,0 0 29 16,0 0 26-16,0 0 6 0,0 0 8 0,0 0-4 15,0 0 1-15,0 0-9 0,0 0-2 16,0 0-4-16,0 0-5 0,0 0-8 16,0 0-10-16,0 0-8 0,42-7-15 0,-42 7-9 15,0 0-5-15,0 0-9 0,32 7-11 16,-19-6-8-16,-13-1-6 0,28 6-9 0,-16-4-4 16,6 0-8-16,0 0-5 0,2 1-8 15,-2-1-2-15,3 3-4 0,3-4-4 0,2 5-2 16,-2-4 5-16,-2 1-2 0,5 1-5 15,-1 0 1-15,-1 0 2 0,1-1-2 16,1 2 1-16,-6-1-1 0,5 0-1 0,-3-1 21 16,-2 3-2-16,0-3-3 0,1 1-6 15,-2 0-3-15,0 2 3 0,1-3 1 16,0 2-3-16,-2-1 2 0,2 1-13 16,-2-2-1-16,0 0-7 0,3 1-2 0,-6 0-5 15,4 0 1-15,-2-1 1 0,-18-3 2 16,33 4 5-16,-21-2 0 0,-12-2 0 0,24 4 5 15,-24-4 5-15,20 3 2 0,-20-3 0 16,19 3-3-16,-19-3-1 0,18 1-1 0,-18-1-6 16,0 0-5-16,20 2-14 0,-20-2-8 15,0 0-12-15,18 0-5 0,-18 0-4 16,0 0-2-16,0 0 3 0,0 0-1 0,0 0-4 16,0 0-12-16,0 0-8 0,0 0-8 15,0 0-6-15,0 0-18 0,0 0-3 16,0 0-6-16,0 0 1 0,-38-26 4 0,38 26 2 15,-20-14 7-15,7 6-5 0,1 1 9 16,0-2 19-16,-2-1 17 0,4 1 24 0,10 9 22 16,-21-17 23-16,10 9 25 0,11 8 22 15,-17-15 13-15,17 15 8 0,-12-14 15 16,12 14-3-16,-9-11 7 0,9 11 0 0,-9-13 2 16,9 13-3-16,0 0-1 0,-10-12-6 15,10 12 3-15,0 0-1 0,-8-14 3 0,8 14-4 16,0 0 1-16,0 0-5 0,0 0-5 15,-13-11-11-15,13 11-5 0,0 0-6 16,0 0-1-16,0 0-4 0,0 0-10 0,0 0 0 16,0 0-10-16,0 0-15 0,0 0-10 15,0 0-13-15,27 41-7 0,-18-29-3 0,0 0 4 16,1-1 0-16,-2 0 6 0,3 1 3 16,-3 0 12-16,1 1 7 0,-2-2 8 0,-1 1 1 15,-6-12 8-15,6 21-4 0,-4-10 5 16,-2-11-6-16,-2 20 3 0,2-20 0 15,-12 19-9-15,3-11 2 0,-4 2-1 0,0-2-10 16,-1-2-21-16,1 2-29 0,-2-3-41 16,-2-2-55-16,17-3-71 0,-23 11-66 0,10-9-138 15,3-1-174-15,10-1-388 0,0 0-430 16</inkml:trace>
  <inkml:trace contextRef="#ctx0" brushRef="#br2" timeOffset="-94455.11">10520 14345 2992 0,'0'0'-33'0,"13"-11"33"15,-13 11 9-15,0 0 22 0,0 0 32 16,0 0 30-16,0 0 23 0,0 0 5 16,0 0-4-16,0 0-6 0,12 28-10 0,-12-28-6 15,0 20-2-15,0-20-1 0,-2 30-6 16,0-14-8-16,0 3-5 0,0-4-10 0,2-15-9 15,-2 35-5-15,-2-19-5 0,2 1-16 16,0 0-20-16,-1-2-36 0,3-15-52 16,-4 27-70-16,2-16-73 0,2-11-103 15,-3 21-183-15,1-12-445 0,2-9-382 0</inkml:trace>
  <inkml:trace contextRef="#ctx0" brushRef="#br2" timeOffset="-94181">10709 14613 2803 0,'14'-13'-50'0,"-14"13"53"16,0 0 6-16,0 0 4 0,0 0 23 16,0 0 18-16,0 0 23 0,0 0 16 0,0 0 4 15,0 0 0-15,-32 30-5 0,32-30-5 16,-18 22-2-16,7-11-1 0,0 1-1 15,1-1-6-15,-3 2-3 0,1 3-15 16,-2-4-2-16,0 5-6 0,1-3-7 0,0 1-5 16,3-2-6-16,-3 0-15 0,5-1-24 15,-3 0-27-15,0-1-42 0,3 0-53 0,0 2-59 16,2-5-63-16,6-8-127 0,-12 16-548 16,6-10-331-16</inkml:trace>
  <inkml:trace contextRef="#ctx0" brushRef="#br2" timeOffset="-93818.34">10867 14783 2702 0,'0'0'-69'0,"0"0"47"0,13-7 5 15,-13 7 19-15,0 0 29 0,0 0 34 0,0 0 33 16,0 0 20-16,0 0 14 0,0 0 1 16,0 0 0-16,-58 3-7 0,58-3-8 15,-16 6-11-15,16-6-10 0,-15 7-10 0,15-7-7 16,-13 10-8-16,13-10-8 0,-4 14-13 16,4-14-27-16,0 0-22 0,4 21-22 15,-4-21-7-15,15 21-4 0,-6-13 4 0,1 5 3 16,0-4 7-16,-1 2 1 0,0 1 11 15,-1-1 4-15,-8-11 7 0,9 21 16 0,-9-21 9 16,0 17 6-16,0-17-6 0,0 0-4 16,-21 19-9-16,7-13-47 0,-2-2-61 15,-2-3-98-15,-4 1-107 0,-2-4-210 16,-5 1-412-16,-5-3-319 0</inkml:trace>
  <inkml:trace contextRef="#ctx0" brushRef="#br2" timeOffset="-91531.24">9104 15073 3234 0,'0'0'-117'0,"0"0"54"0,10-12 30 0,-10 12 31 16,0 0 40-16,0 0 38 0,0 0 30 15,0 0 18-15,0 0 4 0,0 0 3 0,0 0 1 16,15-3-2-16,-15 3 4 0,0 0-7 15,0 0-8-15,0 0 23 0,0 0-14 16,0 0-10-16,15 21-14 0,-15-21-13 0,0 0-13 16,4 20 3-16,-4-20-18 0,0 17-6 15,0-17-7-15,-2 18-7 0,2-18 1 16,0 0-10-16,0 22 1 0,0-22-5 0,0 0-7 16,-2 17-3-16,2-17 1 0,0 0 3 15,0 0-14-15,0 0 0 0,2 22 8 0,-2-22-5 16,0 0-4-16,0 0-6 0,0 0-15 15,0 0 7-15,0 0 1 0,0 0-2 0,0 0 0 16,0 0 8-16,0 0-16 0,0 0 13 16,34-29-2-16,-34 29 9 0,10-16 3 15,-10 16-4-15,13-13-6 0,-13 13 6 0,13-12-1 16,-13 12-3-16,13-12 7 0,-13 12-5 16,10-10 2-16,-10 10 5 0,11-8-6 15,-11 8 8-15,0 0 3 0,0 0 2 0,19-4 6 16,-19 4-13-16,0 0 10 0,0 0 12 15,0 0-5-15,0 0 3 0,17 20 2 0,-17-20-5 16,4 11-5-16,-4-11-4 0,0 0-2 16,5 21-4-16,-5-21-9 0,0 16-7 0,0-16-16 15,0 0-19-15,0 26-19 0,0-18-26 16,0-8-28-16,-2 18-38 0,2-18-51 0,0 16-55 16,0-16-41-16,-3 14-126 15,3-14-150-15,0 13-30 0,0-13-312 0,0 0-311 16</inkml:trace>
  <inkml:trace contextRef="#ctx0" brushRef="#br2" timeOffset="-91050.26">9455 15059 2710 0,'24'-3'-49'0,"-24"3"52"16,0 0 15-16,20 2-4 0,-20-2 13 16,0 0 8-16,22 5 10 0,-22-5 8 15,10 6 7-15,-10-6 0 0,11 10 14 0,-11-10 2 16,6 12 17-16,-6-12 10 0,6 16 5 15,-6-16-9-15,3 19-8 0,-3-19-13 0,0 21-7 16,0-21-12-16,-3 23-14 16,3-23-16-16,-6 20-15 0,6-20-16 0,-8 25-22 15,2-15-20-15,6-10-35 0,-15 22-31 0,9-13-43 16,-5-2-38-16,-2 1-50 0,1 0-99 16,-2-3-499-16,0 2-176 0</inkml:trace>
  <inkml:trace contextRef="#ctx0" brushRef="#br2" timeOffset="-90641.04">9041 15069 2391 0,'0'0'-63'16,"4"-19"43"-16,-4 19 28 0,0 0 26 15,0 0 27-15,0 0 24 0,0 0 19 0,0 0 14 16,8-12 12-16,-8 12-3 0,0 0-2 15,0 0 1-15,0 0-5 0,0 0 4 0,0 0 4 16,0 0-1-16,0 0-7 0,0 0 0 16,-34 35-5-16,34-35-11 0,-10 18-13 15,3-6-11-15,7-12-10 0,-10 23-5 16,6-9-9-16,2-1-17 0,2-13-15 0,-3 30-24 16,6-15-22-16,-1 2-31 0,4-2-35 15,0 3-47-15,5 1-42 0,-1 1-38 0,3-2-55 16,0-1-115-16,1 2-599 0,2-3-444 15</inkml:trace>
  <inkml:trace contextRef="#ctx0" brushRef="#br2" timeOffset="-90074.97">9673 15381 2975 0,'-19'12'-89'0,"19"-12"33"0,0 0 23 0,-8 11 37 15,8-11 34-15,0 0 44 0,-13 14 40 16,13-14 18-16,-11 15 5 0,11-15 5 0,-12 15 0 16,8-4 0-16,4-11-8 0,-11 21-5 15,6-9-13-15,-1 1-7 0,2 0-11 16,4-13-12-16,-4 27-11 0,2-13-8 0,2-14-10 15,-2 27-9-15,2-27-15 0,4 23-22 16,-2-11-28-16,-2-12-39 0,6 20-41 0,-6-20-54 16,8 15-57-16,-1-9-51 0,-7-6-65 15,9 11-109-15,-9-11-112 0,8 6-326 0,-8-6-215 16</inkml:trace>
  <inkml:trace contextRef="#ctx0" brushRef="#br2" timeOffset="-89846.98">9661 15591 2637 0,'6'-18'31'0,"-6"18"30"15,0 0 3-15,0 0-1 0,6-14 2 0,-6 14 9 16,0 0-7-16,15-10-5 0,-15 10-6 16,15-4-12-16,-15 4-5 0,21-4-10 0,-21 4-5 15,28-1-1-15,-14-4-3 0,-14 5-4 16,34-1-9-16,-19-1-13 0,-15 2-23 15,28-2-21-15,-16-1-25 0,-12 3-29 0,22-1-24 16,-22 1-17-16,16-4-23 0,-16 4-66 16,0 0-525-16,6-10-47 0</inkml:trace>
  <inkml:trace contextRef="#ctx0" brushRef="#br2" timeOffset="-89611.51">9782 15494 2304 0,'0'0'-3'16,"0"0"17"-16,0 0 15 0,0 0 12 16,4 26 20-16,-4-26 11 0,0 0 15 15,0 0 6-15,2 23 5 0,-2-23 2 0,0 0 7 16,2 23 11-16,-2-23 2 0,2 20-1 16,-2-20-8-16,4 22-15 0,-2-10-14 0,-2-12-18 15,2 23-18-15,2-12-22 0,-4-11-24 16,4 19-31-16,-4-19-45 0,5 20-50 15,-5-20-38-15,6 20-40 0,-3-12-44 0,-3-8-99 16,4 14-453-16,-2-5-109 0</inkml:trace>
  <inkml:trace contextRef="#ctx0" brushRef="#br2" timeOffset="-89384.31">10073 15543 2515 0,'28'4'75'0,"-28"-4"46"0,12 10 19 15,-12-10 21-15,11 16 11 0,-7-3 4 16,-4-13-19-16,3 27-20 0,-3-11-6 16,0 2-22-16,0-18-23 0,-9 36-14 0,2-20-22 15,-1 2-47-15,-4-1-65 0,0 0-87 16,-2-3-91-16,-3-4-166 0,0-2-568 0,-2 0-422 15</inkml:trace>
  <inkml:trace contextRef="#ctx0" brushRef="#br2" timeOffset="-88118.98">9134 14637 2896 0,'0'0'-96'0,"0"0"32"0,0 0 24 15,0 0 15-15,0 0 8 0,0 0 14 0,0 0 10 16,0 0-1-16,0 0 12 0,0 0-5 16,0 0 10-16,0 0 10 0,-15-19 20 0,15 19 18 15,0 0 12-15,0 0 10 0,0 0 9 16,-24 0 1-16,24 0 2 0,0 0-4 16,0 0 0-16,-26 3-12 0,26-3-7 0,0 0-1 15,-26 2-3-15,26-2 2 0,-24 0-2 16,24 0-2-16,-23 0-1 0,23 0-2 15,-28 0-3-15,28 0-10 0,-34 2 2 0,18-4-6 16,16 2-1-16,-37 0-1 0,21 2-1 16,-4-2 0-16,2 0 2 0,18 0-2 0,-37 0 19 15,17 0-9-15,0 0 9 0,20 0-2 16,-38-4-11-16,17 4-4 0,0 0-5 16,2-3 5-16,19 3-3 0,-36-3-8 0,17 1-6 15,-1 2-5-15,4-2-1 0,-4-1-2 16,20 3-7-16,-33-6 1 0,16 2-5 0,0 1-3 15,1 1-1-15,16 2 1 0,-32-8-4 16,16 4 2-16,2 0-3 0,-1-2 8 0,15 6 3 16,-24-5 4-16,24 5 0 0,-22-8 2 15,22 8-2-15,-20-6-3 0,20 6-2 16,-19-5 0-16,19 5-4 0,-19-6 2 0,19 6-6 16,-19-4 0-16,19 4-4 0,-16-1 2 15,16 1-1-15,0 0-3 0,-26-6 0 0,26 6 1 16,-21-2-4-16,21 2 0 0,-24-5-1 15,24 5 3-15,-26-1-5 0,26 1 0 0,-28-6-2 16,12 5 4-16,16 1 3 0,-31-7-4 16,18 6 2-16,13 1-3 0,-23-5 1 15,23 5 1-15,-20-5 0 0,20 5 1 0,0 0-2 16,-23-3 3-16,23 3 0 0,0 0-4 16,-16-3 4-16,16 3-5 0,0 0-6 15,0 0-23-15,0 0-15 0,-11 0-24 0,11 0-36 16,0 0-70-16,0 0-111 0,0 0-195 15,0 0-118-15,0 0-4 0,0 0-487 0,0 0-665 16</inkml:trace>
  <inkml:trace contextRef="#ctx0" brushRef="#br2" timeOffset="-84212.13">11345 14702 548 0,'0'0'86'0,"0"0"-4"0,0 0-14 15,0 0 21-15,0 0-15 0,0 0-5 16,0 0-5-16,0 0 0 0,0 0 6 0,0 0 1 16,0 0 9-16,0 0 12 0,0 0-11 15,0 0 5-15,0 0 10 0,0 0-1 0,0 0-2 16,0 0-2-16,0 0-2 0,0 0 4 16,0 0-3-16,0 0 4 0,0 0-4 15,0 0-4-15,0 0-4 0,0 0 6 0,0 0-2 16,0 0 1-16,0 0-5 0,0 0-3 15,0 0-7-15,0 0-6 0,13-37-4 16,-13 37-4-16,0 0 0 0,0 0 3 0,0 0-4 16,0 0-11-16,0 0 3 0,0 0 0 0,0 0-1 15,0 0 10-15,-15-8 1 0,15 8 7 16,0 0 4-16,0 0-2 0,0 0-4 16,0 0 1-16,0 0-5 0,0 0-3 15,0 0-3-15,0 0-2 0,0 0-8 0,0 0-8 16,0 0-1-16,0 0-1 0,31-12-4 15,-31 12-5-15,25-4-2 0,-10 3-3 16,-15 1-1-16,35-3-2 0,-11 3 0 0,-1-3-4 16,6 2-2-16,0-2-1 0,0 3 1 15,2 0-1-15,-1-4-2 0,2 4-2 0,-5-1 0 16,3 1-1-16,-2-2 0 0,-3 2 1 16,-2 0-1-16,0 0-2 0,0 0 0 15,-3 0-2-15,-20 0-1 0,32 0 0 0,-18 0-2 16,-14 0-3-16,24 2 0 0,-24-2-4 15,21 5-17-15,-21-5-31 0,15 0-34 0,-15 0-37 16,13 7-46-16,-13-7-42 0,8 3-37 16,-8-3-88-16,0 0-147 0,0 0-409 15,0 0-280-15</inkml:trace>
  <inkml:trace contextRef="#ctx0" brushRef="#br2" timeOffset="-83708.92">11817 14491 2671 0,'0'0'-71'0,"0"0"36"16,-14-11 6-16,14 11 17 0,0 0 21 0,0 0 20 16,-11-9 18-16,11 9 8 0,0 0 4 15,0 0-2-15,0 0-5 0,0 0 4 0,0 0 5 16,0 0 4-16,-8-14 4 0,8 14 6 15,0 0 1-15,0 0 7 0,0 0 10 16,0 0 0-16,0 0 9 0,0 0 4 0,0 0 1 16,0 0-1-16,0 0-4 0,0 0-6 15,0 0-5-15,0 0-12 0,0 0 4 16,0 0-14-16,0 0-4 0,0 0-3 0,0 0-9 16,0 0 2-16,0 0-2 0,0 0 0 15,0 0-1-15,0 0-3 0,0 0 0 16,0 0-7-16,0 0-8 0,0 0 3 0,36 38-7 15,-24-31-2-15,1 6 0 0,2 0-5 16,3 0-4-16,-1 0-1 0,-1 0-2 0,2 1-2 16,0 1-4-16,-4 0 4 0,-1-3-2 15,0-1-2-15,-1-1-6 0,-5-1 0 0,1 1 2 16,-8-10 1-16,7 17-1 0,-7-17 0 16,0 0 4-16,-13 25-1 0,4-15-3 15,-7-3 1-15,-1 2 0 0,-2 1-1 0,-1-1 0 16,0 2-2-16,-2-3-2 0,1 2 3 15,2-3-4-15,0 3-21 0,6-2-27 16,-4-1-33-16,5 0-45 0,12-7-57 0,-21 11-68 16,14-7-74-16,7-4-145 0,-9 4-118 15,9-4-396-15,0 0-438 0</inkml:trace>
  <inkml:trace contextRef="#ctx0" brushRef="#br2" timeOffset="-71650.08">4048 14459 2810 0,'0'0'-164'16,"-14"-8"27"-16,14 8 28 0,0 0 7 15,0 0 12-15,0 0 7 0,0 0 13 0,0 0 5 16,0 0 10-16,0 0 7 0,-14-4 15 16,14 4-3-16,0 0 10 0,0 0 8 15,0 0 5-15,0 0 12 0,0 0 2 0,0 0 9 16,0 0 15-16,0 0 15 0,0 0 16 0,0 0 11 16,0 0 20-16,0 0 25 0,0 0 9 15,0 0 17-15,0 0 4 0,0 0 4 16,0 0-5-16,0 0-5 0,0 0-13 15,0 0-8-15,0 0-14 0,0 0-7 0,0 0-12 16,0 0-7-16,0 0-6 0,0 0-12 16,58 4-1-16,-58-4-10 0,22 0 2 15,-22 0-8-15,25-1 0 0,-25 1-7 0,34 1 3 16,-15-1-6-16,0 0 5 0,0 0-5 16,3 0 1-16,-2 0-2 0,2 0 2 15,1 3-3-15,0-3-1 0,0 0-2 0,3 0 0 16,1 3-4-16,1-1-1 0,0 0-3 15,-6-1-3-15,6 2-2 0,-5-2 3 0,1 2-1 16,-1 0-2-16,0-2 1 0,1 2-2 16,-1 0-1-16,-1-2 0 0,0 1-2 0,0-2 0 15,-1 2-2-15,0 0 0 0,0-2 0 16,0 1-1-16,-2-1 1 0,0 0 2 16,1 0 1-16,-2 0 4 0,2 0 0 15,-20 0 1-15,35-1-7 0,-17-1 8 0,-18 2-8 16,34-2 5-16,-18 2-5 0,3-2 4 15,-19 2-4-15,36-1 2 0,-20 1-5 16,-16 0 4-16,28-3-2 0,-28 3 0 0,28-3 0 16,-28 3-1-16,25-1 2 0,-25 1 1 15,22 0-5-15,-22 0-3 0,19 0 5 0,-19 0-2 16,0 0-1-16,21 0 2 0,-21 0-7 16,0 0 5-16,17-1 0 0,-17 1 2 0,0 0-4 15,0 0 2-15,0 0-2 0,24 0 0 16,-24 0-5-16,0 0 9 0,0 0-6 15,0 0-8-15,0 0-9 0,0 0-5 16,0 0-10-16,0 0-3 0,14-5-3 0,-14 5-2 16,0 0-13-16,0 0-2 0,0 0-11 15,0 0-6-15,0 0 4 0,0 0 10 0,0 0 2 16,0 0 5-16,-30-30 8 0,30 30 9 16,-12-8 5-16,12 8 12 0,-13-9 5 15,13 9 12-15,-12-7-6 0,12 7 4 0,0 0 0 16,-18-13 4-16,18 13 4 0,0 0 1 15,-16-9 4-15,16 9 7 0,0 0 6 16,-14-8 0-16,14 8 0 0,0 0 3 0,0 0-2 16,-14-9 1-16,14 9-1 0,0 0 5 15,0 0 2-15,0 0 3 0,-13-7 3 16,13 7-1-16,0 0-3 0,0 0 3 16,0 0-1-16,0 0 0 0,0 0 0 0,0 0 3 15,-12-8-2-15,12 8 5 0,0 0-4 16,0 0 6-16,0 0-6 0,0 0 4 0,0 0 2 15,0 0 3-15,0 0-9 0,0 0 3 16,0 0-10-16,0 0 3 0,0 0-1 0,0 0-2 16,0 0 1-16,0 0-3 0,0 0 2 15,0 0-1-15,39 24-3 0,-23-20 2 16,-2 4-2-16,2-3-5 0,0 3-5 0,1 2-6 16,-2-2 5-16,2-3-1 0,-3 5-4 15,2-3-1-15,-2 0 1 0,-1 1-3 16,-2 1 0-16,-3 0 1 0,-8-9 0 0,15 14-2 15,-15-14-4-15,8 13 4 0,-8-13 2 16,0 16-3-16,0-16 2 0,0 0 5 16,-16 25-8-16,5-17 1 0,-2-1 4 0,0 3-7 15,3-2 1-15,-2 0-5 0,12-8-7 16,-22 13-25-16,12-7-36 0,-1 1-41 0,11-7-50 16,-17 10-70-16,8-5-60 0,9-5-143 15,-14 10-174-15,14-10-3 0,-18 5-222 0,18-5-168 16</inkml:trace>
  <inkml:trace contextRef="#ctx0" brushRef="#br2" timeOffset="-70710.88">4242 14918 2503 0,'0'0'-36'0,"0"0"33"0,0 0 9 0,-18-20 12 16,18 20 12-16,0 0 20 0,0 0 17 16,0 0 15-16,0 0 14 0,0 0 10 0,0 0 16 15,0 0 15-15,0 0 13 0,0 0-3 16,0 0-5-16,-2-18-5 0,2 18-16 15,0 0-14-15,0 0-9 0,0 0-5 0,0 0-9 16,0 0-10-16,0 0-8 0,0 0-6 16,0 0-8-16,0 0-2 0,0 0-7 0,-10 43-4 15,10-43-7-15,0 18 1 0,0-18-6 16,0 21-2-16,0-21-1 0,4 24-2 16,0-8-6-16,0-2-1 0,3-1-4 0,0 1-4 15,-1-3 1-15,-6-11-8 0,8 22-11 16,-2-10-4-16,0-2-9 0,-6-10 1 15,10 15 1-15,-10-15-1 0,12 12-3 0,-12-12-1 16,11 7-3-16,-11-7 1 0,0 0-5 16,0 0 3-16,23-2 3 0,-23 2 2 15,0 0 4-15,0 0 4 0,17-22 1 16,-17 22 2-16,8-20 1 0,-4 8 4 0,0-3 1 16,0 1 1-16,2-2 3 0,-2 1 2 0,2 0 9 15,-2-1 7-15,2 0-1 0,-6 16 9 16,9-26 5-16,-5 13 6 0,-4 13 5 0,6-22-4 15,-6 22-4-15,7-15 3 0,-7 15-2 16,4-14-2-16,-4 14 0 0,0 0-3 16,9-16-2-16,-9 16-1 0,0 0 9 0,0 0 1 15,0 0 6-15,0 0-2 0,0 0 8 16,0 0-11-16,0 0 4 0,0 0 2 16,-20 48 0-16,18-33-6 0,-2 2 18 0,2 0-6 15,0 0 8-15,2 3-12 0,-2-1-5 16,2 1-8-16,2 0-6 0,0 0-2 0,2-1-16 15,3 2-26-15,-3-3-39 0,4-2-34 16,-1 0-60-16,3 1-73 0,0-5-59 0,0-2-109 16,0 0-164-16,-2 0-31 0,-2-6-333 15,-6-4-329-15</inkml:trace>
  <inkml:trace contextRef="#ctx0" brushRef="#br2" timeOffset="-70408.04">4597 15044 2695 0,'0'0'-68'0,"0"0"43"15,0 0 25-15,0 0 16 0,0 0 26 16,0 0 21-16,0 0 26 0,0 0 15 0,0 0 8 15,0 0-5-15,0 0-10 0,0 0-4 16,-16 44-8-16,13-31-3 0,3-13-4 16,0 25-4-16,3-8-5 0,-3-17-7 0,4 32-9 15,0-14-2-15,2 0-6 0,-2-4-8 16,3 1-28-16,-1 1-39 0,0-5-42 16,1 2-65-16,-1-2-62 0,1-3-58 0,-7-8-172 15,14 14-440-15,-14-14-230 0</inkml:trace>
  <inkml:trace contextRef="#ctx0" brushRef="#br2" timeOffset="-70157.03">4690 15171 2667 0,'0'0'-1'0,"4"-18"20"16,-4 18-18-16,0 0-1 0,13-13-3 15,-13 13 15-15,13-8 6 0,-13 8 11 0,19-10-12 16,-7 6 15-16,-12 4-17 0,28-7 2 16,-13 3-1-16,2 0 16 0,0 0 2 15,0 0 0-15,0 3-2 0,-17 1-8 0,28-4-3 16,-14 2-18-16,-14 2-22 0,23-2-32 16,-23 2-32-16,20 0-35 0,-20 0-49 0,16 0-99 15,-16 0-459-15,0 0 13 0</inkml:trace>
  <inkml:trace contextRef="#ctx0" brushRef="#br2" timeOffset="-69907.21">4842 15050 2359 0,'0'0'111'0,"-14"-6"-1"0,14 6-10 16,0 0-8-16,0 0 20 0,0 0 25 15,0 0 22-15,0 0 5 0,0 0-1 0,0 0-18 16,0 0 0-16,0 0-7 0,0 0 6 15,6 42-25-15,-6-42-8 0,6 25-11 0,-4-8-9 16,3 0-10-16,0 0-5 0,-1 3-10 16,0-4-10-16,2 4-6 0,-2-1-4 15,0 0-8-15,2-3-9 0,-1 2-36 16,0-3-32-16,-1 1-42 0,-4-16-56 0,6 22-62 16,-2-11-61-16,-2-3-101 0,-2-8-161 0,4 11-58 15,-4-11-265-15,0 0-188 0</inkml:trace>
  <inkml:trace contextRef="#ctx0" brushRef="#br2" timeOffset="-69687.4">5060 14962 2682 0,'0'0'67'0,"16"-4"16"0,-16 4-7 15,0 0 5-15,27 8 22 0,-16-1 20 0,1 3 9 16,1 1-4-16,-3 3-11 0,4 3-12 15,-4-2-14-15,-2 4-9 0,-2 2-8 16,1 0-8-16,-2-1-7 0,-5 0-8 0,0-1-4 16,-2 1-22-16,-3-2-42 0,-2-1-45 15,1 1-64-15,-2-3-69 0,-2 0-72 16,-2-2-139-16,0-2-535 0,-1-3-359 0</inkml:trace>
  <inkml:trace contextRef="#ctx0" brushRef="#br2" timeOffset="-67267.05">5512 14602 2729 0,'0'0'-123'0,"0"0"32"16,-13-12 16-16,13 12 15 0,0 0 7 15,0 0 5-15,-11-9 17 0,11 9 5 0,0 0 4 16,0 0 0-16,-12-14 14 0,12 14 13 15,0 0 11-15,-8-9 30 0,8 9 5 16,0 0-3-16,-10-14 7 0,10 14 0 0,0 0-13 16,0 0 5-16,-8-16-1 0,8 16-3 15,0 0 0-15,-4-17 16 0,4 17 2 0,0 0 1 16,2-24-5-16,-2 24-4 0,0 0 0 16,6-25-7-16,-6 25-1 0,7-19-4 15,-7 19 1-15,7-20-4 0,-1 6 11 0,-6 14-5 16,6-24 6-16,-2 10 6 0,0 1-5 15,2 0 3-15,1-2-4 0,-7 15 0 16,9-27-1-16,-5 13-5 0,-4 14 3 0,10-23-4 16,-3 11-8-16,-1 2 2 0,-6 10-8 15,13-19 4-15,-2 8-10 0,-1 1-4 16,0 2 2-16,-10 8-3 0,22-16-6 16,-10 9 1-16,1 0 0 0,0 0 4 0,2 2 4 15,-15 5 6-15,25-10 3 0,-8 5-1 16,-3 3-3-16,-14 2-2 0,30-2-3 0,-15 0-1 15,-15 2-2-15,34 0-3 0,-19 0-2 16,-15 0 0-16,32 2-3 0,-16 0 1 0,0 0 0 16,-16-2-4-16,29 5 0 0,-14 0 1 15,2-2-2-15,-2 3 2 0,0 0-3 0,-1-1 0 16,2 1 0-16,-2 1 0 0,0 3 0 16,-1-3-1-16,2 5-2 0,-2-2 1 15,-1 1 2-15,2 2-5 0,-2-1 0 0,-2 0 2 16,1 5 2-16,2-2 0 0,-3 0-4 15,-1 0 4-15,1 2-2 0,1 2 1 16,0-4-3-16,-1 2 3 0,0-1-1 16,0-1 2-16,-2 2-1 0,0-2 0 0,1-1-1 15,-1 1 1-15,1 2-2 0,-1-2 2 16,-1 1 3-16,1-3-3 0,-4 2 0 0,2 0 1 16,0 1-2-16,0-1 4 0,-2 2 0 15,0-3 2-15,-4-14 4 0,6 28 2 0,-4-13 2 16,0 0 0-16,-2-15-1 0,2 25-1 15,-2-11-2-15,0-14 1 0,0 23 2 16,0-23 0-16,-4 25 4 0,4-25 4 0,-4 22 3 16,0-8 0-16,4-14 5 0,-8 20-3 15,2-7-3-15,6-13 2 0,-10 19-4 16,6-10 4-16,4-9-6 0,-12 17-6 0,5-9-1 16,7-8-1-16,-13 15 1 0,13-15-4 15,-13 15 4-15,5-7-4 0,8-8 0 0,-14 11 1 16,14-11 1-16,-20 12-3 0,20-12-5 15,-19 7 3-15,8-1-1 0,11-6-1 16,-18 5 2-16,18-5-3 0,-21 8 1 16,21-8-1-16,-22 4 1 0,22-4-3 0,-21 2 1 15,21-2 1-15,-21 4-2 0,21-4 1 16,-23 0-2-16,23 0 1 0,-22 1 3 16,22-1 2-16,-22 0 2 0,22 0 1 0,-24-1 2 15,24 1 0-15,-21-3-3 0,21 3 5 0,-22-3 1 16,22 3 0-16,-20-4 0 0,20 4-5 15,-20-4 10-15,20 4 25 0,-18-4-16 16,18 4 6-16,-16-5-11 0,16 5-1 0,-17-6 6 16,17 6-10-16,0 0 3 0,-20-7-2 15,20 7-2-15,0 0-2 0,-16-8-7 16,16 8 4-16,0 0 0 0,-16-7-1 0,16 7-8 16,0 0 5-16,-16-8 2 0,16 8-8 15,0 0 5-15,-16-8-7 0,16 8 6 0,0 0 0 16,-15-7-1-16,15 7-7 0,0 0 4 15,-19-11 4-15,19 11-5 0,-13-5 0 16,13 5 0-16,0 0 1 0,-16-11 0 0,16 11-1 16,-12-9-5-16,12 9 10 0,-12-10 0 15,12 10-1-15,-12-9-3 0,12 9 7 16,-16-11-6-16,16 11 1 0,-12-9 1 0,12 9-3 16,-11-9 1-16,11 9-3 0,-12-14 4 0,12 14-2 15,-14-11 6-15,14 11 6 0,-6-17-2 16,6 17 2-16,-6-16-2 0,6 16 1 15,-2-19 0-15,2 19 1 0,-2-20 2 0,2 20-5 16,-2-26-1-16,2 26 2 0,-2-22-4 16,2 22 0-16,0-25-2 0,0 25 3 0,-4-26-4 15,2 16 0-15,2 10 0 0,-5-26-1 16,5 26-5-16,-4-22-15 0,-1 7-15 16,1 3-21-16,0-3-37 0,0 2-51 0,-2-2-74 15,3 0-90-15,1 1-189 0,-2-1-136 16,4 15 32-16,-8-28-422 0,6 17-510 0</inkml:trace>
  <inkml:trace contextRef="#ctx0" brushRef="#br2" timeOffset="-49151.18">11045 11527 3054 0,'0'0'-113'0,"0"0"28"16,0 0 3-16,0 0 19 0,0 0 1 0,0 0 12 15,-27 17 23-15,27-17 6 0,0 0 23 16,-10 11 8-16,10-11 8 0,0 0 16 0,-10 14 0 16,10-14 16-16,-10 13 10 0,10-13 1 15,-8 15 7-15,8-15 0 0,-11 17 3 16,6-4 3-16,0-1-9 0,0 3 3 0,1 0-1 15,-1 1 3-15,1 3-7 0,0 0-2 16,2 2 5-16,0 4 0 0,2-4 5 16,0 2-2-16,0 3-5 0,2-1-5 0,2 0-6 15,0 0-4-15,3 0-7 0,2-2-2 16,-1-3-6-16,0 1-7 0,1-2-18 0,1-2-43 16,2 1-51-16,2-3-68 0,-4-2-64 15,0-4-86-15,1 1-181 0,-4-2-391 16,-1-1-240-16</inkml:trace>
  <inkml:trace contextRef="#ctx0" brushRef="#br2" timeOffset="-48350.16">11521 11630 2437 0,'0'0'-156'0,"0"0"26"0,0 0 37 0,0 0 14 15,0 0 17-15,0 0 19 0,0 0 15 16,-25-12 10-16,25 12 22 0,0 0 17 16,-23-4-2-16,23 4 9 0,-19 0 9 0,19 0-8 15,0 0-10-15,-30 4 3 0,30-4 7 16,-20 2 0-16,20-2-1 0,-14 4 4 0,14-4 4 15,-15 6 4-15,15-6-10 0,0 0 7 16,-17 7 5-16,17-7-7 0,0 0-4 16,-8 9-1-16,8-9-4 0,0 0-3 0,0 0 0 15,0 0-11-15,0 0 4 0,17 26-7 16,-17-26 3-16,15 7 0 0,-15-7-3 0,14 8 5 16,-14-8-11-16,18 7 7 0,-8-1-7 15,-10-6 3-15,19 10 0 0,-9-5-7 16,-10-5-1-16,17 12 8 0,-6-9 0 0,-11-3 3 15,19 14 1-15,-10-8 4 0,-9-6 5 16,14 15 0-16,-8-8 9 0,-6-7 9 0,12 15 0 16,-12-15 5-16,8 16 16 0,-8-16 2 15,5 17 8-15,-5-17 7 0,0 17-2 16,0-17 3-16,0 0 5 0,-9 21-8 0,9-21 0 16,-14 14-2-16,14-14-5 0,-13 10-1 15,13-10-5-15,-20 8-6 0,20-8-6 16,-19 8-9-16,19-8 2 0,-19 3-12 0,19-3-27 15,-21-1-34-15,21 1-42 0,0 0-52 16,-23-10-48-16,20 2-44 0,-6-1-111 0,9 9-573 16,-3-19-291-16</inkml:trace>
  <inkml:trace contextRef="#ctx0" brushRef="#br2" timeOffset="-46288.19">11610 11258 2620 0,'0'0'-99'0,"0"0"39"0,9-19 24 15,-9 19 25-15,0 0 25 0,0 0 19 0,0 0 24 16,0 0 14-16,0 0 7 0,0 0 1 0,0 0-2 15,0 0-1-15,0 0-4 0,0 0-8 16,0 0-3-16,0 0-4 0,0 0-4 16,0 0 5-16,0 0 10 0,0 0 0 15,0 0-2-15,0 0-6 0,0 0-5 0,0 0-4 16,0 0-3-16,0 0 2 0,16 40-16 16,-16-40-1-16,1 18-5 0,-1-18 0 0,0 18-7 15,0-18 2-15,0 0-5 0,0 21-3 16,0-21 0-16,0 0 1 0,0 0 5 15,0 19 7-15,0-19 7 0,0 0 6 16,0 0 2-16,0 0-2 0,0 0-6 0,0 0-3 16,0 0-1-16,0 0-4 0,0 0-5 15,0 0-1-15,0 0-4 0,0 0 3 0,0 0-6 16,24-38-1-16,-24 38-4 0,9-20 4 16,-2 10-5-16,-1-2 1 0,-6 12-2 0,14-17 0 15,-9 8-1-15,-5 9 1 0,12-16 1 16,-12 16 0-16,12-11 2 0,-12 11 1 15,11-9-2-15,-11 9 4 0,0 0 12 0,0 0 7 16,20 0 2-16,-20 0 1 0,0 0-5 16,0 0 2-16,15 19-5 0,-15-19-1 15,7 14-7-15,-7-14 0 0,4 19-5 0,-4-19-21 16,4 17-54-16,-4-17-59 0,4 15-96 0,-4-7-108 16,0-8-239-16,2 10-51 0,-2-10-273 15,0 0-263-15</inkml:trace>
  <inkml:trace contextRef="#ctx0" brushRef="#br2" timeOffset="-45659.52">12008 11755 2596 0,'-17'-7'-79'0,"17"7"43"0,0 0 22 15,0 0 37-15,0 0 20 0,0 0 30 16,0 0 13-16,0 0 15 0,0 0 0 0,0 0-10 15,0 0-7-15,0 0-2 0,0 0 2 16,0 0 6-16,0 0 0 0,51-4 6 16,-51 4-10-16,29 2-6 0,-11-2-9 0,0 2-8 15,2 0-2-15,-2-1-4 0,2-1-13 16,-1 2-18-16,-2 0-42 0,-17-2-49 16,27 2-63-16,-27-2-57 0,25 2-59 0,-25-2-134 15,7 3-528-15,-7-3-293 0</inkml:trace>
  <inkml:trace contextRef="#ctx0" brushRef="#br2" timeOffset="-45429.46">12098 11672 2762 0,'0'0'38'16,"2"-19"36"-16,-2 19-10 0,0 0-7 16,0 0-4-16,9-16-5 0,-9 16 22 0,0 0 14 15,0 0-5-15,0 0 4 0,0 0-4 16,0 0 4-16,0 0 9 0,29 28 0 0,-29-28-4 15,4 24-11-15,-3-9-8 0,-1-15-10 16,2 32-6-16,0-13-2 0,1-2-8 16,-3 2-8-16,4-1-4 0,-1 0-14 0,1 0-40 15,-2-3-37-15,4 0-45 0,-1 0-60 16,3-1-47-16,-4-1-50 0,-4-13-92 16,13 18-582-16,-7-13-350 0</inkml:trace>
  <inkml:trace contextRef="#ctx0" brushRef="#br2" timeOffset="-44935.6">12615 11714 2806 0,'9'-13'-98'0,"-3"5"20"16,-6 8 5-16,11-21 21 0,-6 11 28 15,-5 10 39-15,2-17 33 0,-2 17 14 16,2-18 14-16,-2 18 11 0,0 0 13 0,-12-26 11 15,4 19 12-15,8 7 5 0,-11-14 5 16,11 14-4-16,-20-9-4 0,20 9-13 16,-19-4-1-16,19 4-3 0,0 0-11 0,-31 8-8 15,31-8-10-15,-18 12-5 0,10-4-7 16,0 4-9-16,8-12-2 0,-13 25-11 0,9-12-1 16,-1 2-4-16,5-15-2 0,-2 25-6 15,2-25-2-15,4 25-3 0,-1-14-3 16,-3-11-3-16,10 22 0 0,-1-14-8 15,-9-8-2-15,10 16-13 0,1-11-5 0,-11-5-11 16,18 6-2-16,-18-6-4 0,17 0-2 16,-17 0 5-16,0 0 1 0,34-13 0 15,-22 5 5-15,-3-1 0 0,1-3 9 0,2 1 11 16,-1 0 15-16,-4 1 9 0,2-1 11 16,-9 11 3-16,16-14 0 0,-16 14-1 0,12-10 0 15,-12 10-2-15,0 0-1 0,17-6 18 16,-17 6 9-16,0 0-8 0,0 0-1 0,18 19-30 15,-18-19-4-15,7 18-2 0,-7-18 3 16,4 21-8-16,-2-10-7 0,-2-11-10 0,2 25-29 16,1-15-27-16,-3 1-41 0,0-11-53 15,2 21-67-15,-2-11-48 0,0-10-79 16,0 15-153-16,0-15-84 0,0 0-347 0,-5 13-340 16</inkml:trace>
  <inkml:trace contextRef="#ctx0" brushRef="#br2" timeOffset="-44546.14">12793 11837 2849 0,'32'-4'-49'0,"-32"4"23"16,0 0 5-16,0 0 27 0,18 6 34 15,-18-6 36-15,0 0 22 0,7 14 1 16,-7-14-10-16,6 11-5 0,-6-11-12 0,3 17-5 16,-3-17-4-16,3 17 3 0,-3-17-5 15,2 19-5-15,-2-19-10 0,2 18-4 0,-2-18-1 16,2 15-4-16,-2-15-5 0,0 0-3 15,2 19-3-15,-2-19 0 0,0 0-4 0,0 0-7 16,0 0 1-16,7 11-3 0,-7-11-6 16,0 0 0-16,0 0 1 0,0 0-2 15,0 0 0-15,23-37-5 0,-17 27 7 0,-6 10 3 16,14-16 9-16,-14 16 19 0,9-13 2 16,-9 13 7-16,11-10 4 0,-11 10 9 15,0 0 7-15,18-5 11 0,-18 5 7 16,0 0-6-16,0 0-7 0,0 0-7 0,25 11-4 15,-25-11 24-15,7 11-12 0,-7-11-12 16,10 14-3-16,-10-14-8 0,7 15-2 0,-7-15-10 16,7 15-22-16,-7-15-30 0,7 16-25 15,-5-11-37-15,-2-5-37 0,0 0-44 16,0 0-46-16,9 18-44 0,-9-18-54 0,7 4-135 16,-7-4-140-16,0 0-358 0,18-4-345 15</inkml:trace>
  <inkml:trace contextRef="#ctx0" brushRef="#br2" timeOffset="-44365.55">13189 11919 2755 0,'0'0'-41'15,"0"0"50"-15,14-8 21 0,-14 8 16 0,0 0 26 16,0 0 26-16,0 0 18 0,18-3 4 16,-18 3-8-16,0 0-11 0,0 0-15 0,26 2-6 15,-26-2-11-15,0 0-16 0,23 4-29 16,-23-4-42-16,15 1-49 0,-15-1-66 15,19 2-43-15,-19-2-41 0,13 0-93 0,-13 0-549 16,0 0-213-16</inkml:trace>
  <inkml:trace contextRef="#ctx0" brushRef="#br2" timeOffset="-44177.14">13402 11835 2578 0,'0'0'2'0,"0"0"58"0,0 0 35 16,0 0 33-16,0 0 37 0,0 0 13 15,0 0 10-15,0 0-12 0,19 23-19 0,-19-23-14 16,2 17-20-16,-2-17-13 0,-2 21-11 16,2-21-10-16,-2 23-15 0,2-23-12 15,0 25-37-15,0-25-48 0,-2 21-58 0,2-21-71 16,0 19-67-16,-3-12-77 0,3-7-154 16,-3 14-519-16,3-14-415 0</inkml:trace>
  <inkml:trace contextRef="#ctx0" brushRef="#br2" timeOffset="-43760.29">13865 11468 2914 0,'0'0'-94'0,"0"0"30"0,0 0 22 0,0 0 52 16,0 0 30-16,-33-4 31 0,33 4 26 16,0 0 5-16,-26 15 3 0,18-9-10 15,-3-1-7-15,11-5-8 0,-16 14-7 0,9-7-8 16,3 1-8-16,-2 0 0 0,6-8-9 16,-8 17-7-16,6-10-3 0,2-7-13 0,2 18-16 15,-2-18-19-15,8 17-14 0,-8-17-3 16,10 19-2-16,-5-10 4 0,4 3 4 15,-9-12-1-15,16 20 6 0,-8-6-1 0,-1-2 7 16,3-2-2-16,-4 2 3 0,-2 1 9 16,1-3 18-16,-1 2 8 0,-4-1 10 15,0 0 12-15,0-11 11 0,-4 20 5 0,-1-11 6 16,1 1-1-16,-5-1-4 0,-1 1-11 16,0-2-6-16,-3-1-17 0,1-1-33 0,3-3-45 15,9-3-54-15,-25 6-55 0,17-6-52 16,8 0-72-16,-19-6-148 0,19 6-471 0,-15-13-283 15</inkml:trace>
  <inkml:trace contextRef="#ctx0" brushRef="#br2" timeOffset="-43248.17">13982 11133 2683 0,'0'0'-62'0,"0"0"44"16,6-16 30-16,-6 16 13 0,0 0 11 0,0 0 8 15,0 0 5-15,0 0 12 0,0 0 11 16,0 0 8-16,0 0 3 0,0 0-5 0,0 0-2 15,21 23-7-15,-21-23-10 0,7 19-4 16,-7-19-3-16,4 21-7 0,-2-10-4 16,-2-11-6-16,2 22-3 0,-2-22-3 0,2 20 1 15,-1-8-7-15,-1-12-1 0,0 19 1 16,0-19 0-16,0 0-3 0,3 18-2 0,-3-18-1 16,0 0-3-16,0 0-1 0,0 0 0 15,11 8-6-15,-11-8 3 0,0 0 0 16,0 0-1-16,27-26-5 0,-18 16 6 15,-9 10 9-15,20-21 1 0,-11 11 4 0,0 1 7 16,0 0 2-16,-9 9 9 0,17-14 4 16,-17 14 0-16,15-9 1 0,-15 9 8 0,12-4-2 15,-12 4-2-15,0 0 2 0,0 0 4 16,0 0-5-16,23 16-2 0,-23-16-6 16,7 14-5-16,-7-14-5 0,6 19 0 0,-6-19-9 15,5 18-4-15,-5-18-43 0,5 17-50 16,-5-17-64-16,5 13-79 0,-5-13-86 0,0 0-184 15,8 7-118-15,-8-7-292 0,0 0-276 16</inkml:trace>
  <inkml:trace contextRef="#ctx0" brushRef="#br2" timeOffset="-43055.18">14380 11184 2875 0,'0'0'84'0,"0"0"11"15,13-4-7-15,-13 4-8 0,0 0-3 16,18-3-4-16,-18 3-2 0,0 0-10 0,30 0-3 16,-30 0-11-16,28 0-20 0,-28 0-22 15,32 0-33-15,-19 1-39 0,-13-1-60 0,31-1-55 16,-18 1-89-16,1 0-177 0,-2-2-332 16,-12 2-80-16</inkml:trace>
  <inkml:trace contextRef="#ctx0" brushRef="#br2" timeOffset="-42858.72">14687 11074 2429 0,'0'0'38'0,"0"0"31"0,0 0 38 16,0 0 34-16,0 0 23 0,0 0 5 0,0 0-10 16,0 0-15-16,3 36-18 0,-3-36-15 15,-5 23-11-15,5-23-13 0,-6 32-7 0,1-13-16 16,3 0-32-16,-3 4-67 0,1-4-68 15,2 1-73-15,-3 5-31 0,5-4-62 16,-2-2-135-16,0 1-460 0,2-1-220 0</inkml:trace>
  <inkml:trace contextRef="#ctx0" brushRef="#br2" timeOffset="-42458.18">14901 11750 2615 0,'21'5'53'16,"-21"-5"54"-16,0 0-3 0,0 0 6 15,15 7 22-15,-15-7 19 0,0 0 11 0,0 0-11 16,0 0-15-16,16 5-19 0,-16-5-15 15,0 0-11-15,0 0-2 0,0 0-22 0,15 4-33 16,-15-4-50-16,0 0-67 0,0 0-85 16,16 0-78-16,-16 0-149 0,0 0-167 15,12-2-283-15,-12 2-183 0</inkml:trace>
  <inkml:trace contextRef="#ctx0" brushRef="#br2" timeOffset="-42313.46">15138 11765 2723 0,'17'2'91'0,"-17"-2"-9"0,0 0-26 16,18 2-13-16,-18-2 0 0,0 0-9 16,0 0-1-16,0 0-23 0,27-2-60 0,-27 2-50 15,0 0-43-15,16 0-39 0,-16 0-87 16,10-2-470-16,-10 2-15 0</inkml:trace>
  <inkml:trace contextRef="#ctx0" brushRef="#br2" timeOffset="-42161.14">15381 11772 2461 0,'0'0'122'0,"0"0"-17"15,0 0-40-15,0 0-11 0,21 0-5 16,-21 0-3-16,0 0-23 0,0 0-76 16,20-1-79-16,-20 1-99 0,0 0-174 0,14-8-259 15,-14 8 102-15</inkml:trace>
  <inkml:trace contextRef="#ctx0" brushRef="#br2" timeOffset="-42008.29">15536 11757 1945 0,'0'0'91'16,"17"8"27"-16,-17-8-11 0,0 0-20 16,0 0 2-16,17 6 18 0,-17-6-5 15,0 0-21-15,0 0-27 0,0 0-77 0,16 1-59 16,-16-1-67-16,0 0-119 0,9 0-439 15,-9 0 33-15</inkml:trace>
  <inkml:trace contextRef="#ctx0" brushRef="#br2" timeOffset="-40154.25">16842 11711 934 0,'0'0'231'0,"6"-15"-36"16,-6 15-66-16,0 0-48 0,0 0-4 15,-2-21-12-15,2 21 2 0,0 0 10 0,0 0 5 16,-8-21 10-16,8 21-5 0,0 0 7 16,-11-15 3-16,11 15 9 0,0 0-2 15,-13-12 4-15,13 12-7 0,0 0-8 0,-12-10-2 16,12 10-2-16,0 0 3 0,-24-3-4 15,24 3-3-15,0 0-3 0,-27 8-6 16,27-8-4-16,-22 10-5 0,14-5-3 0,8-5-6 16,-21 14-1-16,10-7-7 0,1 0-5 15,10-7-4-15,-13 17-3 0,7-6-3 0,6-11-4 16,-4 18-2-16,4-18-3 0,2 19-2 16,-2-19 1-16,6 20-6 0,-6-20-1 15,10 15-2-15,-3-5 1 0,-7-10-3 0,15 12-1 16,-5-5-2-16,-10-7 2 0,17 7-3 15,-17-7 1-15,18 4-3 0,-18-4-1 16,16 0 1-16,-16 0-1 0,0 0-1 0,26-10-3 16,-26 10 2-16,16-11 0 0,-5 3-3 15,-3-3 3-15,3 1 2 0,-11 10 4 16,17-25 3-16,-11 14 8 0,0-4 3 0,1 4 10 16,0-3 8-16,-7 14 5 0,8-23 4 15,-4 13 5-15,-4 10-4 0,6-14-2 0,-6 14-7 16,0 0-5-16,11-15-1 0,-11 15-1 15,0 0 5-15,0 0-4 0,0 0 1 0,0 0 0 16,0 0 4-16,0 0-8 0,0 0-2 16,8 45-9-16,-8-32 4 0,0-13-4 15,2 29 1-15,-2-12-15 0,3-2 3 0,-1 2-7 16,0-1-35-16,0-3-43 0,-2-13-61 16,5 29-87-16,-3-20-80 0,0 3-153 0,0-3-156 15,0 1 23-15,-2-10-285 0,2 17-236 16</inkml:trace>
  <inkml:trace contextRef="#ctx0" brushRef="#br2" timeOffset="-39645.21">17134 11860 2527 0,'0'0'-86'0,"0"0"22"16,11-11 17-16,-11 11 1 0,0 0 5 0,10-8 10 16,-10 8 10-16,0 0 14 0,0 0-8 15,19-4 7-15,-19 4 8 0,0 0 11 0,0 0 23 16,0 0 13-16,21 12 21 0,-21-12 14 16,7 11 11-16,-7-11 11 0,0 0 7 15,2 22 1-15,-2-22 1 0,-2 19 5 0,2-19-1 16,0 0 2-16,-7 28 5 0,7-28 7 15,-6 15 3-15,6-15-7 0,-10 13-7 0,10-13-3 16,-9 12-2-16,9-12-7 0,0 0-1 16,-13 9-8-16,13-9 28 0,0 0-15 15,0 0-12-15,0 0-13 0,0 0-2 0,0 0-16 16,0 0-25-16,0 0-20 0,0 0-24 16,6-48-34-16,1 39-52 0,-7 9-67 15,17-20-84-15,-9 12-89 0,3 0-203 0,-5 0-89 16,0 0-327-16,-6 8-369 0</inkml:trace>
  <inkml:trace contextRef="#ctx0" brushRef="#br2" timeOffset="-33967.16">17418 11353 2800 0,'0'0'-108'16,"0"0"28"-16,0 0 12 0,0 0 17 16,0 0 11-16,0 0 19 0,0 0 26 0,0 0 14 15,0 0 15-15,0 0 2 0,0 0 6 16,0 0 11-16,0 0 0 0,0 0 9 0,0 0 5 16,0 0-1-16,0 0 6 0,0 0-7 15,0 0-3-15,0 0-4 0,0 0-2 16,0 0-3-16,0 0 4 0,44 12 8 15,-44-12 4-15,0 0-4 0,0 0 2 0,12 11-7 16,-12-11-5-16,12 10-2 0,-12-10-2 0,12 13-4 16,-6-4-3-16,3 1-7 0,-1-1-1 15,1 3-2-15,-1 3-4 0,3-1-1 16,-3 0-4-16,2 1 1 0,2 3 2 0,-4-3-4 16,2 3 2-16,1-1-4 0,-2-2 0 15,1 2-2-15,-3-1 5 0,-1 1-6 0,0-2 0 16,-2 0 0-16,-2 0 3 0,0 3-2 15,-2-1-1-15,0-17-1 0,-2 34 0 16,-2-15 2-16,0-2 4 0,0 2 1 0,-2 0 2 16,-1 0 2-16,1-2-2 0,-3 4-2 15,1-2-4-15,-1-2 2 0,1 1 2 16,2-1-4-16,0-1 1 0,-4-2-6 0,4 1 4 16,0-1-3-16,0-2 1 0,-3 1-6 15,9-13 1-15,-11 20-3 0,7-10 3 16,4-10-1-16,-8 18-3 0,8-18-4 0,-6 15-1 15,6-15-10-15,-9 14-34 0,9-14-43 16,-6 10-54-16,6-10-66 0,-8 10-56 0,8-10-114 16,-10 6-162-16,10-6-428 0,0 0-404 15</inkml:trace>
  <inkml:trace contextRef="#ctx0" brushRef="#br1" timeOffset="82451.65">5846 8189 520 0,'0'0'109'0,"0"0"-22"15,0 0-30-15,0 0-6 0,0 0-10 16,-8-15 23-16,8 15-7 0,0 0 9 0,0 0 7 16,0 0 11-16,0 0-9 0,0 0 7 15,0 0-6-15,0 0-2 0,0 0 4 16,-5-16-5-16,5 16 16 0,0 0-23 0,0 0 7 15,0 0 7-15,0 0 14 0,0 0 1 16,0 0 9-16,0 0-4 0,0 0 8 16,0 0-3-16,0 0-6 0,0 0 2 0,0 0-4 15,0 0-4-15,0 0-2 0,0 0-6 16,9-23-15-16,-9 23-1 0,0 0-10 0,6-13-1 16,-6 13 2-16,8-12-3 0,-8 12-6 15,12-13-3-15,-12 13-6 0,10-14-3 16,-10 14-1-16,12-12-1 0,-3 4-2 0,-9 8-1 15,13-13 7-15,-5 5 2 0,-8 8 0 16,13-11-1-16,-13 11-7 0,13-12-3 0,-13 12-2 16,12-10-5-16,-12 10-3 0,15-7-2 15,-15 7 2-15,12-9-5 0,-12 9-2 0,14-7 2 16,-14 7-1-16,0 0-3 0,18-5 5 16,-18 5-4-16,15-4 6 0,-15 4-2 15,0 0 3-15,19-3 1 0,-19 3 2 0,0 0-3 16,0 0-3-16,25 0 0 0,-25 0-2 15,0 0-2-15,24 5 1 0,-24-5-2 0,15 7-3 16,-15-7 3-16,15 3-4 0,-15-3-1 16,17 7-1-16,-17-7 0 0,16 8-2 15,-16-8 0-15,16 11-1 0,-16-11-2 16,16 9 4-16,-16-9-3 0,16 12 2 0,-8-4 1 16,-8-8-1-16,12 13 0 0,-12-13-2 15,13 11 7-15,-13-11-6 0,11 14-2 16,-5-6 6-16,-6-8-1 0,9 15 0 0,-9-15 1 15,6 15 1-15,-6-15-4 0,6 18 3 16,-6-18 3-16,6 15 0 0,-6-15-2 0,4 17 3 16,-4-17 1-16,2 17 3 0,-2-17-1 15,6 16 3-15,-6-16-1 0,0 19-3 16,0-19 3-16,0 16-2 0,0-16 0 0,0 19 2 16,0-19-4-16,0 20 0 0,0-20-4 15,-6 19 1-15,6-19-1 0,-4 18 1 0,4-18-1 16,-6 19 4-16,6-19 3 0,-6 18 2 15,6-18-4-15,-8 17 0 0,8-17 6 0,-9 15-4 16,9-15-3-16,-9 13 0 0,9-13-2 16,-10 12 1-16,10-12-6 0,-11 11 4 15,11-11-2-15,-12 10 0 0,12-10-1 0,-14 9 8 16,14-9-10-16,-14 8 2 0,14-8 0 16,-14 5 1-16,14-5-3 0,-18 7 2 15,18-7-4-15,-19 2-1 0,19-2 2 0,-16 1 2 16,16-1-1-16,-22 0 3 0,22 0-1 15,0 0 1-15,-30-1-5 0,30 1-2 0,-21-2 0 16,21 2 3-16,-19-3-2 0,19 3-2 16,-21-1 3-16,21 1-4 0,-18-4 1 15,18 4 4-15,-20-3-1 0,20 3 0 0,0 0-2 16,-25-3 2-16,25 3-2 0,-15-4 5 16,15 4-1-16,0 0 5 0,-21-8 25 15,21 8-7-15,0 0-13 0,-20-7 7 0,20 7 0 16,-10-8 4-16,10 8-2 0,-10-9-4 15,10 9-2-15,-9-12 2 0,9 12-4 0,-9-13-7 16,9 13-9-16,-6-19-2 0,6 19-10 16,-6-19-17-16,2 5-14 0,-1 1-24 15,1 0-28-15,0-2-39 0,4 15-48 0,-8-29-50 16,3 14-52-16,1-2-80 0,2 3-148 16,-3 2-115-16,3-2-279 0,2 14-300 15</inkml:trace>
  <inkml:trace contextRef="#ctx0" brushRef="#br1" timeOffset="83276.5">6140 8375 2602 0,'0'0'-132'0,"0"0"27"0,0 0 18 16,0 0 20-16,0 0 25 0,0 0 15 16,0 0 16-16,0 0 20 0,0 0 4 15,0 0 9-15,0 0-2 0,0 0 16 0,0 0 9 16,0 0 14-16,0 0 9 0,0 0 4 16,0 0 0-16,0 0 2 0,0 0 1 0,0 0 0 15,0 0 0-15,0 0-3 0,0 0 2 16,0 0-4-16,0 0-2 0,0 0 0 15,0 0-2-15,0 0 0 0,0 0-1 0,0 0-5 16,0 0-2-16,0 0-7 0,0 0-6 16,0 0-2-16,0 0-4 0,0 0-3 0,0 0 1 15,0 0-5-15,15-40 0 0,-15 40-1 16,0 0-2-16,0 0-5 0,0 0 0 0,0 0 1 16,0 0-1-16,0 0 1 0,26 29-1 15,-26-29 0-15,4 14-1 0,-4-14 0 16,4 15-4-16,-4-15 2 0,4 17-3 0,-4-17-3 15,4 17 3-15,-4-17 1 0,2 19-4 16,-2-19-2-16,4 19 0 0,-4-19 4 16,2 19-3-16,-2-19-1 0,6 15 1 0,-6-15-1 15,4 16 1-15,-4-16 0 0,4 12 7 16,-4-12 6-16,0 0-1 0,4 20 4 16,-4-20 0-16,4 13 0 0,-4-13 0 15,6 14 2-15,-6-14 3 0,11 12-4 0,-11-12-1 16,19 13-4-16,-6-8-3 0,-1 1 1 15,2-1-15-15,-14-5-37 0,22 7-53 0,-11-4-86 16,-11-3-95-16,21 2-209 0,-21-2-132 16,0 0-345-16,0 0-372 0</inkml:trace>
  <inkml:trace contextRef="#ctx0" brushRef="#br1" timeOffset="84662.24">5935 9526 2767 0,'0'0'-96'0,"0"0"25"0,0 0 27 15,0 0 12-15,0 0 7 0,0 0 32 16,0 0 16-16,-4-30 13 0,4 30 11 16,0 0 4-16,0 0 7 0,0 0 2 0,-7-19 11 15,7 19 11-15,0 0 5 0,0-19 0 16,0 19-2-16,0 0-5 0,0-21-12 16,0 21 1-16,0 0-8 0,2-21 1 0,-2 21-6 15,5-17 0-15,-5 17 2 0,4-17-4 16,-4 17-1-16,6-18-3 0,-6 18-1 0,9-15-8 15,-9 15-4-15,8-14-6 0,-8 14 0 16,11-13-6-16,-11 13-2 0,10-12-3 16,-10 12 1-16,14-10-4 0,-14 10-3 0,14-8-3 15,-14 8 2-15,15-6-4 0,-15 6 0 16,17-5-1-16,-17 5-2 0,19-3-1 0,-19 3 1 16,18 0-4-16,-18 0 3 0,0 0-2 15,30 4 1-15,-19 0-1 0,-11-4 1 16,21 10 1-16,-8-5-3 0,-3 3-1 0,1 0 2 15,-11-8 1-15,19 19-4 0,-9-10 3 16,0 3-5-16,-2 2 4 0,0-3-1 16,0-2 2-16,1 4-1 0,-3-1-1 0,1 1 2 15,-1-1 4-15,1-1-7 0,-1 2 0 16,-2 0 4-16,-4-13-2 0,8 23 3 0,-6-11-5 16,-2-12 5-16,6 23 0 0,-6-23 7 15,4 22 1-15,-4-22 4 0,0 24-2 16,0-24 1-16,0 21-3 0,0-21 2 0,-4 20 3 15,4-20-2-15,-2 22 4 0,2-22 0 16,-4 19 4-16,4-19-1 0,-4 17-1 16,4-17 1-16,-4 16 0 0,4-16 1 0,-6 18-1 15,6-18 1-15,-6 13 1 0,6-13-4 16,-7 14 6-16,7-14-4 0,-6 13 3 16,6-13 1-16,-9 12-1 0,9-12 2 0,0 0-8 15,-15 12 3-15,15-12-3 0,-10 8-3 16,10-8 3-16,-15 8-3 0,15-8 3 0,-15 6-3 15,15-6-2-15,-19 6 1 0,19-6 7 16,-19 3 1-16,19-3-9 0,-23 0 0 0,23 0 1 16,-24 0-4-16,24 0 3 0,-22 0 22 15,22 0-1-15,-24-3-4 0,24 3 7 0,-23-4-6 16,23 4 2-16,-20-6 3 0,20 6-13 16,-20-10 0-16,20 10-6 0,-18-13-1 15,8 3-3-15,10 10-2 0,-15-19-7 0,9 6-3 16,-1 0-3-16,7 13-7 0,-10-29-9 15,8 13-21-15,-3 1-22 0,1-2-31 0,2 1-48 16,-2-1-60-16,2 1-65 0,-2-3-95 16,2 3-173-16,0 0-93 0,0 0-346 15,2 16-417-15</inkml:trace>
  <inkml:trace contextRef="#ctx0" brushRef="#br1" timeOffset="85365.26">6128 9728 2863 0,'0'0'-117'0,"0"0"17"0,0 0 34 0,0 0 9 15,0 0 18-15,0 0 16 0,0 0 23 16,0 0 20-16,0 0 20 0,0 0 7 16,0 0 8-16,0 0 17 0,0 0 11 0,0 0 7 15,8-28 7-15,-8 28-4 0,0 0-7 16,0 0-3-16,0 0-3 0,0 0-4 15,0 0-7-15,15-4-6 0,-15 4-4 16,0 0-3-16,0 0-5 0,0 0 3 0,0 0-2 16,0 0 6-16,0 0-3 0,0 0-4 15,32 15 1-15,-32-15-1 0,8 10-7 0,-8-10-2 16,8 11 0-16,-8-11-3 0,6 11-1 16,-6-11-2-16,6 15-4 0,-6-15-1 15,2 18 6-15,-2-18 4 0,0 17 4 0,0-17 4 16,-2 19 2-16,2-19 1 0,-3 21-2 15,3-21-2-15,-3 21-11 0,3-21 8 0,-2 20 21 16,2-20-7-16,-2 23 3 0,2-23-2 16,2 18-2-16,-2-18 1 0,2 18-25 0,-2-18 1 15,6 16-5-15,-6-16-1 0,10 13 2 16,-4-4-4-16,-6-9-6 0,17 9-5 16,-6-4-13-16,-3-3-32 0,5 1-40 0,-13-3-62 15,20 1-87-15,-20-1-75 0,22-8-160 16,-12 5-150-16,-10 3-7 0,0 0-299 0,16-12-301 15</inkml:trace>
  <inkml:trace contextRef="#ctx0" brushRef="#br0" timeOffset="101896.15">643 11335 547 0,'-18'-16'193'0,"18"16"-57"0,-11-9-62 15,11 9-2-15,-11-10 6 0,11 10 13 0,0 0-2 16,-12-13-4-16,12 13-5 0,-6-12 10 16,6 12-13-16,0 0 3 0,0 0-24 0,-1-17-10 15,1 17 5-15,0 0-22 0,0 0 14 16,0 0-12-16,9-19-7 0,-9 19 3 0,0 0-1 15,0 0-5-15,12-9-9 0,-12 9 7 16,0 0 3-16,0 0 2 0,0 0 0 16,9-12 5-16,-9 12-5 0,0 0-4 0,0 0 0 15,0 0 1-15,0 0-11 0,0 0 6 16,11-8 1-16,-11 8 12 0,0 0 12 16,0 0 11-16,0 0 18 0,12-9 12 15,-12 9-5-15,0 0 4 0,15-7-1 0,-15 7-12 16,14-10-7-16,-14 10-9 0,19-7-5 15,-9 1-2-15,-10 6-5 0,26-12 2 16,-12 6-2-16,2 0 7 0,-1-1 1 0,1-1 5 16,2 2-2-16,-1 1-3 0,-2 1 1 15,3-2 1-15,-1 3-9 0,0-1-2 0,-17 4 0 16,31-4-4-16,-16 4-3 0,-15 0-3 16,30 4-2-16,-18 0-3 0,2-1-3 0,-2 5-1 15,-12-8-4-15,24 17 1 0,-15-6-2 16,3 1 1-16,-1 1-5 0,1 1 9 0,-1 3-12 15,-1 0 1-15,3 2 2 0,-5 0 1 16,1 0-1-16,-3 1 2 0,1 2 0 16,-2-1 5-16,0-2 2 0,-1 2 3 0,-4-2 2 15,2 0-1-15,-2 0 7 0,-2 0 2 16,0-2 2-16,-3 0 3 0,-1 1 5 0,1-1 0 16,-4-2 4-16,2-2-3 0,-3 3-2 15,-3-5 0-15,1 3-6 0,-1-3 0 0,-4 1-2 16,-1-2-4-16,0 0-2 0,-2 2-1 15,-1-5 2-15,2 2-1 0,-2-1-1 16,0-2 0-16,2-3 0 0,-2 2-2 16,-1-2 4-16,2 0 2 0,0-3-5 0,20 0 7 15,-39-4 0-15,19 2-1 0,2-4-7 16,-2-2 0-16,0-2-3 0,2-2 9 16,0-2-12-16,5 1-7 0,-4-4-4 0,2 1-1 15,1 0-11-15,3-4-14 0,3 1-18 16,-4-2-16-16,3 2-25 0,3 2-35 0,1 0-39 15,0 1-47-15,3 5-44 0,0 0-33 16,2 11-61-16,2-19-103 0,-2 19-545 0,0 0-445 16</inkml:trace>
  <inkml:trace contextRef="#ctx0" brushRef="#br0" timeOffset="102280.02">746 11620 2894 0,'0'0'-133'0,"0"0"27"0,0 0 25 0,21 2 28 15,-21-2 22-15,0 0 19 0,0 0 22 16,22-9 10-16,-22 9 7 0,16-10 15 16,-16 10-1-16,18-8 17 0,-18 8 17 0,17-9 17 15,-7 3 9-15,-10 6 3 0,17-8-4 16,-17 8-9-16,16-7-10 0,-16 7-11 0,12-6-6 15,-12 6-6-15,0 0 2 0,18-1-1 16,-18 1-6-16,0 0-3 0,0 0 1 16,24 11 3-16,-24-11 10 0,11 15 0 0,-6-4 1 15,0 2-5-15,1 3 5 0,2-1-2 16,-4 2 0-16,2 0-6 0,-2 0-2 0,-1 3-6 16,6-1-3-16,0 2-3 0,0 0-2 15,-1-2-2-15,5 0 1 0,-1-2-4 0,5-2-1 16,2-2-6-16,4 1-5 0,0-5-5 15,4 1-34-15,-3-4-47 0,-2-5-73 16,5 3-98-16,-8-4-132 0,0 0-242 16,-1 0 0-16,-18 0-243 0,0 0-194 15</inkml:trace>
  <inkml:trace contextRef="#ctx0" brushRef="#br2" timeOffset="107742.13">9170 15715 1640 0,'0'0'4'0,"0"0"26"0,14-6 8 16,-14 6 0-16,0 0 14 0,0 0 23 15,0 0 7-15,0 0-2 0,0 0 6 0,0 0 22 16,13-8-20-16,-13 8 3 0,0 0 3 16,0 0 6-16,0 0 8 0,0 0 1 15,0 0 3-15,0 0 8 0,0 0-2 0,0 0 6 16,0 0-5-16,9-11-6 0,-9 11-7 16,0 0-6-16,0 0-12 0,0 0-11 0,0 0-6 15,0 0-5-15,0 0-9 0,0 0-2 16,-18-28-9-16,18 28-3 0,-10-11-6 0,10 11-4 15,-12-8-3-15,12 8-1 0,-16-12-5 16,16 12-2-16,-16-10-2 0,16 10-1 16,-20-5 0-16,20 5-6 0,-21-8 1 15,21 8 2-15,-20-3 1 0,20 3-1 0,-24-1-4 16,24 1 1-16,-24 1-1 0,24-1-3 16,-23 4 2-16,23-4 1 0,-19 7-1 15,19-7-2-15,-17 7 1 0,17-7 1 0,-16 13-3 16,16-13 1-16,-14 15 0 0,8-7-2 15,6-8 1-15,-8 20 0 0,8-20 1 0,-4 19 0 16,4-19-2-16,-3 19 3 0,3-19-5 16,3 17 5-16,-3-17 0 0,0 0 2 15,4 23-4-15,-4-23 3 0,6 9-2 0,-6-9-4 16,0 0 5-16,10 13 0 0,-10-13 1 16,0 0 0-16,0 0 5 0,20 1 1 15,-20-1-2-15,0 0 1 0,0 0 4 0,0 0 2 16,25-15-3-16,-25 15 1 0,13-11 1 15,-13 11-6-15,10-10-7 0,-10 10 5 16,11-14 3-16,-11 14-7 0,15-17 2 0,-11 9-1 16,-4 8-5-16,15-15 3 0,-9 5 1 15,-6 10 2-15,10-14-3 0,-10 14 7 16,12-15 3-16,-12 15-1 0,10-10 2 0,-10 10-1 16,8-10-1-16,-8 10 8 0,0 0-5 15,11-13 3-15,-11 13-2 0,0 0-5 0,9-13-2 16,-9 13 8-16,0 0-16 0,8-8 1 15,-8 8 4-15,0 0 6 0,0 0 1 0,0 0-12 16,9-11 4-16,-9 11 0 0,0 0-1 16,0 0-1-16,0 0-1 0,0 0-5 15,0 0 4-15,0 0-6 0,0 0 4 0,0 0-2 16,0 0 4-16,0 0 0 0,0 0-3 16,0 0 3-16,0 0 2 0,0 0 7 15,0 0 0-15,0 0-3 0,14 26 0 0,-14-26 0 16,0 0 0-16,0 23-2 0,0-23-3 15,-2 19 1-15,2-19 1 0,0 21-5 16,0-21 5-16,-2 23-5 0,2-23 3 0,-2 24-1 16,-2-11 2-16,4-13 1 0,-2 27-1 15,2-14 3-15,0-13 1 0,-2 26 0 0,0-12 6 16,2-14-3-16,-5 23 1 0,3-10-1 16,2-13-1-16,-2 24-1 0,2-24-1 15,-4 21-2-15,4-21-4 0,-2 22 3 0,-1-10 0 16,3-12 1-16,-2 23 3 0,2-23 1 15,-4 23 2-15,4-23 2 0,-2 23 2 0,2-23-2 16,-4 21 0-16,4-21 1 0,-3 21-2 16,3-21-3-16,-2 17 1 0,2-17-4 15,-2 17 0-15,2-17-1 0,0 0 4 0,-2 21-5 16,2-21 0-16,0 0-4 0,0 17 1 16,0-17-4-16,0 0-20 0,0 0-41 0,-2 13-62 15,2-13-97-15,0 0-106 0,0 0-220 16,0 0-63-16,0 0 27 0,0 0-499 15,0 0-640-15</inkml:trace>
  <inkml:trace contextRef="#ctx0" brushRef="#br2" timeOffset="110036.37">17307 15257 3288 0,'-21'-38'-134'0,"21"38"13"0,0 0 19 16,0 0 32-16,0 0 23 0,-8-17 36 0,8 17 14 15,0 0 26-15,0 0 11 0,-6-15 14 16,6 15 9-16,0 0 13 0,-9-14 9 15,9 14 7-15,0 0 6 0,0 0-1 0,-9-13 3 16,9 13-8-16,0 0-3 0,-8-12-9 16,8 12-1-16,0 0-13 0,-17-13-7 0,17 13-8 15,-15-7-5-15,15 7-5 0,-19-6 2 16,19 6-10-16,-16-6-4 0,16 6-2 16,-20-3-3-16,20 3-4 0,-18-5-1 0,18 5 0 15,-22-3-4-15,22 3-3 0,-19 0 1 16,19 0-4-16,0 0 2 0,-30 2-2 0,30-2-1 15,-16 6-2-15,16-6-1 0,-16 8 1 16,16-8 1-16,-6 13-1 0,6-13 3 0,-4 16-3 16,4-16-2-16,0 20 1 0,0-20-2 15,0 0 2-15,6 27-1 0,-6-27 0 16,8 15-1-16,0-8 2 0,-8-7-4 16,10 15 2-16,-10-15-3 0,12 10 5 0,-12-10-3 15,13 10-1-15,-13-10 0 0,13 3 0 16,-13-3 2-16,0 0-1 0,17 4-2 15,-17-4 2-15,0 0-1 0,0 0-2 0,23-9 2 16,-23 9 0-16,13-11-1 0,-13 11 0 16,14-11 3-16,-7 3-3 0,-7 8 5 0,13-20-4 15,-7 11 3-15,2-2-4 0,-8 11 3 16,11-20 3-16,-5 11 3 0,-6 9 4 16,9-16 4-16,-9 16 4 0,9-12 7 0,-9 12 8 15,8-12-5-15,-8 12-6 0,0 0 0 16,8-14-2-16,-8 14-9 0,0 0 0 0,0 0 0 15,0 0-1-15,0 0 1 0,0 0 1 16,0 0 1-16,0 0 2 0,0 0 0 0,13 36-1 16,-13-21 0-16,0 5 0 0,0 0 2 15,0 2-2-15,-3 3 6 0,3 3 4 16,0 2-4-16,-2-1-1 0,2 4-2 16,-2-3-2-16,2 1-1 0,-2 4-4 0,2-3 1 15,0 0 1-15,0-2-1 0,-2 2-3 16,4-3-2-16,-2-2 5 0,2 1-8 15,-2-5-2-15,0-2-9 0,2-2-26 0,0-1-53 16,1-3-77-16,0-2-106 0,-1-2-201 16,-2-11-128-16,4 14 1 0,-4-14-328 15,0 0-327-15</inkml:trace>
  <inkml:trace contextRef="#ctx0" brushRef="#br2" timeOffset="111349.66">20328 15016 2648 0,'0'0'-92'0,"0"0"36"16,0 0 14-16,0 0-5 0,0 0 13 16,0 0 21-16,0 0 11 0,0 0 22 0,0 0 12 15,-8-18 21-15,8 18 15 0,0 0 0 16,0 0 14-16,0 0 11 0,0 0 15 15,-4-21-5-15,4 21-3 0,0 0-7 0,0 0-11 16,-9-15-10-16,9 15 0 0,-13-5-6 16,13 5-3-16,0 0-6 0,-23-8-2 15,23 8-4-15,-21-2-1 0,21 2-6 0,-21 0 0 16,21 0-4-16,-24 2-5 0,24-2 1 16,-21 8-4-16,11-3-3 0,10-5-1 0,-20 17-2 15,12-7 0-15,2 2-7 0,6-12 1 16,-8 22-2-16,8-22 0 0,2 24-4 15,-2-24 2-15,6 26-6 0,-2-11-1 0,2-2-3 16,0-1-2-16,1 0-3 0,-7-12 0 16,15 16 0-16,-9-9-1 0,-6-7 4 15,15 6-3-15,-15-6-1 0,17 5 0 0,-17-5 1 16,0 0 1-16,0 0-5 0,27-12 6 16,-27 12-2-16,15-12 6 0,-15 12 1 15,11-10 10-15,-11 10 3 0,8-17 14 0,-8 17 0 16,11-14 10-16,-11 14 5 0,6-14-5 15,-6 14-1-15,0 0-4 0,8-14-7 0,-8 14 0 16,0 0-14-16,10-7 4 0,-10 7-3 16,0 0 3-16,0 0-4 0,0 0 2 15,0 0-1-15,0 0-1 0,0 0 3 0,0 0-5 16,0 0 3-16,-5 42 1 0,5-42-7 16,-5 27 4-16,3-12-2 0,-2 2-1 15,0 0 1-15,0 3 3 0,0-2 1 0,-1 1 2 16,-1 4 6-16,2 0-3 0,-2-1 0 15,-1 0 1-15,1 1-1 0,-1-2-6 16,3-2 2-16,0-2-6 0,0 1 0 0,-2-3-7 16,4 3-5-16,-2-3 6 0,4-15-4 15,-6 32 1-15,4-17-6 0,2 0-13 16,0-15-14-16,0 27-24 0,0-27-38 0,0 20-44 16,0-20-58-16,-2 19-57 0,2-19-132 15,-4 10-212-15,4-10-24 0,0 0-274 0,0 0-266 16</inkml:trace>
  <inkml:trace contextRef="#ctx0" brushRef="#br2" timeOffset="112106.54">20213 14705 2581 0,'0'0'-135'0,"0"0"19"0,-8 10 19 0,8-10 12 16,0 0 19-16,0 0 25 0,-12 9 14 15,12-9 22-15,0 0 24 0,0 0 18 16,-15 6 8-16,15-6 20 0,0 0 7 16,0 0-1-16,0 0 2 0,0 0-6 0,-26-4 2 15,26 4-5-15,0 0-7 0,0 0-3 16,0 0 0-16,-8-15-4 0,8 15-10 0,0 0-4 15,0 0 0-15,0 0-3 0,0 0-5 16,28-27 3-16,-28 27 0 0,17-8-4 16,-17 8 3-16,16-8 12 0,-16 8 1 0,18-3 4 15,-18 3-8-15,16-2-6 0,-16 2 1 16,0 0-6-16,0 0-5 0,28 7-7 16,-28-7 9-16,8 9-3 0,-8-9-2 15,0 0-1-15,9 12 5 0,-9-12 8 0,0 0 4 16,0 0 13-16,0 0 10 0,0 0 13 0,0 0 1 15,0 0 2-15,-26 21 2 0,26-21-1 16,0 0 0-16,0 0 0 0,-27-7-8 16,27 7-6-16,0 0-9 0,0 0-3 15,-15-19-7-15,15 19-2 0,0 0-6 0,3-19-5 16,-3 19-16-16,0 0-5 0,18-20-28 16,-18 20-36-16,19-10-34 0,-19 10-47 15,21-7-55-15,-8 7-88 0,-1 0-206 0,-12 0-131 16,0 0-227-16,26 0-185 0</inkml:trace>
  <inkml:trace contextRef="#ctx0" brushRef="#br2" timeOffset="113446.32">22974 15080 2443 0,'0'0'-90'0,"0"0"13"0,0 0 9 0,0 0 18 16,0 0 20-16,2-21 19 0,-2 21 19 15,0 0 4-15,0 0 2 0,0 0 4 0,-2-21 5 16,2 21 18-16,0 0 2 0,0 0 6 16,-2-21 10-16,2 21 3 0,-8-12 6 0,8 12 5 15,-11-11-6-15,11 11 2 0,-15-11-5 16,15 11-5-16,-17-10-4 0,17 10-7 15,-21-7-2-15,21 7-10 0,-21-4 4 16,21 4-8-16,-21 2 0 0,21-2-1 0,0 0-4 16,-26 9-3-16,26-9-2 0,-14 13 2 15,14-13-5-15,-7 18 0 0,7-18-2 0,-2 17 1 16,2-17-6-16,5 22 3 0,-5-22 0 16,10 18-3-16,-4-10-3 0,-6-8 0 15,13 15 2-15,-13-15-2 0,15 11-1 0,-15-11 4 16,15 6 4-16,-15-6 7 0,0 0 3 15,18 0 3-15,-18 0-3 0,0 0 2 0,22-10-4 16,-22 10-2-16,12-9-1 0,-12 9 4 16,15-13 3-16,-8 5 1 0,-7 8-3 15,15-14 4-15,-7 7 7 0,-8 7 2 16,12-13 8-16,-12 13 4 0,12-11-6 0,-12 11-3 16,10-11-6-16,-10 11-5 0,0 0-5 15,12-7 1-15,-12 7-2 0,0 0-3 0,0 0-1 16,0 0 1-16,0 0-1 0,0 0 6 15,0 0 7-15,0 0-4 0,9 33 0 16,-9-33 4-16,-5 20-6 0,5-20-4 0,-4 29 0 16,2-11 2-16,-2 0 1 0,2 1 4 15,-2 2 3-15,2 0 2 0,0 4-2 16,-2-2 0-16,0 4 1 0,0-3-5 0,2 4-5 16,-2-3-2-16,2 0-1 0,0 1-3 15,0-2-3-15,0 1 4 0,0-1-5 16,0 0-4-16,0-5 2 0,0 2-6 0,0-1 4 15,2 0-1-15,-2-4 3 0,0 2 0 16,2-18 8-16,-3 29-9 0,1-18 6 16,2-11-1-16,-2 20-5 0,2-20-4 0,0 19-1 15,0-19-38-15,0 0-83 0,-2 16-136 16,2-16-263-16,0 0-116 0,0 0 28 16,0 0-305-16,0 0-296 0</inkml:trace>
  <inkml:trace contextRef="#ctx0" brushRef="#br2" timeOffset="117264.26">23384 14966 543 0,'0'0'209'0,"0"0"-77"15,0 0-42-15,0 0-33 0,0 0 1 16,12-8-5-16,-12 8 23 0,0 0-3 15,0 0 9-15,0 0 12 0,0 0-1 0,0 0 1 16,0 0 3-16,0 0 5 0,0 0 11 16,0 0-3-16,0 0 17 0,12-8-12 15,-12 8-1-15,0 0-10 0,0 0 0 0,0 0-8 16,0 0-7-16,0 0-6 0,0 0-3 16,0 0-9-16,0 0-6 0,0 0-2 15,0 0-4-15,0 0-2 0,0 0-4 0,0 0 1 16,0 0 4-16,0 0 0 0,-36 27 0 15,36-27-1-15,-6 13 2 0,6-13-5 16,-7 18-1-16,7-18-3 0,-8 17-3 0,8-17-4 16,-6 22-1-16,4-11-1 0,2-11-2 15,-3 24-5-15,3-24 0 0,3 25-6 0,-1-10 0 16,2 0-2-16,0-2-1 0,5 0-4 16,-3 4-1-16,0-4-2 0,2-2-3 15,2 3 0-15,0-3-2 0,2-3-2 0,-1 5 0 16,2-4-12-16,-3-1-33 0,3 1-41 15,-1-1-52-15,4-2-63 0,-16-6-83 16,22 5-193-16,-12-2-496 0,-10-3-400 0</inkml:trace>
  <inkml:trace contextRef="#ctx0" brushRef="#br2" timeOffset="117606.1">23604 15086 2839 0,'0'0'-119'0,"0"0"16"0,0 0 18 15,0 0 19-15,0 0 28 0,12-13 33 16,-12 13 22-16,0 0 13 0,0 0-1 15,0 0 11-15,0 0-1 0,14-4 16 0,-14 4-3 16,0 0 11-16,0 0-12 0,28 2-4 16,-28-2-2-16,21 2-10 0,-21-2-2 0,26 0 0 15,-12 3-6-15,-14-3 2 0,28 3-4 16,-28-3-1-16,27 1-7 0,-27-1-6 0,24 0-26 16,-24 0-41-16,18-1-36 0,-18 1-40 15,0 0-31-15,14-6-41 0,-14 6-54 16,0 0-436-16,0 0 61 0</inkml:trace>
  <inkml:trace contextRef="#ctx0" brushRef="#br2" timeOffset="117861.68">23732 15016 1991 0,'-19'-3'-54'0,"19"3"12"0,0 0 19 0,0 0 23 16,0 0 31-16,0 0 37 0,0 0 16 16,0 0 17-16,0 0 5 0,0 0 12 0,0 0 4 15,0 0 3-15,0 0 4 0,-6 22-1 16,6-22-3-16,0 0-10 0,0 0-5 15,4 23-8-15,-4-23-7 0,0 0-9 0,2 24-6 16,-2-24-6-16,0 21 0 0,0-21-7 16,2 22 1-16,-2-22-5 0,2 22-7 15,0-10-4-15,-2-12-5 0,8 24-5 0,-3-10-2 16,2-3-8-16,-1 0-2 0,-6-11-9 16,12 18-7-16,-5-7-23 0,-7-11-43 15,12 13-50-15,-12-13-62 0,20 11-48 0,-12-7-62 16,-8-4-128-16,14 3-524 0,-14-3-332 15</inkml:trace>
  <inkml:trace contextRef="#ctx0" brushRef="#br2" timeOffset="118107.96">23988 15121 2718 0,'0'0'-91'0,"15"-16"26"15,-15 16 2-15,13-11 25 0,-13 11 24 0,12-12 28 16,-12 12 22-16,15-9 24 0,-15 9 10 15,13-2-5-15,-13 2 20 0,0 0 4 16,0 0 4-16,25 2 5 0,-25-2 16 0,8 17 10 16,-8-17 7-16,7 18-11 0,-7-18 0 15,2 26-11-15,-2-26-4 0,-11 32-17 0,3-16-5 16,-2-1-12-16,-3 3-5 0,-2-3-6 16,-4 2-11-16,-3-3-15 0,2-3-61 15,-6 3-72-15,3-5-82 0,-5 0-103 16,1-4-244-16,-3-1-436 0,0-2-406 15</inkml:trace>
  <inkml:trace contextRef="#ctx0" brushRef="#br2" timeOffset="121325.96">22737 13464 1125 0,'-10'-15'117'0,"10"15"16"16,-11-16-36-16,4 7-11 0,7 9 10 0,-10-21-15 15,10 21 14-15,-10-22-11 0,0 10-3 16,4-2 9-16,0-1-3 0,0 2-3 16,0-2 8-16,-1 1 1 0,1-1 2 0,2 0 1 15,4 15-11-15,-9-27 14 0,5 12-3 16,4 15-8-16,2-25-8 0,-2 25-7 15,4-25-7-15,0 12-3 0,3 0-1 0,-7 13 4 16,13-21-4-16,-5 10 0 0,2-2-2 16,2 5-2-16,-12 8-4 0,22-15-6 15,-9 6-3-15,0 4 0 0,-13 5-9 0,25-7-3 16,-10 7-3-16,-15 0-1 0,29 0-4 16,-29 0-2-16,35 5-5 0,-19 1 6 0,6 1-10 15,-2 3 2-15,4 1-2 0,-1 1 0 16,1 1-1-16,2 2-1 0,-2 3-1 15,0-1 2-15,-3-2-1 0,-2 0 0 0,-2 1 0 16,0 0-1-16,-2 2-1 0,-3-1-1 16,1 2 1-16,0-2 0 0,-4 2-2 0,1-2 0 15,-4-2 0-15,2 3 2 0,-1-1-4 16,-2 0 2-16,1-2-1 0,-4 2-1 16,2-2 2-16,-2 2 4 0,0-3 3 15,-2-14 2-15,2 27 2 0,-2-27 6 0,-6 23 0 16,6-23 4-16,-12 19 1 0,2-10-2 15,0 3 4-15,-2-6-8 0,12-6 3 16,-26 10 2-16,11-6-3 0,1 0 2 0,14-4-6 16,-34 4-5-16,18-4 3 0,16 0 1 0,-35-4-3 15,15 2 5-15,2-1-3 0,-2-1-1 16,4-2 5-16,-1 0 10 0,0-1-1 16,0 1 2-16,2-1 1 0,0-1-7 0,1-2-5 15,-2 3 3-15,4 0-7 0,-1-1-1 16,3-2-6-16,-3 0 0 0,13 10 0 15,-19-17-2-15,11 7 0 0,-1-3 3 16,9 13-8-16,-15-22 1 0,9 10 1 0,-1 1-1 16,7 11-5-16,-8-25-14 0,8 25-15 15,-6-23-32-15,4 12-53 0,2 11-81 0,-3-24-96 16,3 13-206-16,0 11-152 0,-2-19 23 16,2 19-227-16,0 0-198 0</inkml:trace>
  <inkml:trace contextRef="#ctx0" brushRef="#br2" timeOffset="121812.86">23057 13599 2475 0,'0'0'-99'0,"0"0"18"0,0 0 17 0,0 0 31 16,0 0 13-16,0 0 14 0,0 0 31 15,0 0 11-15,0 0 13 0,0 0-1 16,0 0 6-16,0 0 3 0,0 0-2 15,0 0 15-15,0 0 12 0,-2-55 2 0,2 55-4 16,0 0-6-16,12-11-5 0,-12 11 0 16,11-6 3-16,-11 6 3 0,0 0-4 0,0 0 11 15,27 6 0-15,-27-6 3 0,15 10 7 16,-15-10 6-16,11 15-3 0,-5-6-3 0,0 5-1 16,1-1-4-16,-1 0 0 0,2 5 3 15,-1-2-7-15,2 4 5 0,-1-1-7 0,2-1 2 16,6 2-18-16,-4-1-1 0,5-2 5 15,4 4-12-15,0-2 1 0,1-2-9 16,-2-2-4-16,2-1-8 0,1 1-5 16,1-4-10-16,-6-1-37 0,2-3-62 0,-1-1-94 15,-3-4-114-15,2 1-210 0,-6-3-131 16,-12 0 38-16,24-7-269 0,-12 2-207 16</inkml:trace>
  <inkml:trace contextRef="#ctx0" brushRef="#br2" timeOffset="129069.67">18023 11769 1197 0,'-13'-21'207'16,"13"21"-44"-16,-6-12-25 0,6 12-10 15,-7-15-10-15,7 15 13 0,-2-17-4 16,2 17 2-16,-4-19-3 0,4 19-3 0,0-20-5 16,0 20-3-16,-2-20 3 0,2 20 1 15,0-21 0-15,0 21-4 0,0-23-3 0,0 23-8 16,2-23-7-16,-2 23-6 0,6-25 0 15,-4 12-10-15,3 0-3 0,1 0-8 16,3-1-5-16,-1 3-8 0,1-5-8 0,1 5-4 16,3-2-5-16,-2-1-5 0,1 3-1 15,5 0-5-15,-4-1-1 0,4 5-7 16,0-1 1-16,-2 0-5 0,3 5-1 0,0-1 0 16,0 2-1-16,-18 2-3 0,37 3 3 15,-21 1-4-15,4 4-2 0,-4-2 1 0,4 5 3 16,-1 1-6-16,-5 2 1 0,4 4 2 15,-4-1-1-15,-1 0-3 0,0 1 3 0,-5 4-5 16,3-2 1-16,-3-1 0 0,-4-1 2 16,0 0-5-16,1 1 5 0,-5-2 0 15,0-1 11-15,0-16 7 0,-7 35 6 0,3-19 6 16,-2 1 7-16,-3-2-3 0,1-1 3 16,-2-2 0-16,-4 0 0 0,0 1 4 0,-1-3 3 15,0-1 4-15,-2-1-11 0,-2-2 6 16,-2-2-16-16,1-1-5 0,0-3-2 15,-1 0 2-15,-1 0 2 0,2-3 1 0,0-1-8 16,1-2 4-16,2 0-12 0,2-4-13 16,5 1-26-16,0-1-17 0,0-3-47 0,4-2-60 15,6 15-74-15,-4-29-73 0,4 15-181 16,0 3-118-16,0 11-7 0,4-22-313 0,-4 22-305 16</inkml:trace>
  <inkml:trace contextRef="#ctx0" brushRef="#br2" timeOffset="129347.96">18235 11721 2745 0,'13'6'8'0,"-13"-6"62"0,12 5-5 0,-6-1 3 15,-6-4 16-15,14 7 13 0,-14-7 8 16,12 7-2-16,-4-2-12 0,-8-5-6 0,11 14-9 15,-5-7-3-15,1 1-5 0,-1 2 1 16,-2 3 2-16,0-2 2 0,1 3-1 16,-1-1-2-16,0 2-6 0,0 2-9 0,0-1-6 15,0 1-7-15,3-2-1 0,2 0-4 16,-1 0-2-16,0 1-8 0,3-3-23 16,-2-2-39-16,3 1-51 0,-1-2-59 0,1-3-58 15,-1-4-81-15,2-3-186 0,-13 0-497 16,21 0-412-16</inkml:trace>
  <inkml:trace contextRef="#ctx0" brushRef="#br2" timeOffset="129645.38">18736 11532 2894 0,'0'0'-88'0,"0"0"21"16,0 0 26-16,0 0 44 0,0 0 32 0,0 0 28 15,0 0 14-15,0 0 12 0,0 0-3 16,0 0 5-16,0 0 6 0,-30 35-3 16,30-35-4-16,-10 24-12 0,8-10-4 0,0 1-8 15,0 2-7-15,2-17-6 0,2 31-10 16,0-14-13-16,0-5-20 0,2 5-27 0,2-4-30 15,1 0-45-15,2-2-46 0,-1 1-39 16,0-4-37-16,-8-8-118 0,17 13-531 16,-10-11-215-16</inkml:trace>
  <inkml:trace contextRef="#ctx0" brushRef="#br2" timeOffset="131585.07">19132 11618 2484 0,'0'0'-79'0,"0"0"35"16,0 0 19-16,0 0 4 0,0 0 16 0,0 0 25 15,0 0 23-15,0 0 30 0,0 0 13 16,-12-19 0-16,12 19 6 0,0 0 4 0,0 0 9 16,0 0 8-16,0 0 7 0,0 0 3 15,0 0-6-15,0 0-1 0,0 0-2 0,-36 23-3 16,36-23-8-16,-13 11-3 0,13-11-10 16,-15 12-4-16,15-12-13 0,-13 15 0 15,7-6-10-15,6-9-6 0,-8 20-6 0,8-20-6 16,-5 19-4-16,5-19-3 0,0 22-4 15,0-22-4-15,11 21-7 0,-3-9-5 0,1-3-8 16,3 1-6-16,-1-1-9 0,2-3-1 16,1 2-10-16,-3-2 1 0,-11-6-1 15,23 9 6-15,-14-3-3 0,-9-6 4 0,19 7 0 16,-19-7 2-16,13 8 1 0,-13-8 4 16,12 5 5-16,-12-5-2 0,0 0 2 0,14 8 5 15,-14-8 7-15,0 0 0 0,0 0 5 16,0 18 6-16,0-18-2 0,0 0 0 15,0 0-3-15,-16 22 0 0,16-22 0 0,-10 10-3 16,10-10 3-16,-15 11 2 0,15-11 1 16,-15 8-4-16,15-8-5 0,-17 6 0 0,17-6-19 15,-22 4-22-15,22-4-27 0,-24 0-34 16,24 0-48-16,-24-4-65 0,14 0-49 16,-3-2-94-16,3-2-169 0,-2 1-469 0,2-3-439 15</inkml:trace>
  <inkml:trace contextRef="#ctx0" brushRef="#br2" timeOffset="131887.9">19391 11567 3021 0,'0'0'-69'16,"0"0"13"-16,22 2 46 0,-22-2 29 15,16 7 28-15,-16-7 22 0,12 15 15 0,-6-3 16 16,3-1-3-16,-9-11 0 0,4 29-12 0,-4-16-7 16,0 4-10-16,-4 0-4 0,0 1-8 15,-3 1-5-15,-1-2-6 0,0 2-7 16,-4 0-18-16,0-4-39 0,0 2-45 0,-4-1-57 15,4-1-42-15,-1-4-53 0,1-2-108 16,1 1-585-16,0-3-301 0</inkml:trace>
  <inkml:trace contextRef="#ctx0" brushRef="#br2" timeOffset="132554.57">19835 11694 2680 0,'0'0'-80'0,"0"0"37"16,0 0 36-16,0 0 25 0,0 0 35 0,0 0 31 15,0 0 24-15,0 0 17 0,0 0 5 16,0 0 3-16,0 0-6 0,0 0-7 0,0 0 0 16,0 0-6-16,0 0 1 0,0 0-3 15,0 0-6-15,0 0-12 0,0 0-12 0,0 0-10 16,0 0-8-16,0 0-5 0,49 7-8 15,-49-7-4-15,23 3-9 0,-23-3-6 16,27 4-25-16,-14-4-28 0,-13 0-40 0,23 0-42 16,-23 0-57-16,21 0-43 0,-10 0-46 15,-11 0-71-15,0 0-152 0,15-7-431 16,-15 7-288-16</inkml:trace>
  <inkml:trace contextRef="#ctx0" brushRef="#br2" timeOffset="132729.9">19869 11620 2826 0,'0'0'27'0,"0"0"29"0,-13-7 8 0,13 7 11 16,0 0 9-16,0 0 8 0,0 0 6 15,0 0-9-15,0 0-8 0,0 0-9 0,0 0-4 16,0 0-11-16,0 0-7 0,58 1-11 16,-58-1-20-16,24 4-47 0,-8-2-60 15,-16-2-61-15,25 4-61 0,-25-4-126 0,21 2-570 16,-10-2-296-16</inkml:trace>
  <inkml:trace contextRef="#ctx0" brushRef="#br2" timeOffset="133438.01">20427 11232 2693 0,'0'0'-44'15,"0"0"40"-15,6-19 5 0,-6 19 14 16,0 0 9-16,0 0 17 0,0 0 10 0,0 0 8 16,0 0 0-16,0 0 5 0,0 0-4 15,0 0-1-15,0 0 3 0,0 0 7 16,20 40 17-16,-18-24-9 0,2 4-9 0,-2-1-4 16,0 5-10-16,1 2-5 0,-1 0-2 0,0 0-7 15,-2 1-4-15,4 0-2 0,-4-2-2 16,2 0-5-16,3 0-4 0,-3-5 0 15,0-1 0-15,2 0-6 0,-2-2 0 16,2-1-2-16,1-3 0 0,-5-13-7 0,8 25 1 16,-4-18-2-16,-4-7 0 0,8 15-7 15,-8-15-5-15,10 7 1 0,-10-7 1 0,0 0 0 16,0 0 1-16,0 0 0 0,0 0 2 16,0 0 4-16,33-25 4 0,-26 11-5 15,1-1 2-15,-2-6-1 0,3-2 6 0,-1-4 1 16,3-2 5-16,-2-3 0 0,-1 2 12 15,2-1 2-15,-2 5 4 0,2 3-3 0,-4-2 1 16,0 4-5-16,0 1-6 0,-2 2-4 16,3 2 0-16,-5 2-23 0,2-2-32 15,-4 16-53-15,4-21-64 0,-2 14-70 0,-2 7-134 16,-4-17-198-16,4 17-314 0,0 0-231 16</inkml:trace>
  <inkml:trace contextRef="#ctx0" brushRef="#br2" timeOffset="133805.97">20918 11330 2518 0,'0'0'-83'16,"0"0"33"-16,0 0 9 0,0 0 21 16,0 0 14-16,0 0 18 0,-23 41 20 0,17-32 11 15,0 5 11-15,0-1-7 0,-1 0 0 0,0 2 6 16,3 3-5-16,-2-2 12 0,2 2 0 15,2-1 5-15,-2 0-2 0,4-17-4 16,-2 34-11-16,4-17-3 0,0 1-7 0,0-3-6 16,2 0-26-16,2 0-42 0,0-1-46 15,1-1-55-15,0-2-31 0,-3-3-83 0,2 0-511 16,0-1-54-16</inkml:trace>
  <inkml:trace contextRef="#ctx0" brushRef="#br2" timeOffset="134152.24">21141 11437 2214 0,'7'-17'9'0,"-7"17"47"0,0 0 12 16,4-15-1-16,-4 15 16 0,0 0 26 0,0 0 20 16,0 0 12-16,-22-11-1 0,22 11-9 15,0 0-11-15,-31 5-15 0,31-5-9 0,-22 9-14 16,12 1-8-16,0-1-7 0,10-9-6 15,-16 19-8-15,12-9-10 0,-2 2-12 16,6-12-15-16,-2 22-19 0,2-22-21 0,4 20-9 16,-4-20-5-16,10 20 3 0,0-10 7 15,0 1 1-15,-2 0 5 0,3-2 5 0,-3 0 10 16,3 1 14-16,-11-10 13 0,13 17 16 16,-7-10 15-16,2 3 10 0,-8-10 2 15,6 17-3-15,-6-17-5 0,4 19-5 0,-4-19-4 16,-2 17-7-16,2-17 0 0,-8 17-7 15,-2-7-10-15,10-10-46 0,-15 13-54 0,15-13-61 16,-17 10-76-16,8-8-128 0,1 1-204 16,8-3-335-16,-14 3-254 0</inkml:trace>
  <inkml:trace contextRef="#ctx0" brushRef="#br2" timeOffset="134383.19">21410 11358 2671 0,'0'0'-26'15,"21"1"45"-15,-21-1 15 0,0 0 26 0,14 19 21 16,-8-10 8-16,-6-9 13 0,4 26-3 16,-4-9-1-16,0 2-7 0,-2 0-9 15,0 2-8-15,-4 1-8 0,2 2-9 0,-2 0-5 16,-2-1-20-16,-1 0-61 0,-1-1-77 15,-3 2-75-15,0-3-144 0,-1-3-595 16,-6 3-322-16</inkml:trace>
  <inkml:trace contextRef="#ctx0" brushRef="#br2" timeOffset="137658.18">22568 11617 844 0,'0'0'277'0,"0"0"-38"15,0 0-69-15,0 0 5 0,0 0 7 16,0 0-8-16,0 0-1 0,0 0-13 0,0 0-4 16,0 0-10-16,0 0-15 0,0 0-14 15,0 0-10-15,0 0-11 0,0 0-1 0,0 0 2 16,0 0-4-16,0 0 0 0,0 0-11 16,28 16-4-16,-28-16-4 0,18 6-5 15,-3-2-5-15,0-2-6 0,2 4-7 0,1-3-4 16,4 1-8-16,4 1-1 0,-1 0-8 15,3-1-5-15,-4-1-19 0,2 1-35 0,-5-2-36 16,1-1-55-16,-2-1-52 0,0 3-61 16,-6-6-126-16,-1 2-604 0,-13 1-404 15</inkml:trace>
  <inkml:trace contextRef="#ctx0" brushRef="#br2" timeOffset="137902.16">22536 11519 2906 0,'-11'-8'-22'16,"11"8"36"-16,0 0 6 0,0 0 1 15,0 0 8-15,0 0 23 0,0 0 28 0,0 0 13 16,0 0 11-16,51-14 1 0,-29 17-6 16,5-2-3-16,3 2-5 0,2 1-3 15,1-1-7-15,3 0-8 0,0-2-11 0,0 1-6 16,2 2-17-16,-4 0-22 0,0-2-30 15,-4 0-32-15,0-2-35 0,-10 1-46 0,2 1-35 16,-3-2-30-16,-7 0-49 0,-12 0-107 16,18-3-537-16,-18 3-255 0</inkml:trace>
  <inkml:trace contextRef="#ctx0" brushRef="#br2" timeOffset="138145.87">22553 11168 2761 0,'0'0'7'0,"0"0"9"0,0 0-7 15,0 0-2-15,51 19 10 0,-37-12 24 0,6-4 9 16,1 1 10-16,3 0-9 0,2 1-8 15,2 1-22-15,3-2-24 0,1-1-44 0,2 1-48 16,5 1-59-16,-7-5-103 0,-1 3-525 16,-1-3-85-16</inkml:trace>
  <inkml:trace contextRef="#ctx0" brushRef="#br2" timeOffset="141309.75">24638 11187 2305 0,'0'0'-51'0,"-6"-16"14"0,6 16 17 16,-8-16 14-16,8 16 21 0,-14-15 8 15,14 15 32-15,-10-11-12 0,10 11 10 0,-11-12 4 16,11 12 5-16,0 0 2 0,-17-9-3 15,17 9-9-15,0 0 5 0,-21 0-13 0,21 0-2 16,0 0-3-16,-24 9-5 0,24-9 2 16,-16 13-5-16,10-4-5 0,6-9 3 15,-14 16-8-15,6-6-1 0,8-10 0 16,-8 21-3-16,8-21-8 0,-2 17-5 0,2-17-12 16,0 19 1-16,0-19-10 0,0 0 1 15,7 21-8-15,-7-21-6 0,12 11-7 16,-12-11-5-16,19 8 6 0,-19-8-7 0,18 2-1 15,-18-2 10-15,24-2-1 0,-24 2 11 16,21-9 12-16,-8 2 11 0,0 0 20 0,-13 7 12 16,21-17 11-16,-10 8 16 0,-1-3 15 15,0 2 12-15,2-1 9 0,-3 2 14 0,-9 9 0 16,14-18-2-16,-8 9 1 0,-6 9-1 16,10-14-6-16,-10 14-12 0,11-11-11 15,-11 11-8-15,9-9-11 0,-9 9-7 0,0 0-4 16,0 0-6-16,0 0-3 0,0 0-2 15,0 0-8-15,0 0-2 0,0 0-2 0,8 34-1 16,-8-34 1-16,-2 27-4 0,0-9-4 16,2 1-1-16,-2 3 0 0,2 1 1 15,0 1-7-15,0 4 1 0,0 2 1 0,2 0-4 16,0 0 2-16,2-1 0 0,-2 1-3 16,2-2 3-16,0 4-4 0,-2-3 2 15,3-3-1-15,0 2 2 0,-3-1-4 16,2-2 1-16,-2-1 0 0,0-3 2 0,0 0-5 15,0 0 1-15,-2-4 1 0,2 1 1 16,0-3 3-16,-2-15-4 0,6 27-2 0,-5-18 2 16,-1-9-13-16,2 19-27 0,-2-19-48 15,0 15-69-15,0-15-92 0,0 0-191 0,0 0-143 16,-5 8-344-16,5-8-327 0</inkml:trace>
  <inkml:trace contextRef="#ctx0" brushRef="#br2" timeOffset="141873">24868 10620 2729 0,'0'0'-105'0,"-11"-12"19"0,11 12 15 15,0 0 33-15,0 0 17 0,-15-9 24 0,15 9 12 16,0 0 20-16,0 0 12 0,-18-4 5 15,18 4 2-15,0 0 5 0,0 0-5 16,0 0 12-16,-25 9-8 0,25-9-1 0,-13 14-3 16,13-14 1-16,-9 17 1 0,1-6 3 15,2 1-4-15,6-12-1 0,-6 27-5 16,2-15-6-16,4-12-8 0,-3 31 3 16,6-15-5-16,-1 1-2 0,0-2-5 0,4 0-3 15,-2 1-12-15,2-3-32 0,0 2-38 16,1-1-62-16,1-3-47 0,-1-2-62 0,-7-9-120 15,14 14-447-15,-9-8-109 0</inkml:trace>
  <inkml:trace contextRef="#ctx0" brushRef="#br2" timeOffset="142269.96">24945 10715 2419 0,'0'0'-37'16,"8"-11"3"-16,-8 11 13 0,11-8-5 0,-11 8 7 15,0 0 22-15,0 0 10 0,15-6 4 16,-15 6 3-16,0 0 1 0,0 0 7 16,0 0-12-16,15 25 15 0,-15-25 1 0,5 15-2 15,-5-15-3-15,3 19-6 0,-3-19 3 16,4 18 2-16,-4-18-5 0,4 16 2 0,-4-16-6 16,4 14 2-16,-4-14-5 0,0 0-1 15,7 17 7-15,-7-17-2 0,0 0-3 16,0 0-4-16,14 4 7 0,-14-4-7 0,0 0-3 15,0 0 5-15,0 0-9 0,29-24 2 16,-20 17-2-16,-9 7 15 0,12-15 12 0,-12 15 9 16,15-13 5-16,-15 13 7 15,10-12-7-15,-10 12-2 0,11-8-1 0,-11 8-1 16,0 0 7-16,17-7 17 0,-17 7 8 0,0 0 0 16,0 0-3-16,23 14-5 0,-23-14-11 15,15 15-4-15,-7-5-5 0,-8-10-3 16,15 20-5-16,-9-10-4 0,3 2-12 15,-2-2-29-15,-7-10-50 0,9 16-60 0,-5-6-59 16,2-5-66-16,-6-5-154 0,0 0-475 16,6 11-237-16</inkml:trace>
  <inkml:trace contextRef="#ctx0" brushRef="#br2" timeOffset="142474.79">25345 10603 2548 0,'8'-9'-55'0,"-8"9"29"0,0 0-7 16,0 0 16-16,0 0 17 0,0 0 17 15,28 14 19-15,-28-14 6 0,10 23 2 16,-4-9-9-16,-4 3-2 0,0-2 0 16,-2 4-5-16,0 0-5 0,-2-1-13 15,2 2-73-15,-5 3-56 0,-4-2-107 0,1 0-497 16,-3 0 14-16</inkml:trace>
  <inkml:trace contextRef="#ctx0" brushRef="#br2" timeOffset="144117.6">26223 11230 2328 0,'0'0'-55'0,"7"-17"10"15,-7 17 25-15,0-18 18 0,0 18 18 16,0 0 30-16,-9-24 22 0,9 24 5 16,-12-20 14-16,4 13 7 0,8 7 5 0,-19-14-4 15,6 9-4-15,-1-1-7 0,14 6-2 16,-27-4-12-16,12 2-5 0,15 2-4 15,-27 6-7-15,12 0-4 0,1 1-4 0,1 4-9 16,3-3 1-16,-1 6-7 0,4-1-4 16,1 3-5-16,3-2-5 0,1 4-4 0,2-18-7 15,2 30-5-15,1-13 4 16,3-3-6-16,1-1 2 0,2-2 2 0,-9-11-2 16,14 15 2-16,-8-9 0 0,-6-6-3 15,16 7 3-15,-16-7-3 0,0 0 1 0,27-7 2 16,-27 7 6-16,14-13 0 0,-14 13 17 15,13-15 8-15,-7 5 12 0,-6 10 6 0,12-13-6 16,-12 13 6-16,9-10-4 0,-9 10-9 16,0 0-2-16,14-9-9 0,-14 9 4 0,0 0-5 15,0 0-3-15,0 0 1 0,0 0-3 16,19 30 0-16,-16-14-3 0,1-3-1 16,-2 5-4-16,3-2 0 0,0 1-1 0,-1 2-11 15,0-2-40-15,-1 1-51 0,1-1-68 16,0 0-73-16,-3-6-103 0,1 3-183 0,-2-5-366 15,0-9-254-15</inkml:trace>
  <inkml:trace contextRef="#ctx0" brushRef="#br2" timeOffset="144466">26302 11544 2646 0,'0'0'-53'15,"20"9"23"-15,-20-9 3 0,7 6 29 0,-7-6 32 16,6 12 21-16,-6-12 23 0,0 0 10 15,9 19-6-15,-9-19-11 0,7 17 4 0,-7-17-4 16,7 17-2-16,-7-17-2 0,6 15-5 16,-6-15-5-16,5 15-8 0,-5-15-2 0,6 14-11 15,-6-14-15-15,0 0-25 0,12 11-18 16,-12-11-30-16,0 0 2 0,0 0-5 16,18-2 3-16,-18 2-4 0,0 0 11 0,18-15 7 15,-18 15 4-15,11-16 13 0,-11 16 19 16,12-13 19-16,-12 13 19 0,10-9 18 15,-10 9 7-15,11-7 9 0,-11 7 19 0,0 0 4 16,0 0 5-16,21 0-4 0,-21 0-3 16,0 0-5-16,18 10-9 0,-18-10-10 15,11 12-5-15,-11-12-6 0,13 14-9 16,-13-14-1-16,14 15-16 0,-11-8-30 0,-3-7-54 16,12 12-61-16,-12-12-75 0,10 10-81 15,-10-10-198-15,7 4-478 0,-7-4-372 0</inkml:trace>
  <inkml:trace contextRef="#ctx0" brushRef="#br2" timeOffset="144643.97">26720 11627 3031 0,'0'0'37'16,"0"0"0"-16,0 0 2 0,22 0 1 15,-22 0 13-15,0 0 0 0,27 3-6 0,-27-3-5 16,22 2-10-16,-22-2-7 0,23 1-18 15,-23-1-39-15,27 2-61 0,-16 0-50 16,2-2-76-16,-13 0-165 0,21-4-410 0,-10 1-106 16</inkml:trace>
  <inkml:trace contextRef="#ctx0" brushRef="#br2" timeOffset="144814.07">26978 11536 2437 0,'0'0'6'0,"0"0"27"0,0 0 32 16,0 0 42-16,0 0 13 0,27 19 8 15,-27-19 2-15,2 20-3 0,-2-20-17 0,2 22-12 16,-2-22-8-16,0 25-9 0,0-12-11 16,0-13-8-16,2 33-5 0,-2-20-15 0,0-13-62 15,-2 27-77-15,4-14-73 0,-2-4-87 16,0-9-187-16,0 16-406 0,0-16-197 16</inkml:trace>
  <inkml:trace contextRef="#ctx0" brushRef="#br2" timeOffset="145472.97">27304 11207 2527 0,'-8'-13'-63'15,"8"13"21"-15,-8-12 17 0,8 12 24 0,-11-11 16 16,11 11 21-16,-16-12 11 0,16 12 3 16,-14-8-7-16,14 8-4 0,-18-4-1 15,18 4-10-15,0 0 4 0,-25 4-10 0,25-4 1 16,-15 12 9-16,15-12-13 0,-12 15-3 15,6-2 0-15,6-13 0 0,-5 23-2 0,3-10 2 16,2-13 0-16,-2 26 1 0,2-26-3 16,2 20 3-16,-2-20 10 0,0 23 5 15,0-23 11-15,4 19 1 0,-4-19 5 16,7 14 5-16,-7-14-7 0,10 10-2 0,-10-10 1 16,0 0-3-16,15 4 3 0,-15-4 0 15,0 0 7-15,0 0 6 0,27-17 2 0,-27 17 12 16,14-13 9-16,-14 13 6 0,11-9 1 15,-11 9-2-15,11-10-2 0,-11 10-8 16,0 0-6-16,16-9-6 0,-16 9-12 0,0 0-6 16,9-8-11-16,-9 8 2 0,0 0-7 15,0 0-1-15,0 0-1 0,0 0-3 0,0 0-5 16,13 23 4-16,-13-23 3 0,3 21-10 16,-3-21-1-16,-3 30 1 0,3-9-3 15,3 1-3-15,-3-2 1 0,0 3-3 0,2 2 0 16,0 0 2-16,0 2-2 0,3-1 8 15,-1 3 7-15,0-3 4 0,0 1 9 0,-1 0-11 16,5-1-1-16,-4 0-2 0,0 0 4 16,3-3-10-16,-5-2 1 0,2-2-3 15,1 0 2-15,-3-4-8 0,1 2 2 16,-1-2-7-16,-2-15-24 0,5 23-41 0,-5-23-63 16,4 17-82-16,-2-12-70 0,-2-5-124 15,0 0-159-15,0 0-37 0,0 0-302 16,0 0-280-16</inkml:trace>
  <inkml:trace contextRef="#ctx0" brushRef="#br2" timeOffset="145964.81">27485 10539 2679 0,'0'0'-67'0,"0"0"20"0,0 0 26 0,0 0 25 16,-20-3 23-16,20 3 28 0,0 0 13 15,0 0 6-15,-23 22-4 0,15-13-7 16,8-9 0-16,-7 23-3 0,4-9-8 0,1 2-3 16,2-16-5-16,2 34-4 15,5-15-5-15,2 0 0 0,-2 2-4 0,5-2-15 16,-4-4-18-16,4 0-40 0,4 1-62 16,-4-4-51-16,1-5-63 0,0 1-142 0,-1-5-402 15,-2 2-47-15</inkml:trace>
  <inkml:trace contextRef="#ctx0" brushRef="#br2" timeOffset="146325.99">27696 10620 2180 0,'0'0'-65'16,"0"0"32"-16,0 0 9 0,0 0 5 0,0 0 16 16,17 21 11-16,-17-21 6 0,2 17 13 15,-2-17 17-15,-5 20-20 0,5-20 4 16,-2 26 5-16,2-26-10 0,0 24 5 15,0-24-3-15,-2 23 0 0,2-23 5 0,-2 21-10 16,2-21-5-16,0 15 8 0,0-15 0 16,0 0 12-16,2 20-18 0,-2-20 4 0,0 0-8 15,0 0-2-15,0 0-2 0,0 0 6 16,0 0-3-16,0 0-8 0,0 0 11 0,0 0-9 16,0 0 10-16,31-29 21 0,-31 29 12 15,9-11 7-15,-9 11 3 0,0 0 2 16,11-12-4-16,-11 12 0 0,0 0 8 0,0 0 9 15,0 0 8-15,0 0 1 0,0 0-2 16,0 0 6-16,31 13-7 0,-31-13-6 16,16 15-4-16,-11-7-10 0,4 4-6 0,0-2-7 15,2-1-5-15,-3 0-13 0,-8-9-36 16,17 15-54-16,-11-7-77 0,-6-8-81 16,15 8-157-16,-7-5-562 0,-8-3-349 0</inkml:trace>
  <inkml:trace contextRef="#ctx0" brushRef="#br2" timeOffset="146499.54">28075 10696 2835 0,'27'0'-68'0,"-27"0"9"16,0 0 15-16,0 0-11 0,21 5 17 0,-21-5 3 15,14 4-4-15,-14-4 5 0,18 2-13 16,-18-2-22-16,20 4-42 0,-9-2-43 15,-11-2-111-15,20 0-315 0,-11 0 221 0</inkml:trace>
  <inkml:trace contextRef="#ctx0" brushRef="#br2" timeOffset="146690.03">28301 10633 1781 0,'0'0'34'16,"10"-13"0"-16,-10 13-9 0,0 0 17 15,0 0 21-15,0 0 2 0,0 0 5 0,0 0 0 16,0 0-4-16,10 42-8 0,-10-42-10 16,4 23-1-16,-1-8-9 0,-1-2-7 15,-2-13-28-15,9 29-55 0,-5-16-50 0,0 3-54 16,-4-16-104-16,7 20-346 0,-6-12 185 16</inkml:trace>
  <inkml:trace contextRef="#ctx0" brushRef="#br2" timeOffset="146966.29">28515 10562 1697 0,'16'-3'-37'0,"-16"3"21"15,0 0 11-15,0 0 15 0,24 16 11 16,-24-16 32-16,13 16 13 0,-6-3 16 0,5 1 19 16,-3 3 9-16,3 2-11 0,-5 0-2 15,5 2-19-15,-5-2-5 0,-1 1-11 16,-2 0-2-16,-2-1-9 0,0 0-16 0,-4 3-54 16,0-6-58-16,-2 4-61 0,-7 0-95 15,2-3-449-15,-3 1 72 0</inkml:trace>
  <inkml:trace contextRef="#ctx0" brushRef="#br2" timeOffset="148272.11">28721 11380 2136 0,'0'0'104'0,"0"0"9"16,0 0-14-16,0 0-7 0,0 0-1 16,0 0 11-16,0 0-1 0,0 0-4 15,0 0-8-15,0 0-12 0,0 0-7 0,0 0-7 16,0 0-6-16,31 4-12 0,-31-4-17 15,0 0-44-15,0 0-59 0,0 0-51 0,18 0-69 16,-18 0-97-16,9-2-528 0,-9 2-142 16</inkml:trace>
  <inkml:trace contextRef="#ctx0" brushRef="#br2" timeOffset="148417.01">28951 11390 2502 0,'17'5'37'0,"-17"-5"27"16,0 0-9-16,17 8-2 0,-17-8-3 15,0 0-7-15,15 2-5 0,-15-2-5 0,0 0-7 16,0 0-19-16,16 2-46 0,-16-2-49 16,0 0-57-16,14-2-80 0,-14 2-172 15,0 0-240-15,14-6 138 0</inkml:trace>
  <inkml:trace contextRef="#ctx0" brushRef="#br2" timeOffset="148533.96">29157 11399 1856 0,'0'0'-34'0,"0"0"-6"16,14 6-29-16,-14-6-22 0,0 0-28 0,0 0-36 16,0 0-284-16,17 3 408 0</inkml:trace>
  <inkml:trace contextRef="#ctx0" brushRef="#br2" timeOffset="148683.87">29353 11437 1392 0,'0'0'114'0,"0"0"-1"0,19 4 19 16,-19-4 4-16,0 0 11 0,0 0-1 0,19 2-16 16,-19-2-29-16,0 0-33 0,0 0-72 15,0 0-65-15,0 0-61 0,0 0-161 16,21-8-338-16,-21 8 151 0</inkml:trace>
  <inkml:trace contextRef="#ctx0" brushRef="#br2" timeOffset="149411.61">29995 11279 1766 0,'-5'-21'-49'0,"5"21"17"0,0 0 16 16,-4-19 17-16,4 19 18 0,0 0 7 15,-11-16 17-15,11 16 9 0,-10-10 5 16,10 10 13-16,-12-8 0 0,12 8 7 0,-16-8 0 16,16 8 2-16,0 0 5 0,-29 0 3 15,29 0-13-15,-22 6-6 0,22-6-7 16,-24 11-7-16,10-3 2 0,4 2-8 0,-3 1-11 15,2 0 3-15,3 3-8 0,2-1 1 16,-1 0-3-16,3 3-6 0,4-16-2 0,-6 22 0 16,6-22-7-16,2 23 5 0,-2-23-8 15,4 20 0-15,-4-20-1 0,9 15 4 16,-9-15-9-16,12 11-6 0,-12-11-6 0,13 4-9 16,-13-4-2-16,0 0 14 0,0 0-9 15,29-14 10-15,-29 14-5 0,20-16 18 0,-12 4 12 16,0 2 9-16,1-3 11 0,0 3 16 15,-1-1 14-15,-8 11 6 0,13-18 0 16,-7 11 0-16,-6 7-6 0,10-13-11 16,-10 13-8-16,0 0-3 0,10-10 15 0,-10 10 1 15,0 0 0-15,0 0-1 0,0 0-3 16,0 0-1-16,-8 50-5 0,6-32-3 16,2 1-2-16,-2 1-3 0,0 5-6 0,2-2 0 15,0 0-8-15,0 3 1 0,0 0-6 16,2 0-2-16,0 0-3 0,0-4-6 0,0-2-5 15,2-1-43-15,-2-1-39 0,-2-18-49 16,0 31-54-16,2-15-41 0,-2-2-46 16,0-14-99-16,-2 21-150 0,2-10-381 0,0-11-262 15</inkml:trace>
  <inkml:trace contextRef="#ctx0" brushRef="#br2" timeOffset="149736.87">30145 11769 2652 0,'0'0'-68'16,"0"0"20"-16,14 9 21 0,-14-9 33 15,0 0 27-15,0 0 22 0,0 0 12 0,0 0-1 16,0 0-3-16,0 0-9 0,0 0 1 15,0 0-7-15,0 0-1 0,0 0-9 0,0 0-8 16,0 0-15-16,0 0-12 0,0 0-2 16,0 0-5-16,-4-35 7 0,4 35-5 15,0 0 1-15,10-11 0 0,-10 11 2 0,0 0-1 16,0 0 0-16,0 0 3 0,0 0 1 16,0 0 3-16,0 0-2 0,0 0-5 0,0 0-5 15,0 0-47-15,0 0-62 0,0 0-91 16,0 0-234-16,0 0-277 0,0 0 20 15</inkml:trace>
  <inkml:trace contextRef="#ctx0" brushRef="#br2" timeOffset="150845.94">29607 11161 2017 0,'0'0'-104'0,"0"0"13"16,0 0 5-16,-15-10 25 0,15 10 23 15,0 0 18-15,-15-5 12 0,15 5 18 0,0 0 5 16,-18-3 3-16,18 3 4 0,0 0 7 16,-22 0-5-16,22 0 0 0,0 0 3 15,0 0-9-15,-23 8 6 0,23-8-1 16,-13 10-2-16,13-10-2 0,-8 11 4 0,8-11-5 16,-7 15 9-16,7-15-6 0,-2 20 2 15,2-20-12-15,2 19 5 0,-2-19 0 0,0 0 4 16,5 24-5-16,-1-14 0 0,-4-10 0 15,4 15 7-15,-4-15 20 0,4 14-6 0,-4-14 11 16,0 0-2-16,0 0-7 0,11 12 2 16,-11-12-14-16,0 0 4 0,0 0 5 15,0 0-9-15,0 0-1 0,0 0-4 0,31-12-3 16,-31 12 3-16,14-14-2 16,-14 14 2-16,10-13 1 0,-10 13 15 0,10-16 0 0,-1 7 17 15,-9 9 7-15,11-15 14 0,-11 15 7 16,10-14 8-16,-10 14-8 0,9-11 5 15,-9 11-18-15,0 0-1 0,8-13-11 0,-8 13-10 16,0 0 4-16,0 0-1 0,0 0-2 16,0 0-1-16,0 0-5 0,0 0-2 15,0 0-7-15,0 0-2 0,0 0 1 0,0 0-9 16,-4 55-1-16,2-40 0 0,2-15-6 16,-4 35-32-16,4-19-56 0,-2 2-62 15,2 2-83-15,-5-5-129 0,3-2-603 0,0-2-379 16</inkml:trace>
  <inkml:trace contextRef="#ctx0" brushRef="#br2" timeOffset="151351.87">29711 11608 2843 0,'0'0'-104'15,"0"0"11"-15,0 0 12 0,0 0 7 0,0 0 14 16,0 0 2-16,0 0 27 0,0 0 10 16,0 0 8-16,0 0 7 0,0 0 19 15,0 0-4-15,10-45 6 0,-10 45 7 0,0 0-15 16,0 0-1-16,11-8 2 0,-11 8 4 16,0 0-3-16,0 0-3 0,0 0-1 0,0 0 7 15,0 0-9-15,0 0 5 0,25 20 7 16,-25-20-8-16,0 0 12 0,2 16 5 15,-2-16 9-15,0 0 19 0,-4 22 7 0,4-22 12 16,0 0 12-16,-12 20 11 0,12-20 4 16,-13 10 11-16,13-10 5 0,-15 8-16 15,15-8-5-15,-15 3-8 0,15-3-9 16,0 0-10-16,-23-1-8 0,23 1-17 0,0 0-30 16,-15-14-37-16,15 14-34 0,0 0-56 15,-2-21-50-15,2 21-52 0,0 0-91 0,8-21-560 16,-8 21-232-16</inkml:trace>
  <inkml:trace contextRef="#ctx0" brushRef="#br2" timeOffset="152590.21">30041 11775 2488 0,'0'0'-130'0,"0"0"20"0,0 0 16 15,0 0 28-15,0 0 25 0,0 0 27 16,0 0 15-16,0 0 4 0,0 0-8 0,0 0 3 15,0 0-3-15,0 0 3 0,0 0-3 16,0 0 3-16,0 0-5 0,0 0 5 16,0 0-3-16,0 0-4 0,0 0 14 15,0 0 7-15,0 0 11 0,0 0 12 0,0 0 13 16,0 0-3-16,0 0 9 0,0 0 6 16,0 0 4-16,0 0 4 0,0 0-4 15,0 0-1-15,0 0-5 0,0 0-14 0,0 0-6 16,0 0 2-16,0 0-7 0,0 0-5 15,-15-13-1-15,15 13-6 0,0 0 6 0,0 0 8 16,0 0 9-16,0 0 5 0,-10-11-1 16,10 11 2-16,0 0-4 0,0 0-4 15,0 0-3-15,0 0-2 0,0 0-5 16,0 0 1-16,0 0 0 0,0 0 2 0,0 0-4 16,18-26 0-16,-18 26 5 0,12-8 2 15,-12 8 7-15,12-9-3 0,-12 9-1 0,12-11 1 16,-12 11-5-16,14-10-3 0,-14 10-2 15,12-10-3-15,-12 10-5 0,11-12-2 16,-11 12-2-16,10-11-4 0,-10 11-1 0,9-11-2 16,-9 11-2-16,0 0 2 0,15-11-5 15,-15 11-1-15,0 0-4 0,10-10 1 16,-10 10 0-16,0 0-3 0,0 0-2 0,10-8 0 16,-10 8 0-16,0 0 2 0,0 0-1 15,0 0-2-15,0 0 3 0,0 0 3 16,0 0-4-16,0 0 4 0,0 0-2 0,0 0 2 15,0 0-5-15,-20 39 4 0,20-39 2 16,-13 12-1-16,13-12 1 0,-13 14 0 0,7-6 2 16,6-8-6-16,-15 13 2 0,15-13 1 15,-12 11-1-15,12-11 1 0,-14 12-2 0,14-12 0 16,-10 7-26-16,10-7-49 0,-10 9-67 16,10-9-89-16,0 0-186 0,-4 7-204 15,4-7-223-15,0 0-178 0</inkml:trace>
  <inkml:trace contextRef="#ctx0" brushRef="#br2" timeOffset="154121.94">30215 11771 2391 0,'0'0'-109'0,"0"0"24"0,0 0 20 15,-54 11 28-15,54-11 8 0,0 0 15 0,-14 5 19 16,14-5 4-16,0 0 13 0,-13 7 18 16,13-7 10-16,0 0 19 0,0 0 12 0,0 0 3 15,0 0 0-15,0 0 1 0,0 0-8 16,0 0-11-16,0 0-3 0,0 0-15 0,0 0-5 15,0 0-3-15,0 0-4 0,0 0 0 16,0 0-5-16,0 0-1 0,0 0-5 16,0 0-3-16,0 0-1 0,0 0-1 15,19-43-6-15,-19 43 1 0,0 0-3 0,0 0-2 16,15-7-2-16,-15 7-1 0,0 0 1 16,0 0 6-16,0 0-3 0,0 0 5 15,0 0-1-15,0 0-1 0,0 0-2 0,0 0-1 16,0 0-4-16,0 0-2 0,-31 28 11 15,31-28 5-15,-16 14 8 0,8-6 2 0,8-8 5 16,-19 13-4-16,11-3 1 0,8-10-2 16,-18 15 1-16,18-15-9 0,-14 13 3 15,14-13-6-15,-13 11 0 0,13-11 1 16,-11 9-4-16,11-9-1 0,-10 8 7 0,10-8 14 16,0 0-3-16,0 0-6 0,0 0 2 15,-11 12-7-15,11-12-2 0,0 0-4 0,0 0-1 16,0 0-2-16,0 0 1 0,0 0-4 15,0 0 1-15,43-32-3 0,-35 22-1 16,0 0-3-16,1-1 1 0,-9 11 1 0,19-19-2 16,-10 10 0-16,-9 9 1 0,12-16 2 15,-3 9 1-15,-9 7 5 0,11-12 0 0,-11 12-3 16,12-11 0-16,-12 11-4 0,0 0 0 16,8-12-2-16,-8 12 2 0,0 0-3 15,0 0 2-15,0 0 0 0,0 0-4 16,0 0 6-16,0 0-2 0,0 0-3 0,-38 26 2 15,38-26-3-15,-19 16 4 0,9-8-1 16,-1 1-1-16,0 1-1 0,1-2 1 16,10-8 1-16,-19 17-3 0,12-10 0 0,7-7 3 15,-14 12-3-15,14-12 3 0,-13 11-2 16,13-11 4-16,-8 8-3 0,8-8 9 0,0 0 5 16,0 0 1-16,-11 9-2 0,11-9 3 15,0 0-1-15,0 0-1 0,0 0-5 16,0 0 0-16,0 0-3 0,0 0 1 15,0 0-6-15,34-42 1 0,-26 33-1 0,3-3 1 16,0 3-2-16,-3-2-2 0,2 1 1 16,-10 10-2-16,16-13 0 0,-16 13-1 0,12-12-3 15,-12 12-1-15,9-8 3 0,-9 8-1 16,0 0 1-16,0 0 2 0,0 0-2 0,0 0-1 16,0 0 0-16,0 0 3 0,0 0 0 15,0 0 2-15,-28 39-2 0,28-39-1 16,-9 11 0-16,9-11 1 0,-8 12 1 0,8-12-3 15,0 0 5-15,-10 13 1 0,10-13 2 16,0 0 1-16,0 0-1 0,0 0 0 16,0 0-1-16,0 0-2 0,0 0-2 15,0 0-1-15,0 0-6 0,0 0-9 0,0 0-6 16,0 0-2-16,0 0-4 0,40-25 6 16,-40 25 0-16,15-11 4 0,-15 11 1 0,12-10 1 15,-12 10-2-15,0 0 2 0,11-11 4 16,-11 11 6-16,0 0-1 0,0 0 4 15,0 0-2-15,0 0 3 0,0 0-1 0,0 0-1 16,0 0 2-16,-40 25 2 0,40-25-2 16,-18 13 0-16,18-13 0 0,-14 11 2 15,6-5-2-15,8-6-1 0,-14 8 2 0,14-8 1 16,-10 9 3-16,10-9 6 0,0 0 5 16,-15 10 4-16,15-10 2 0,0 0 6 15,0 0 2-15,-12 7-3 0,12-7-3 0,0 0 1 16,0 0-4-16,0 0 0 0,0 0-5 15,0 0 0-15,0 0 6 0,0 0 4 16,0 0-5-16,0 0-3 0,0 0 0 0,0 0 1 16,0-36-2-16,0 36-2 0,0 0-1 15,0 0 0-15,0 0-5 0,0 0 2 0,0 0-3 16,0 0-1-16,4-25-2 0,-4 25 1 16,0 0 2-16,0 0-3 0,0 0 2 15,0 0-2-15,0 0-1 0,0 0-2 16,0-21 1-16,0 21-1 0,0 0 0 0,0 0-6 15,2-17 4-15,-2 17 2 0,0 0-2 16,0 0 2-16,0 0 1 0,2-19-4 0,-2 19 1 16,0 0 2-16,0 0-8 0,0 0 8 15,0 0-4-15,2-19 2 0,-2 19-2 0,0 0 2 16,0 0-3-16,0 0 3 0,0 0-2 16,0 0 0-16,0 0-1 0,4-14-10 15,-4 14-18-15,0 0-33 0,0 0-51 16,0 0-67-16,0 0-69 0,0 0-120 15,0 0-186-15,0 0-410 0,0 0-412 0</inkml:trace>
  <inkml:trace contextRef="#ctx0" brushRef="#br2" timeOffset="155700.01">31076 11081 2228 0,'-10'-17'-59'0,"10"17"35"0,0 0 30 0,0 0 23 16,0 0 10-16,0 0 12 0,0 0 4 16,0 0 13-16,0 0 9 0,0 0 4 15,0 0-5-15,0 0-4 0,0 0-4 0,0 0-6 16,0 0 10-16,0 0 2 0,-24 36-1 15,20-25-4-15,4-11-8 0,-6 25-7 0,4-8-30 16,-3 1 2-16,3-2-5 0,0 2 4 16,2-1-4-16,0-17-6 0,-2 31 4 15,2-31-4-15,0 22 1 0,0-22 1 0,0 22 0 16,0-22-1-16,2 18 4 0,-2-18 0 16,2 14-3-16,-2-14-2 0,0 0-1 0,0 0-2 15,0 0-2-15,0 0-2 0,0 0 1 16,0 0-7-16,0 0-1 0,0 0-5 15,28-37-4-15,-22 22-2 0,1 0 2 16,-3-2-1-16,4 2-2 0,-4-2 5 0,2 1-4 16,-1 1 4-16,0 1 12 0,-5 14 10 15,8-24 18-15,-6 12 9 0,-2 12 1 0,6-19 6 16,-6 19-4-16,2-17-5 0,-2 17-6 16,0 0-5-16,2-15 0 0,-2 15 4 15,0 0-1-15,0 0 9 0,0 0-8 0,0 0-1 16,0 0-2-16,0 0 0 0,-34 38-3 15,28-27-1-15,0 5-3 0,2 1-1 16,-2 2-3-16,3 0 2 0,1 3-4 0,0 0-2 16,4-2-1-16,0 7-2 0,1-4-7 15,1 1-38-15,2-2-37 0,2-1-52 0,0-2-48 16,2-4-64-16,-2-1-82 0,2-3-165 16,-4-3-410-16,3-1-268 0</inkml:trace>
  <inkml:trace contextRef="#ctx0" brushRef="#br2" timeOffset="156031.81">31324 11125 2586 0,'0'0'-93'0,"0"0"28"0,0 0 34 16,0 0 24-16,0 0 25 0,0 0 21 15,0 0 13-15,0 0 6 0,0 0 17 16,-36 33 6-16,32-23-7 0,4-10 8 0,-2 29 4 16,0-12 2-16,2 1-2 0,2 0 0 15,0 0-6-15,0-1-15 0,2 2 1 16,0 0-10-16,0 1-6 0,0-4-7 0,3 0-1 15,0 0-13-15,-1 0-25 0,0-5-43 16,3 3-53-16,-3-1-68 0,0-5-80 16,-6-8-181-16,17 11-408 0,-10-7-162 0</inkml:trace>
  <inkml:trace contextRef="#ctx0" brushRef="#br2" timeOffset="156227.72">31462 11177 2535 0,'0'0'-36'0,"0"0"4"0,12-16-1 0,-12 16 8 15,18-6 1-15,-18 6 3 0,22-2 4 16,-7 0 21-16,-15 2-19 0,28 2-6 16,-28-2 4-16,34 2-8 0,-18 1-23 0,0-2-35 15,-16-1-53-15,25-1-143 0,-15 1-274 16,-10 0 257-16</inkml:trace>
  <inkml:trace contextRef="#ctx0" brushRef="#br2" timeOffset="156406.94">31548 11108 1700 0,'0'0'41'0,"-10"9"4"0,10-9-1 15,-13 16 16-15,8-3 9 0,5-13 5 0,-8 25 5 16,4-10-2-16,4 2-2 0,0-17-9 15,-2 34-12-15,4-17-6 0,0 0 2 16,0 2-24-16,2-4-43 0,-2 3-65 16,3-5-73-16,-5-13-133 0,6 23-336 0,-2-13 160 15</inkml:trace>
  <inkml:trace contextRef="#ctx0" brushRef="#br2" timeOffset="156629.2">31823 11101 1849 0,'0'0'18'0,"22"9"23"16,-22-9 2-16,8 15 7 0,-4-4 6 0,-4-11 2 16,5 29 18-16,-5-12-11 0,0 0-3 15,-5 4 4-15,1 2-19 0,-2-1-12 16,-3 3-32-16,1 0-52 0,-3-1-61 0,1-2-74 15,-6-1-160-15,2-2-226 0,-5 0 236 16</inkml:trace>
  <inkml:trace contextRef="#ctx0" brushRef="#br2" timeOffset="157623.94">30864 10995 1567 0,'0'0'-25'16,"0"0"18"-16,0 0 17 0,0 0 15 0,0 0 4 16,0 0 11-16,0 0 3 0,0 0 13 15,0 0-2-15,0 0 21 0,0 0 11 16,0 0 2-16,0 0 13 0,0 0 4 0,0 0-4 15,0 0-6-15,0 0-2 0,0 0 3 16,-12 28 5-16,12-28-8 0,0 0-3 16,-2 23 6-16,2-23-1 0,-4 19 0 0,4-19-5 15,-5 20-6-15,5-20-28 0,0 23-4 16,-2-10 1-16,2-13-5 0,5 26-3 16,-3-10-2-16,0-1-3 0,-2-15-4 0,4 27-4 15,0-16-6-15,0 3 3 0,2-1-7 16,-2 0 0-16,-4-13-3 0,10 21-2 15,-6-11 0-15,-4-10-3 0,6 17 0 0,-6-17 2 16,8 17-2-16,-8-17-6 0,6 14 2 16,-6-14-1-16,11 11-3 0,-11-11 4 15,7 12-2-15,-7-12 1 0,0 0-6 0,17 5 2 16,-17-5 2-16,0 0 0 0,16 4-5 0,-16-4 2 16,0 0-1-16,0 0-3 0,0 0 1 15,30-14 1-15,-30 14-2 0,10-10-3 16,-10 10 1-16,12-14 1 0,-12 14-4 0,10-18-1 15,-10 18 2-15,8-17-2 0,-1 10 0 16,-7 7 5-16,8-18-3 0,-8 18 0 16,6-19-2-16,-6 19-2 0,7-17-6 15,-7 17-4-15,4-19-2 0,-4 19-2 0,3-19-2 16,-3 19 2-16,0-18 2 0,0 18 1 16,0 0 2-16,-3-31 2 0,3 31-2 0,3-17 6 15,-3 17-3-15,0-19 1 0,0 19 3 16,0 0 4-16,0-23-4 0,0 23 5 15,0-16 1-15,0 16-1 0,0 0 5 0,0 0 0 16,0-18-2-16,0 18 2 0,0 0-2 16,0 0 1-16,0 0-2 0,0 0 0 15,0 0 5-15,2-18-2 0,-2 18 1 0,0 0 2 16,0 0 0-16,0 0 10 0,0 0 2 16,0 0 1-16,0 0 0 0,0 0 1 0,0 0-6 15,2 55 1-15,-2-55-1 0,4 25-13 16,-2-10-54-16,2 2-89 0,0-1-98 15,0-1-201-15,-2 1-457 0,2 0-282 0</inkml:trace>
  <inkml:trace contextRef="#ctx0" brushRef="#br2" timeOffset="164029.91">24945 11391 2560 0,'0'0'-151'16,"0"0"27"-16,0 0 25 0,0 0 12 0,0 0 13 15,0 0 15-15,0 0 14 0,0 0 4 16,0 0 4-16,0 0 3 0,0 0 9 0,0 0 5 15,0 0 7-15,0 0 23 0,0 0 8 16,0 0 13-16,0 0 17 0,0 0 19 16,0 0 9-16,0 0 7 0,0 0-3 0,0 0 9 15,0 0 3-15,0 0 9 0,0 0 6 16,0 0 7-16,0 0 6 0,0 0 1 16,0 0 6-16,0 0 2 0,0 0-2 0,0 0-4 15,0 0-11-15,0 0-11 0,0 0-12 16,0 0-9-16,0 0-6 0,0 0-9 0,0 0-6 15,0 0-5-15,0 0-5 0,0 0-6 16,54 8-3-16,-54-8-6 0,0 0-3 16,22 2-4-16,-22-2-2 0,18 0-3 0,-18 0-2 15,0 0-2-15,23-2 0 0,-23 2-4 16,0 0 0-16,0 0-4 0,25 0 2 0,-25 0-3 16,0 0 0-16,19-2-3 0,-19 2 0 15,0 0-6-15,0 0 3 0,0 0-9 0,23 0-6 16,-23 0-19-16,0 0-18 0,0 0-19 15,20 0-22-15,-20 0-18 0,0 0-25 16,0 0-18-16,14 0-36 0,-14 0-41 0,0 0-99 16,10-6-601-16,-10 6-334 0</inkml:trace>
  <inkml:trace contextRef="#ctx0" brushRef="#br2" timeOffset="164410.4">24985 11239 2732 0,'0'0'-106'0,"0"0"27"16,0 0 25-16,0 0 25 0,0 0 26 0,0 0 44 15,0 0 25-15,0 0 17 0,0 0 14 16,0 0 3-16,0 0 11 0,0 0 5 16,0 0 7-16,0 0 0 0,0 0-4 0,0 0-5 15,0 0-13-15,0 0-8 0,0 0-11 16,34-13-8-16,-34 13-7 0,0 0-7 0,23 1-6 15,-23-1-17-15,22 0-18 0,-22 0-40 16,21 3-47-16,-21-3-65 0,23 2-55 16,-12-1-68-16,-11-1-143 0,23 4-530 0,-11-2-340 15</inkml:trace>
  <inkml:trace contextRef="#ctx0" brushRef="#br2" timeOffset="168073.81">25666 11375 898 0,'0'0'170'0,"0"0"-27"15,0 0-27-15,0 0-1 0,0 0 6 0,0 0 1 16,0 0-5-16,0 0-5 0,0 0 0 15,0 0 6-15,0 0-6 0,0 0 0 0,0 0-2 16,0 0-7-16,0 0-7 0,0 0-9 16,0 0-11-16,0 0-4 0,0 0-11 15,0 0-4-15,0 0-4 0,0 0-8 0,0 0-5 16,0 0-3-16,0 0-4 0,0 0-2 16,0 0-1-16,0 0-4 0,0 0-4 15,0 0-2-15,0 0 0 0,0 0-4 0,0 0-1 16,0 0 1-16,0 0-2 0,0 0-3 15,51-8-2-15,-51 8 1 0,0 0-4 16,28 0 1-16,-28 0-5 0,22-2 4 0,-22 2-2 16,18 0-8-16,-18 0-4 0,20-4-3 15,-20 4-1-15,19-6-9 0,-19 6-14 0,15-2-26 16,-15 2-53-16,11-2-50 0,-11 2-112 16,0 0-579-16,10-4-209 0</inkml:trace>
  <inkml:trace contextRef="#ctx0" brushRef="#br2" timeOffset="174091.74">29105 11399 2533 0,'0'0'-84'0,"0"0"15"16,0 0 17-16,0 0 14 0,0 0 32 0,0 0 26 15,0 0 17-15,0 0 19 0,0 0 2 16,0 0-2-16,0 0 1 0,0 0 1 16,0 0-7-16,0 0 9 0,0 0 9 0,0 0 4 15,0 0 6-15,0 0-4 0,0 0 0 16,0 0 0-16,0 0 0 0,0 0 0 0,0 0 3 15,0 0 0-15,0 0 3 0,0 0-6 16,0 0-2-16,0 0-4 0,0 0-4 0,0 0-9 16,0 0-3-16,0 0-6 0,34 6-4 15,-34-6-6-15,0 0-3 0,22 0-4 16,-22 0-2-16,0 0-4 0,23-2-2 16,-23 2-4-16,0 0 0 0,23-2-1 0,-23 2-4 15,17-2 1-15,-17 2-2 0,0 0-4 16,26-2 2-16,-26 2-2 0,16-2-1 15,-16 2-1-15,0 0-2 0,21-1 1 0,-21 1 2 16,0 0 0-16,20-3-3 0,-20 3 1 16,0 0 5-16,0 0-3 0,0 0 1 0,20 0-1 15,-20 0 0-15,0 0-2 0,0 0-3 16,0 0-8-16,0 0-31 0,0 0-33 16,20-1-64-16,-20 1-63 0,0 0-90 0,0 0-201 15,8-3-477-15,-8 3-408 0</inkml:trace>
  <inkml:trace contextRef="#ctx0" brushRef="#br2" timeOffset="175683.71">29294 11433 2861 0,'0'0'-126'0,"0"0"17"16,0 0 19-16,2-20 1 0,-2 20 18 0,0 0 10 15,0 0 8-15,0 0 20 0,0 0 15 16,0 0 4-16,0 0 28 0,0 0 9 16,0 0 10-16,0 0 13 0,0 0 23 0,0 0 7 15,0 0 5-15,0 0-2 0,-19-6-9 16,19 6-6-16,0 0-10 0,0 0-4 16,-37 13-5-16,37-13-5 0,-18 6-6 0,18-6-3 15,-19 7-6-15,19-7-1 0,-17 8-1 16,17-8 2-16,-15 5-4 0,15-5-3 15,-12 7-3-15,12-7-1 0,0 0 1 0,0 0 0 16,-18 5-7-16,18-5 3 0,0 0 0 0,0 0 0 16,0 0-5-16,0 0-1 0,0 0-1 15,0 0-3-15,0 0 1 0,0 0-1 16,0 0-6-16,0 0-1 0,51-2-1 0,-51 2 3 16,24-3 0-16,-24 3 0 0,24-3-4 15,-24 3 4-15,28-1 2 0,-28 1-2 0,26-3 2 16,-26 3-4-16,23 0-2 0,-23 0 8 15,20-1-6-15,-20 1 5 0,0 0-7 16,24 0 4-16,-24 0-6 0,0 0 3 0,0 0 3 16,0 0 2-16,0 0-3 0,0 0 6 15,0 0-2-15,0 0 2 0,0 0 2 16,0 0 7-16,0 0 5 0,0 0 11 16,0 0 8-16,0 0 5 0,0 0 8 0,-61 8 3 15,61-8 1-15,0 0-5 0,-19 3-5 16,19-3-1-16,0 0-4 0,0 0-5 0,-19 4-2 15,19-4-3-15,0 0-7 0,0 0-2 16,0 0-13-16,0 0-11 0,0 0-10 0,0 0-11 16,0 0-3-16,0 0-9 0,0 0 2 15,63-2 6-15,-63 2 2 0,20 0 5 16,-20 0-2-16,0 0 6 0,25-2 2 0,-25 2 1 16,0 0 4-16,0 0 5 0,21 0-1 15,-21 0 12-15,0 0 4 0,0 0 16 16,0 0 15-16,0 0 6 0,0 0 6 0,0 0-2 15,-70 4 3-15,49-2 7 0,0 0 1 16,-2-2-3-16,1 4 0 0,2-3-3 0,0 1-9 16,3 0-2-16,17-2-4 0,-32 4-4 15,32-4-3-15,-22 2-3 0,22-2-1 16,-18 2-4-16,18-2-6 0,0 0 0 0,-19 4-9 16,19-4-1-16,0 0-4 0,0 0-8 15,0 0-1-15,0 0-1 0,0 0-2 16,0 0-6-16,0 0 1 0,0 0-1 0,0 0 3 15,55 4-1-15,-55-4 1 0,0 0 2 16,0 0 0-16,22-2 1 0,-22 2-3 0,0 0 7 16,0 0-1-16,0 0-2 0,0 0 2 15,21-2 0-15,-21 2 4 0,0 0 2 16,0 0-7-16,0 0 4 0,0 0-1 0,0 0 1 16,0 0-1-16,0 0 0 0,0 0 2 15,0 0-1-15,0 0 3 0,0 0-1 0,0 0 1 16,0 0 1-16,0 0-3 0,0 0 3 15,0 0-2-15,0 0 2 0,0 0-2 16,0 0 2-16,0 0 2 0,0 0-2 0,0 0-2 16,0 0 4-16,0 0 1 0,0 0-1 15,0 0-2-15,-59 4 0 0,59-4-2 0,0 0 4 16,0 0-4-16,0 0 1 0,0 0 0 16,0 0 6-16,0 0-8 0,0 0 2 15,0 0 0-15,0 0-3 0,0 0 4 16,0 0 0-16,0 0-1 0,0 0 2 0,0 0 2 15,0 0-13-15,0 0-16 0,0 0-14 16,0 0-7-16,0 0-9 0,0 0-14 16,61 0-13-16,-61 0-14 0,0 0-32 0,0 0-17 15,26-2-20-15,-18 2-27 0,-8 0-58 16,0 0-558-16,16-6-128 0</inkml:trace>
  <inkml:trace contextRef="#ctx0" brushRef="#br2" timeOffset="178083.83">30458 11250 736 0,'0'0'155'15,"0"0"-42"-15,-23-1 1 0,23 1-2 16,0 0-8-16,0 0 17 0,0 0 3 0,0 0-11 16,0 0 4-16,-19-4-10 0,19 4-8 15,0 0 0-15,0 0-7 0,0 0-13 0,0 0-5 16,0 0-7-16,0 0-5 0,0 0-3 15,0 0-16-15,0 0 3 0,0 0-11 16,48 17-1-16,-48-17-3 0,22 3-5 16,-22-3-3-16,21 6 2 0,-21-6-9 0,19 2-12 15,-19-2-31-15,17 4-14 0,-17-4-10 0,14 4-8 16,-14-4-28-16,0 0-23 0,20 4-26 16,-20-4-58-16,0 0-145 0,0 0-231 15,0 0 232-15</inkml:trace>
  <inkml:trace contextRef="#ctx0" brushRef="#br2" timeOffset="178455.87">30450 11168 1640 0,'0'0'-30'0,"0"0"12"0,0 0 13 16,0 0 13-16,0 0 12 0,0 0 5 16,0 0 14-16,0 0 10 0,0 0 10 0,0 0 12 15,0 0 3-15,0 0 6 0,0 0 3 16,-13-13 8-16,13 13 8 0,0 0-5 16,0 0-4-16,0 0-6 0,0 0-1 0,0 0 10 15,0 0-5-15,0 0 0 0,0 0 7 16,0 0-1-16,0 0 6 0,0 0 0 0,0 0 4 15,-9 39-13-15,9-39-2 0,-6 16-6 16,6-16-4-16,-4 25-13 0,2-11-4 16,2-14-7-16,-2 32-10 0,-1-17 0 0,1 4-6 15,0-2-4-15,0 2-13 0,2 1-46 16,-2-1-47-16,0 1-48 0,2 0-55 16,0 0-61-16,0-1-134 0,0-1-572 0,2-1-357 15</inkml:trace>
  <inkml:trace contextRef="#ctx0" brushRef="#br2" timeOffset="186471.74">6203 14596 977 0,'0'0'237'16,"0"0"-85"-16,0 0-34 0,0 0-15 15,0 0-16-15,0 0 18 0,39 15 8 16,-39-15-12-16,0 0-6 0,0 0-3 0,0 0-13 15,0 0-10-15,0 0 3 0,0 0-13 16,0 0 0-16,26-6 7 0,-26 6-7 16,0 0 3-16,0 0 1 0,0 0-6 0,0 0 0 15,0 0 2-15,0 0 2 0,0 0 6 16,0 0 1-16,0 0 6 0,0 0-7 0,22-5-4 16,-22 5-6-16,0 0-5 0,24 0-7 15,-24 0-3-15,21-2-7 0,-21 2 0 16,26-2-5-16,-26 2-5 0,27-3-2 0,-10-1-2 15,0 1-5-15,-2-1 0 0,-15 4-2 16,33-5 1-16,-13 3-5 0,-4 0 1 16,4-2 1-16,-4 2-2 0,4-2-2 0,-1 3 0 15,-1-3 2-15,2 0-2 0,1 2 2 16,-2-2 1-16,2 3 2 0,1-2 1 0,-4 0-6 16,4-1 10-16,-1 1-8 0,-2 0 0 15,2 0-2-15,0 1-3 0,0-2 1 16,-2 3 2-16,3-4-3 0,-4 2 1 0,2 1-2 15,-2-1 1-15,2 0-2 0,-1 0 1 16,-1 0-2-16,0 1 2 0,0 0-1 16,2 1-1-16,-20 1 0 0,36-5 6 0,-19 3 2 15,-1 1 3-15,2-1 2 0,-18 2-2 16,31-2 6-16,-18 0 3 0,-13 2-1 16,27-1 0-16,-11-2 0 0,-16 3-3 0,27-3 3 15,-27 3 1-15,27-1-3 0,-12 1 2 16,-15 0-4-16,30 0 2 0,-30 0-2 15,32 0 2-15,-18 1-5 0,5-1-1 0,1 0-2 16,-20 0 0-16,36 3 0 0,-18-3-1 16,2 0-3-16,-1 3 1 0,-1-3-1 0,0 1 8 15,-18-1 6-15,38 2 9 0,-21-2 0 16,-1 2 3-16,-16-2 2 0,34-2-5 16,-16 4 0-16,-18-2-6 0,35-2 1 0,-17 0-5 15,-18 2-1-15,34-1-7 0,-16 1 4 16,-1-3-3-16,-17 3 2 0,36-3 1 15,-18 3 7-15,-2-1 7 0,-16 1 3 0,30 0 1 16,-30 0 0-16,27-1-5 0,-27 1-3 16,24 0 0-16,-24 0 0 0,20 0-7 15,-20 0-4-15,20 0 3 0,-20 0-2 0,0 0-8 16,23 1-22-16,-23-1-37 0,0 0-53 16,0 0-67-16,19 0-80 0,-19 0-107 0,0 0-198 15,0 0-69-15,0 0-292 0,0 0-312 16</inkml:trace>
  <inkml:trace contextRef="#ctx0" brushRef="#br2" timeOffset="189705.76">5177 13969 2600 0,'0'0'-153'0,"0"0"30"0,-19-7 25 0,19 7 36 15,0 0 27-15,0 0 37 0,0 0 31 16,-15-6 32-16,15 6 14 0,0 0 7 0,0 0 10 16,0 0 4-16,0 0 11 0,0 0 2 15,-14-7 5-15,14 7-5 0,0 0 3 16,0 0 1-16,0 0 0 0,0 0 0 0,0 0-1 15,0 0-6-15,0 0-9 0,0 0-12 16,0 0-9-16,40-14-9 0,-26 12-7 16,6 0-8-16,1-2-2 0,2 2-14 0,-2 0-13 15,5-2-23-15,-5 1-30 0,0 1-29 16,0-1-41-16,-3 1-33 0,0 2-61 0,-18 0-46 16,26-7-77-16,-16 3-668 0,-10 4-439 15</inkml:trace>
  <inkml:trace contextRef="#ctx0" brushRef="#br2" timeOffset="189923.56">5306 13857 2965 0,'0'0'-69'0,"0"0"12"0,0 0 15 16,0 0 20-16,0 0 25 0,19-31 42 16,-19 31 31-16,9-9 7 0,-9 9 3 0,0 0-1 15,13-10-14-15,-13 10-8 0,0 0 1 16,0 0 8-16,0 0 9 0,0 0-5 0,0 0-7 15,0 0-6-15,12 36-4 0,-12-20-9 16,-2 5-6-16,-2 3-11 0,2 2-36 16,-2 2-53-16,2-1-63 0,-1 6-63 15,1-5-96-15,2 2-202 0,-2 1-371 0,2-3-200 16</inkml:trace>
  <inkml:trace contextRef="#ctx0" brushRef="#br2" timeOffset="195036.13">11750 14650 2405 0,'0'0'-141'0,"0"0"19"16,0 0 13-16,0 0 18 0,0 0 13 0,0 0 23 15,0 0 14-15,0 0 13 0,0 0 13 16,0 0 17-16,0 0 7 0,0 0 16 16,0 0 21-16,0 0 6 0,0 0 18 15,0 0 2-15,0 0 12 0,0 0 6 0,0 0 3 16,0 0 7-16,0 0 7 0,0 0 1 15,0 0-5-15,0 0 1 0,0 0-12 0,0 0-8 16,0 0-6-16,0 0-8 0,0 0-11 16,0 0-4-16,0 0-4 0,0 0-5 0,0 0 1 15,0 0 8-15,0 0 14 0,0 0 5 16,0 0 0-16,0 0 0 0,0 0-2 16,0 0-10-16,0 0-2 0,0 0-2 0,0 0-8 15,0 0-6-15,0 0-3 0,0 0-3 16,0 0-8-16,0 0 1 0,0 0-5 15,6 32-1-15,-6-32-4 0,0 0 0 16,-2 20-6-16,2-20 4 0,0 0-6 0,0 24 2 16,0-24-2-16,0 17-4 0,0-17 1 15,-2 19-2-15,2-19 2 0,2 17 0 16,-2-17-2-16,0 19-1 0,0-19 0 0,0 18 2 16,0-18-4-16,0 18 0 0,0-18-2 15,0 17 3-15,0-17-3 0,0 17 4 0,0-17-5 16,0 18 1-16,0-18 1 0,0 17-2 15,0-17 0-15,0 0 0 0,-2 24-2 16,2-24 3-16,-2 20-3 0,2-20 3 0,-3 15-2 16,3-15 0-16,0 0 1 0,-2 27-1 15,2-27 1-15,0 15 0 0,0-15-4 16,-2 19 5-16,2-19-1 0,0 20-4 0,0-20 2 16,0 18 2-16,0-18 0 0,-2 19-3 15,2-19 4-15,0 19 0 0,0-19-1 16,0 19 2-16,0-19 0 0,-2 19-3 0,2-19 3 15,0 19 2-15,0-19-5 0,0 19 3 16,0-19-1-16,2 20 2 0,-2-20-2 0,0 17-2 16,0-17 1-16,0 18 2 0,0-18-4 15,0 22 4-15,0-22-2 0,2 19 3 0,-2-19-9 16,2 19 8-16,-2-19 0 0,2 19-2 16,-2-19 1-16,3 19-1 0,-3-19 0 15,2 17 0-15,-2-17 3 0,0 17 5 0,0-17 1 16,2 18 1-16,-2-18 5 0,0 16-7 15,0-16 1-15,0 19-2 0,0-19-6 16,0 18 4-16,0-18-1 0,0 19 5 16,0-19-5-16,0 18 1 0,0-18-2 0,0 20 0 15,0-20-1-15,-2 19-4 0,2-19 3 16,-2 18 1-16,2-18-1 0,2 20 2 0,-2-20-2 16,0 17 1-16,0-17-2 0,-2 19 2 15,2-19-4-15,2 19 2 0,-2-19-1 0,0 19 4 16,0-19-5-16,-2 20 4 0,2-20-2 15,2 21-4-15,-2-21 3 0,2 18 1 0,-2-18-3 16,2 21 3-16,-2-21 0 0,3 21 1 16,-3-21-3-16,0 19 3 0,0-19-2 15,2 19 4-15,-2-19-1 0,0 20-4 16,0-20 1-16,2 21 2 0,-2-21-1 16,0 18-1-16,0-18 1 0,-2 19-3 0,2-19 1 15,2 18 1-15,-2-18-1 0,0 17 1 16,0-17 0-16,0 0 6 0,0 25-7 0,0-25 5 15,0 15-6-15,0-15 4 0,0 0-4 16,0 21 0-16,0-21 3 0,2 15-3 16,-2-15 0-16,0 0 3 0,2 19 1 0,-2-19-1 15,0 0-1-15,2 21-1 0,-2-21 2 16,2 13 1-16,-2-13-3 0,0 0 2 0,3 20-3 16,-3-20 5-16,2 17-4 0,-2-17 5 15,0 0-2-15,0 23 0 0,0-23-3 16,2 15 2-16,-2-15 0 0,1 19-4 0,-1-19 6 15,0 0-1-15,0 22-5 0,0-22 4 16,3 18 3-16,-3-18-4 0,0 0-6 16,2 21 6-16,-2-21 1 0,2 15-2 0,-2-15 1 15,0 17-3-15,0-17 6 0,0 16-1 16,0-16-2-16,0 21 0 0,0-21 1 0,0 21 0 16,0-21 0-16,0 20-1 0,0-20-2 15,0 19-1-15,0-19 2 0,2 19 3 16,-2-19-2-16,0 20 0 0,0-20-1 0,0 19 1 15,0-19 4-15,2 19-4 0,-2-19 0 16,2 17 0-16,-2-17-1 0,2 19 4 0,-2-19-5 16,2 16 4-16,-2-16-1 0,3 16-1 15,-3-16-3-15,2 17 3 0,-2-17-3 16,0 0 1-16,4 23 1 0,-4-23 2 16,0 18-1-16,0-18 0 0,2 16-2 0,-2-16 7 15,2 17-7-15,-2-17 0 0,4 19 2 16,-4-19 0-16,0 17-2 0,0-17 3 15,2 18-7-15,-2-18 9 0,0 17-1 0,0-17-1 16,2 19-2-16,-2-19 3 0,0 17-3 16,0-17 4-16,0 19-8 0,0-19 4 0,0 18 2 15,0-18 0-15,0 18-2 0,0-18 4 16,0 19-3-16,0-19 2 0,0 19-1 16,0-19-1-16,0 19 0 0,0-19 0 0,1 22 1 15,-1-22 0-15,0 21 4 0,0-21-3 16,2 22-2-16,-2-22 3 0,2 20-1 0,-2-20 0 15,4 21-3-15,-4-21-2 0,4 19 5 16,-4-19-3-16,4 20 1 0,-4-20 3 16,5 17-2-16,-5-17 1 0,5 18 0 15,-5-18-3-15,4 17 1 0,-4-17-2 0,5 13 2 16,-5-13-1-16,2 15 2 0,-2-15-1 16,0 0-3-16,5 20 3 0,-5-20-1 0,2 11 2 15,-2-11-1-15,0 0 1 0,2 18-2 16,-2-18 3-16,0 0-1 0,2 15-1 0,-2-15-3 15,0 0 2-15,0 0-1 0,2 17 1 16,-2-17 3-16,0 0-3 0,0 0-2 16,0 0 3-16,0 0-2 0,2 15 3 0,-2-15-2 15,0 0 2-15,0 0-2 0,0 0 0 16,0 0 2-16,0 0-2 0,0 0-1 16,0 17 2-16,0-17-3 0,0 0 1 0,0 0 2 15,0 0 3-15,0 0-1 0,0 0-2 16,0 0 3-16,0 0 5 0,0 0-2 15,0 0 1-15,0 0 4 0,0 0 1 0,0 0-2 16,0 0-3-16,0 0 5 0,-15 10-7 16,15-10 1-16,0 0 4 0,0 0-6 15,0 0 2-15,-25 0-3 0,25 0 0 0,0 0 0 16,-23-2-2-16,23 2 4 0,-19 0 1 16,19 0-5-16,0 0 0 0,-29-4 3 0,29 4 0 15,-21-2-2-15,21 2-7 0,-22-2 7 16,22 2-2-16,-23-4 0 0,23 4 0 0,-20-4-1 15,20 4-3-15,-21-1 3 0,21 1 1 16,-19-4-4-16,19 4 3 0,-23-2 4 16,23 2-4-16,-21-2-4 0,21 2 1 15,-19-2 4-15,19 2-1 0,-21-2-2 0,21 2 1 16,-20-2 5-16,20 2-2 0,-18-2-2 16,18 2 0-16,-22-2 3 0,22 2 1 15,-21 0-6-15,21 0 2 0,0 0 2 0,-28-1-4 16,28 1 2-16,-18 0 7 0,18 0-8 15,-20-3 0-15,20 3 3 0,0 0-4 16,-28-1 4-16,28 1-2 0,-20 0 1 0,20 0-1 16,0 0 0-16,-29 0-2 0,29 0 3 0,-18 0-1 15,18 0-2-15,0 0 4 0,-23 1-7 16,23-1 2-16,0 0 0 0,0 0 3 16,-21 3 2-16,21-3-6 0,0 0 2 0,0 0 5 15,-19 0-5-15,19 0 3 0,0 0-6 16,0 0 6-16,0 0-1 0,0 0-2 15,0 0-9-15,-20 1-21 0,20-1-27 16,0 0-45-16,0 0-67 0,0 0-82 0,0 0-173 16,-7-5-172-16,7 5 0 0,0 0-282 15,0 0-248-15</inkml:trace>
  <inkml:trace contextRef="#ctx0" brushRef="#br2" timeOffset="196703.66">10192 16721 2688 0,'0'0'-27'0,"0"0"23"16,0 0 5-16,0 0 8 0,0 0 10 0,0 0 30 16,0 0 9-16,0 0 12 0,0 0 1 15,0 0-9-15,0 0-8 0,0 0-3 16,0 0-6-16,0 0-2 0,0 0-8 0,28-15-17 16,-28 15-15-16,23-3-22 0,-23 3-21 15,30 0-17-15,-14-1-3 0,6 1 0 0,1 0 7 16,0 0 12-16,6 1-6 0,3-1 9 15,0 0 8-15,0 3-5 0,-3-3 18 16,1 2 1-16,0-2 10 0,-1 0 6 0,-1 1 11 16,-3-1 1-16,-1 2 8 0,-2-2-2 15,0 2 8-15,-1 0-4 0,0-2-2 0,-2 2 1 16,1 0-5-16,-2 0-9 0,0-1 10 16,1 2 5-16,-19-3 5 0,34 5 8 15,-20-3 12-15,1 2 4 0,-15-4 13 16,23 5 6-16,-10-2 0 0,-13-3-1 0,19 5-1 15,-19-5-3-15,19 6-3 0,-19-6-5 16,18 6-4-16,-18-6 0 0,14 5-7 16,-14-5-3-16,12 6-4 0,-12-6-4 15,0 0-2-15,18 12 2 0,-18-12 3 0,10 6 7 16,-10-6 4-16,0 0 4 0,11 9 1 0,-11-9 5 16,0 0 1-16,10 12 2 0,-10-12-9 15,0 0-4-15,2 15-5 0,-2-15-4 0,0 0-4 16,-2 22-6-16,2-22 0 0,-4 19-2 15,4-19-1-15,-4 23-6 0,2-10-3 16,2-13 0-16,-4 31-4 0,1-16-1 16,1 2 1-16,2-17 2 0,-2 33-5 0,0-16 1 15,2 1-1-15,0 0-7 0,0 1 2 16,0 0-4-16,0 0 5 0,2 1 0 16,0-1 0-16,3 2-2 0,-2-2 3 0,0 2-5 15,3-3-5-15,-2 2 6 0,0 0-2 16,1 0 4-16,2-4-4 0,-3 0 2 0,1-1-4 15,-2 0 0-15,-3-15 1 0,4 21 2 16,-4-21-1-16,6 20 0 0,-6-20-1 16,4 16 1-16,-4-16 3 0,0 14 0 0,0-14 0 15,0 0-1-15,0 0-4 0,-6 21 4 16,6-21 8-16,0 0-2 0,-14 10-1 16,14-10-5-16,0 0 14 0,-20 6-3 0,20-6 1 15,-15 1-3-15,15-1 6 0,-23 2 6 16,23-2-9-16,-27 2-1 0,27-2 6 15,-29 0-7-15,12 2 2 0,-3-2-3 0,-1 0-1 16,-1 2-1-16,2-2-1 0,-4 0 1 16,-1 1-7-16,-3-1 0 0,4 0 2 0,-6 3 1 15,0-3-4-15,-1 0 2 0,1 1 1 16,-2-1-1-16,0 3-2 0,-2-2-3 16,2 1 2-16,0 0 0 0,1 0 0 0,-1 0 0 15,0 2-2-15,0-2-1 0,1 2 0 16,-1-3-2-16,2 3-4 0,-1 0 4 0,3-2-3 15,-2 2-4-15,3 0 5 0,2-1-16 16,1-1 4-16,1 0 0 0,5 0 4 0,-2-1 1 16,1 3 0-16,2-1 2 15,17-3 0-15,-27 1 3 0,27-1 0 0,-24 4 1 16,24-4 0-16,-16 0-1 0,16 0 0 0,0 0 5 16,-24 2 6-16,24-2-7 0,0 0-6 15,-19 0-8-15,19 0-7 0,0 0 1 16,0 0-2-16,-24-6 3 0,24 6 1 0,-14-8 6 15,14 8-1-15,-15-9-2 0,15 9 6 16,-15-15-1-16,9 6 2 0,-3-3-2 16,9 12-1-16,-12-23 1 0,5 10 2 0,1-1 2 15,-1 2-3-15,3-4 3 0,4 16 1 16,-4-30-2-16,0 15 2 0,2-3 2 16,0 1-1-16,0 0 2 0,2 17 2 0,-2-35-4 15,2 19 3-15,0-2-2 0,0 18 4 16,0-31 2-16,0 13-2 0,2 3 0 0,-2 15-2 15,0-31 3-15,0 15 1 0,2 2-4 16,-2 14 3-16,0-27-1 0,0 27-1 16,-2-27 1-16,0 12 0 0,2 15 2 0,-4-30-2 15,2 16 2-15,-4-1-3 0,2 0-1 16,4 15 6-16,-10-27-4 0,6 16-2 0,4 11 2 16,-6-21 2-16,6 21 0 0,-7-17 0 15,7 17-1-15,-4-16-1 0,4 16 0 0,-4-15-3 16,4 15 0-16,0 0-3 0,0 0 4 15,2-24-5-15,-2 24 3 0,0 0 1 16,4-18 1-16,-4 18 2 0,0 0 6 0,7-15-3 16,-7 15 5-16,0 0 0 0,0 0 1 15,6-15-1-15,-6 15-2 0,0 0-1 16,0 0 1-16,14-13-4 0,-14 13-3 0,16-4-1 16,-16 4-5-16,16-8-3 0,-16 8-1 15,22-6 2-15,-22 6 3 0,21-7-2 16,-11 3 5-16,-10 4 3 0,22-6 8 0,-22 6 9 15,22-8 13-15,-22 8 4 0,26-3 1 16,-26 3-1-16,32-2-4 0,-15 2-4 16,1 2 0-16,2 0 0 0,1-1-9 0,0 1-7 15,0 0-18-15,3 2-35 0,-3-2-50 16,2-1-47-16,2 3-69 0,-1-1-67 0,-3-2-143 16,0-2-149-16,-2 1-368 0,-4-3-349 15</inkml:trace>
  <inkml:trace contextRef="#ctx0" brushRef="#br2" timeOffset="198183.68">10208 17133 2685 0,'0'0'-113'0,"0"0"35"0,7-18 24 16,-7 18 11-16,0 0 19 0,3-15 24 0,-3 15 9 15,0 0 31-15,0 0 26 0,0-21 26 16,0 21 14-16,0 0 20 0,0 0 6 0,-5-25 4 16,5 25-3-16,-5-13-6 0,5 13-11 15,0 0-9-15,-12-15-15 0,12 15-7 16,-12-6-11-16,12 6-5 0,0 0-8 0,-28-4-4 15,28 4-9-15,-21 3-1 0,21-3-4 16,-22 7-6-16,12 1 3 0,10-8-3 16,-22 14-2-16,14-4-4 0,8-10-2 0,-12 19-4 15,8-7-1-15,4-12-1 0,-5 20-3 16,5-20-4-16,2 21-3 0,-2-21-8 16,5 21-8-16,-5-21-7 0,12 16-11 15,-4-9-6-15,-8-7-6 0,16 12-9 0,-16-12-1 16,14 7 0-16,-14-7 5 0,17 2 0 15,-17-2 2-15,0 0 5 0,0 0 5 0,24-15 5 16,-24 15 5-16,8-15 6 0,-2 5 10 16,-6 10 10-16,9-21 9 0,-5 12 9 0,-4 9 6 15,9-17 7-15,-9 17-1 0,8-14 0 16,-8 14-4-16,6-13-3 0,-6 13-2 0,0 0 1 16,0 0 6-16,0 0 10 0,15-4 5 15,-15 4 4-15,0 0-4 0,0 0 5 16,0 0-5-16,17 29-12 0,-13-20 6 15,-4-9-7-15,9 23-4 0,-5-12-5 0,-4-11-3 16,6 25-3-16,1-13-15 0,-7-12-34 16,6 19-47-16,-1-9-52 0,-5-10-62 15,4 15-67-15,-4-15-137 0,4 11-195 0,-4-11-17 16,0 0-247-16,0 0-195 0</inkml:trace>
  <inkml:trace contextRef="#ctx0" brushRef="#br2" timeOffset="198625.42">10338 17197 2440 0,'0'0'-49'0,"0"0"42"0,0 0 23 16,0 0 4-16,0 0 38 0,6 25 26 0,-6-25 15 15,0 0 12-15,0 0-1 0,-2 25-13 16,2-25-4-16,0 0-10 0,-2 19-1 15,2-19-1-15,0 0-4 0,0 19-9 16,0-19-9-16,0 0-1 0,0 0-8 0,0 18 1 16,0-18-7-16,0 0-5 0,0 0-17 15,0 0-20-15,0 0-21 0,0 0-15 16,0 0-16-16,0 0-13 0,0 0-2 0,0 0-1 16,0 0 3-16,0 0 6 0,0 0 16 15,0 0 13-15,28-37 16 0,-28 37 17 16,6-9 13-16,-6 9 13 0,0 0-5 0,8-12 12 15,-8 12 9-15,0 0 2 0,0 0 15 0,0 0 7 16,20-2 3-16,-20 2 7 0,0 0-2 16,0 0 2-16,0 0 1 0,25 15 1 15,-25-15-6-15,8 9-4 0,-8-9-1 16,13 12-9-16,-13-12-12 0,11 14-6 0,-11-14-4 16,10 13-5-16,-10-13-5 0,8 11-5 15,-8-11-15-15,10 9-37 0,-10-9-39 16,0 0-63-16,10 14-63 0,-10-14-93 0,0 0-184 15,10-2-100-15,-10 2-319 0,0 0-263 16</inkml:trace>
  <inkml:trace contextRef="#ctx0" brushRef="#br2" timeOffset="198818.5">10630 17262 2652 0,'0'0'24'16,"0"0"42"-16,23-2-4 0,-23 2 12 15,0 0 13-15,24-2 9 0,-24 2 4 0,20-1-9 16,-20 1-13-16,26 0-9 0,-26 0-8 16,26 1-10-16,-12-1-12 0,-14 0-21 0,28 2-25 15,-28-2-45-15,25 0-45 0,-25 0-57 16,24-2-66-16,-24 2-142 0,19-4-461 16,-13 1-152-16</inkml:trace>
  <inkml:trace contextRef="#ctx0" brushRef="#br2" timeOffset="199000.76">10894 17170 2643 0,'0'0'97'16,"0"0"11"-16,0 0-4 0,0 0 33 0,0 0 16 15,0 0 13-15,0 0-2 0,0 0-9 16,0 0-15-16,23 35-18 0,-23-35-12 16,6 21-9-16,-6-21-12 0,4 21-10 0,-2-8-16 15,-2-13-15-15,2 23-51 0,-2-23-59 16,0 20-82-16,0-20-101 0,-4 19-170 0,0-11-151 15,4-8-355-15,-16 10-324 0</inkml:trace>
  <inkml:trace contextRef="#ctx0" brushRef="#br2" timeOffset="201418.84">9870 17199 2735 0,'0'0'-86'0,"0"0"39"16,0 0 22-16,0 0 16 0,0 0 13 15,0 0 27-15,0 0 23 0,0 0 15 16,0 0 11-16,0 0 8 0,0 0 7 0,-34-11-4 16,34 11 9-16,0 0 2 0,-25-4-1 15,25 4 2-15,-21-4-8 0,21 4-1 16,-28-3-8-16,28 3 3 0,-34-1-4 0,17 1-10 16,-1-2 2-16,18 2-7 0,-39-2-7 15,18-1-4-15,-2 1-4 0,-1 0-5 16,-3 0-6-16,4 0 0 0,-7-1-7 0,3 0 1 15,-3 2-9-15,2-2 4 0,-1 1-7 16,1 1-2-16,1-3-3 0,-3 1 0 0,2 2-7 16,1-3 2-16,2 2-4 0,-5-2 3 15,5 3 1-15,-1-1 1 0,3 0-2 16,-5-1 1-16,0 2-1 0,4 1-2 0,0-2 0 16,-1 0-1-16,3 2-4 0,-2-2 3 15,0 2-2-15,-1-2-3 0,1 0 2 16,4 0-3-16,-6 1 0 0,5 1 0 0,-3-2-1 15,3-1 0-15,0 2-2 0,2-3 2 16,-2 2 1-16,0 0-2 0,-1-2-7 16,1 3 7-16,-2-3-1 0,2 2 0 0,-1-2-2 15,0 0 5-15,0 0-8 0,3 0 1 16,-2 1 1-16,0-1 1 0,1 0 2 16,0 0 0-16,2 0 0 0,-1 1-7 0,19 3 4 15,-34-7 3-15,18 4-1 0,1-1 2 16,15 4-1-16,-30-7 0 0,18 5 1 0,12 2 1 15,-24-6-1-15,24 6 3 0,-23-5-6 16,10 0 6-16,13 5-7 0,-23-5-3 16,23 5 5-16,-28-6 1 0,16 4-3 0,12 2 0 15,-32-7-1-15,17 5 2 0,-2-2-6 16,-2-2 4-16,3 2-1 0,-6 0-1 16,3 1 1-16,-2-2 4 0,2 0 0 15,-1 1-1-15,2 0-2 0,0 3 3 0,18 1-6 16,-31-6 5-16,18 4-2 0,13 2 5 0,-21-6-4 15,21 6 4-15,-18-1-3 0,18 1 3 16,0 0-5-16,-22-7 2 0,22 7 0 16,0 0 3-16,0 0 2 0,-19-1 8 0,19 1 4 15,0 0 1-15,0 0 3 0,-17-6 3 16,17 6 0-16,0 0 5 0,0 0-4 0,0 0 4 16,-15-6-1-16,15 6-4 0,0 0 2 15,0 0-11-15,-12-11 0 0,12 11-2 16,0 0-4-16,-18-13 2 0,18 13-2 15,-10-12-2-15,10 12 0 0,-15-13-1 0,6 4 0 16,9 9 1-16,-18-20-10 0,7 9 8 16,-2-3 3-16,0 1-6 0,-3-3 2 15,-2 2 1-15,0-4-3 0,-6 0-3 0,1-1 4 16,-1-3-3-16,2 2-16 0,-2-1-3 16,1 0 3-16,-1 0 1 0,4-2 0 15,-4 0 1-15,5 2 2 0,-2 0 1 0,2-2 1 16,2 1 3-16,-2-1-1 0,4 3 4 15,-4-2-3-15,2-2-1 0,1 4 0 0,-2-3 2 16,2 0 2-16,-4 0-5 0,3 2-3 16,-1-3 0-16,0 0-6 0,0 3-2 0,2 0-6 15,2 1-3-15,-1 0 5 0,0 1-2 16,2 0 4-16,-1-1 3 0,1 0 0 16,-2 0 4-16,2-1 0 0,-1 1 1 0,1 1 1 15,0-2 2-15,-1 2 2 0,0 1 2 16,2-4-4-16,-1 3 4 0,0-2 1 0,3 2 0 15,-3-2-2-15,1 2 2 0,0-2 3 16,2 3-2-16,-2-3 3 0,1 2-2 16,0-1 0-16,1 1 1 0,-1-1-1 0,1 5 1 15,-1-2 4-15,2-4-2 0,-1 5 0 16,0-2 0-16,-1 0 0 0,2 2 0 16,-1-2 1-16,-1 2 0 0,3-3 4 15,-3 2 3-15,3 1 3 0,-1 1-1 0,1-2-1 16,0 5 1-16,2-5-4 0,-2 4 2 15,0-4-3-15,0 2-1 0,2 1 2 0,-1-1 1 16,-1 2-5-16,-1 0 2 0,1-2-1 16,-1 1 0-16,1 1 3 0,0-2-5 0,-2 3 0 15,0-2 0-15,0 1 0 0,1 0 2 16,-2-1-2-16,3 1-1 0,-3-1 2 16,3 1-2-16,-2 3 0 0,1-4 2 0,-2 2 1 15,3 1 3-15,0-1-8 0,-1 2 1 16,9 10 3-16,-17-22-2 0,9 13 4 0,8 9-3 15,-13-18-3-15,7 9 2 0,6 9 1 16,-13-16-2-16,6 7 3 0,7 9-2 0,-10-17 0 16,10 17-3-16,-8-16 5 0,8 16-2 15,-12-18 2-15,12 18-1 0,-10-16 1 16,10 16-1-16,-8-13 0 0,8 13-1 16,-6-13 0-16,6 13 0 0,0 0 0 0,-11-17-2 15,11 17 4-15,-7-10-3 0,7 10 3 16,0 0-4-16,-8-15 1 0,8 15 1 0,0 0 3 15,-11-15-3-15,11 15 1 0,0 0 0 16,0 0 2-16,-8-15-3 0,8 15-2 16,0 0 1-16,0 0 2 0,0 0 0 0,-8-10-1 15,8 10 1-15,0 0-4 0,0 0-2 16,0 0-5-16,-4-9-2 0,4 9-4 16,0 0-10-16,0 0-5 0,0 0-2 0,0 0-2 15,0 0-3-15,0 0-10 0,0 0-14 16,0 0-19-16,0 0-15 0,0 0-11 0,0 0-4 15,0 0 4-15,0 0 7 0,0 0 14 16,0 0 6-16,0 0 5 0,0 0 9 16,0 0 7-16,0 0 13 0,0 0 13 0,33 6 10 15,-33-6 8-15,0 0 0 0,0 0 8 16,13 9-4-16,-13-9 5 0,0 0-1 0,11 4 2 16,-11-4-4-16,10 7 5 0,-10-7-1 15,10 5 2-15,-10-5 2 0,14 4 7 16,-14-4 9-16,12 3 10 0,-12-3 9 0,15 7 11 15,-15-7 2-15,13 4-8 0,-13-4-5 16,10 3-1-16,-10-3-3 0,11 2-10 0,-11-2-6 16,0 0-4-16,12 5-7 0,-12-5 1 15,0 0 2-15,0 0 0 0,0 0 0 0,16 3 4 16,-16-3 3-16,0 0 8 0,0 0 4 16,0 0 9-16,0 0 8 0,0 0 5 15,0 0 0-15,0 0 12 0,0 0 4 0,0 0 2 16,0 0 3-16,0 0 3 0,0 0-2 15,0 0-4-15,0 0-8 0,0 0-7 16,0 0-5-16,0 0-4 0,0 0-5 0,0 0-5 16,0 0-2-16,0 0-3 0,-51-18 1 15,51 18-2-15,-26-9-2 0,12 5 1 16,14 4-3-16,-28-5 2 0,13 1-10 0,15 4 5 16,-24-7-3-16,24 7-2 0,-22-6 1 15,22 6-5-15,-18-4 1 0,18 4 1 0,-16-5 3 16,16 5 3-16,0 0 0 0,0 0 3 15,-18-4 2-15,18 4 1 0,0 0-1 16,0 0 1-16,0 0-1 0,0 0 0 0,0 0-4 16,0 0 4-16,0 0 2 0,7 35 6 15,-7-35-1-15,11 21 11 0,-5-6 1 0,0-1 3 16,0 1-7-16,2 5-1 0,2-3 0 16,-2 1-8-16,0 1 20 0,1 1-6 15,-1-1-6-15,1-4-1 0,-1 5-6 0,-1-4 0 16,1 1-4-16,-2-2-7 0,2 1-12 15,0-1-28-15,-2-2-31 0,0 0-41 0,0-1-46 16,-6-12-53-16,11 20-61 0,-7-13-63 16,-2 1-147-16,-2-8-155 0,7 10 23 15,-7-10-313-15,0 0-305 0</inkml:trace>
  <inkml:trace contextRef="#ctx0" brushRef="#br2" timeOffset="201712.77">6579 15021 2695 0,'0'0'40'0,"0"0"55"15,0 0-9-15,0 0-9 0,0 0 1 0,0 0-2 16,0 0 3-16,0 0 2 0,0 0-8 16,0 0-9-16,0 0-4 0,50 14-10 15,-50-14-3-15,22 1-6 0,-22-1-7 0,25 2-7 16,-25-2-28-16,24 0-39 0,-24 0-55 16,24 0-78-16,-24 0-97 0,22-2-208 15,-14-2-336-15,-8 4-140 0</inkml:trace>
  <inkml:trace contextRef="#ctx0" brushRef="#br2" timeOffset="211849.53">16870 14579 123 0,'0'0'73'0,"0"0"4"0,0 0-10 16,0 0 2-16,0 0-18 0,0 0 2 16,0 0-3-16,0 0 6 0,0 0 0 0,0 0-1 15,0 0 6-15,0 0 1 0,0 0-1 16,0 0 2-16,0 0-4 0,0 0 1 0,0 0-1 16,0 0-3-16,0 0-2 0,0 0-2 15,0 0 9-15,0 0 6 0,0 0-2 0,0 0 0 16,0 0 5-16,0 0-3 0,0 0 5 15,0 0 3-15,0 0 4 0,0 0-3 16,0 0 0-16,0 0-12 0,0 0 2 0,0 0-13 16,0 0 2-16,0 0-16 0,0 0-3 15,0 0-1-15,0 0 8 0,0 0-1 0,-7 19 3 16,7-19-11-16,0 0 7 0,0 0-8 16,0 0-2-16,0 0 1 0,0 0 1 0,-3 20-1 15,3-20 0-15,0 0-9 0,-4 16 0 16,4-16 0-16,0 0-4 0,-6 18 1 15,6-18-1-15,0 0-4 0,-6 20 0 16,6-20-6-16,-4 15 5 0,4-15-6 16,-4 18 16-16,4-18 3 0,-7 19 1 0,7-19 6 15,-7 19 9-15,7-19-3 0,-4 19-2 16,4-19 2-16,-6 19-5 0,6-19 2 0,-6 23-3 16,4-11-4-16,2-12 4 0,-5 20-3 15,5-20-5-15,-2 23-1 0,2-23-3 0,-6 23-2 16,4-12 2-16,2-11-4 0,-2 23 3 15,2-23-4-15,-2 24-5 0,0-14 5 16,2-10-3-16,-5 25 4 0,3-11-4 0,2-14 0 16,-4 27 0-16,2-14-5 0,-1 2-3 15,3-15 2-15,-2 29 0 0,0-12-1 0,0-2 0 16,-2 1 0-16,2 0 1 0,2-16-1 16,-6 30-1-16,4-12 0 0,0-3-1 15,-2 3-2-15,2-3 5 0,-1 2-3 0,0 0 0 16,3-17-3-16,-2 32 1 0,2-15 2 15,0 1-1-15,0-18-1 0,0 34 1 0,2-17-3 16,-4 0 2-16,4-1 1 0,-2 3-2 16,3-3 3-16,-3 1-1 0,0 1-2 15,-3 1 1-15,3-19-2 0,-2 36-2 16,2-17 3-16,-2-2-2 0,0 2 0 0,0 1 3 16,0-2-2-16,0 2 3 0,0-3-6 15,0 3 6-15,0-2-1 0,2 1-3 16,0 0 2-16,0-1 1 0,0 2-2 0,2-1 2 15,-2 0-1-15,0-3 0 0,0 4-1 16,2-2-1-16,-2 1 2 0,0-2 3 0,2 0-4 16,0 0 0-16,-2-17 0 0,-2 31 2 15,4-16 0-15,0-1-4 0,-2-14 4 0,2 32-1 16,-2-17-1-16,2 0 3 0,0 0-1 16,-2-15 0-16,2 27 2 0,1-11-4 15,0-1 4-15,-3-15 0 0,4 28-3 0,0-11-1 16,-2-1 2-16,-2-1 5 0,4 0-2 15,-4-15 1-15,4 28 3 0,-2-14 6 16,0 1 3-16,-2-15 7 0,0 25-2 0,2-12 2 16,-2-13 0-16,0 27-6 0,-2-12-3 15,2-15 2-15,2 29-3 0,-2-14-3 16,0 0 1-16,2 1-3 0,-2-16 1 0,0 28-3 16,0-13-2-16,2 0 4 0,-2-15-6 15,0 31 5-15,3-16 0 0,-3 0 1 0,0-15 3 16,0 29-5-16,0-13 0 0,0-1 3 15,0-15-3-15,0 30-1 0,0-15 0 16,-3 3 0-16,1-1 1 0,2-17-2 0,0 34 1 16,2-16-1-16,-2 0-1 0,0 1 1 15,0-2-1-15,0 2 0 0,0 1 3 0,0-4 3 16,0 3 0-16,-2 1 4 0,2-1-2 16,0 0-2-16,-2-2 0 0,2 2 0 15,-4-2 0-15,2 1 1 0,0 1-1 0,0-2-1 16,0-2-3-16,0 2 1 0,0 0 2 15,-2 0-1-15,4-17 1 0,-4 31-1 0,-2-14-1 16,2-2 0-16,2 2 0 0,0-2 0 16,0 3 2-16,-2-1 0 0,0 0 0 15,2 0 0-15,-2 0 0 0,1 0-2 0,-1-2 2 16,4-15 5-16,-6 33-2 0,4-19 3 16,-3 2-1-16,3 0 1 0,2-16-2 15,-6 30-5-15,4-17 0 0,-1 2-1 0,-1 1 1 16,4-16-1-16,-4 26-2 0,0-13 0 15,4-13-1-15,-4 22 1 0,4-22-2 16,-4 19-1-16,4-19 1 0,-2 20-1 0,2-20 1 16,-4 14 0-16,4-14-4 0,-3 15 1 15,3-15 0-15,0 0 0 0,-5 19 2 0,5-19-2 16,0 0 1-16,-4 18-1 0,4-18 1 16,0 0-4-16,-4 15 0 0,4-15 4 15,0 0 0-15,-4 15 4 0,4-15 2 0,0 0 0 16,0 0-3-16,0 0 0 0,-4 18-1 15,4-18 3-15,0 0-2 0,0 0 2 16,0 0-2-16,-4 15-5 0,4-15 2 0,0 0 2 16,0 0-4-16,0 0 0 0,0 0 0 15,0 0 3-15,0 0-4 0,0 0 2 0,0 0-3 16,-6 13 4-16,6-13 0 0,0 0 4 16,0 0-9-16,0 0 6 0,0 0 1 0,0 0 1 15,-14 11-4-15,14-11 2 0,0 0-1 16,0 0 4-16,-12 5-2 0,12-5 2 0,0 0 1 15,-17 7 0-15,17-7-3 0,0 0-1 16,-22 4-1-16,22-4 10 0,-18 3-8 16,18-3-2-16,-15 4-2 0,15-4 0 0,0 0-1 15,-21 6 4-15,21-6 2 0,0 0-7 16,-17 4 3-16,17-4-1 0,0 0 0 16,0 0 2-16,-15 4-1 0,15-4 3 0,0 0 4 15,0 0 1-15,0 0-2 0,0 0 3 16,-17 3 0-16,17-3-1 0,0 0-1 15,0 0 5-15,0 0-4 0,0 0-2 0,0 0 4 16,0 0 0-16,0 0-4 0,0 0 0 16,0 0 0-16,0 0-3 0,0 0 0 15,0 0-1-15,0 0-4 0,0 0 0 0,0 0 0 16,-19 1 2-16,19-1-2 0,0 0-4 16,0 0 4-16,0 0 1 0,0 0 2 0,0 0-3 15,0 0 0-15,0 0-3 0,0 0 1 16,0 0 4-16,0 0-3 0,0 0 3 15,0 0 0-15,0 0-1 0,0 0-9 0,0 0-21 16,0 0-10-16,0 0-20 0,0 0-15 16,0 0-13-16,0 0-1 0,0 0 1 0,0 0 10 15,-3 10 7-15,3-10 3 0,0 0 8 16,0 0 7-16,0 0 3 0,0 0 5 0,0 0-4 16,0 0-36-16,0 0-76 0,0 0-78 15,0 0-197-15,0 0-120 0,0 0-356 16,0 0-302-16</inkml:trace>
  <inkml:trace contextRef="#ctx0" brushRef="#br2" timeOffset="213695.6">15246 17580 2736 0,'0'0'-57'0,"0"0"13"16,0 0 2-16,10-10 23 0,-10 10-14 16,0 0 25-16,0 0 28 0,15-7 11 0,-15 7 25 15,0 0 24-15,0 0 14 0,15-6 20 16,-15 6 15-16,0 0 5 0,0 0 0 15,19-6-7-15,-19 6-16 0,0 0-12 0,26-2-13 16,-26 2-24-16,23 2-18 0,-23-2-25 16,32 4-18-16,-16-4-29 0,6 4-19 0,-2-2-22 15,6 2-7-15,0 0-16 0,5-3-10 16,-1 3-2-16,1-1 6 0,1 0 9 16,0 0 12-16,0 0 23 0,-3-3 19 0,3 0 29 15,-4 0 21-15,-3-2 11 0,-1 2 9 16,-2 0-3-16,2 0-2 0,-3 0-1 15,-1 0-4-15,-20 0-3 0,38-1 4 0,-24 1-5 16,-14 0 3-16,30 1 8 0,-15-1 5 16,-15 0 2-16,22 2 6 0,-22-2 7 0,24 5 14 15,-24-5 5-15,21 4-4 0,-21-4 8 16,17 7-6-16,-17-7-4 0,15 5-6 16,-15-5-3-16,15 5-5 0,-15-5 3 0,13 8-4 15,-13-8 3-15,10 8 1 0,-10-8 1 16,0 0-10-16,13 13-3 0,-13-13-4 0,6 10 3 15,-6-10-13-15,11 11-2 0,-11-11-2 16,13 12-3-16,-13-12-1 0,14 11-3 16,-14-11 2-16,13 12-3 0,-13-12 2 0,11 7 12 15,-11-7-4-15,10 8 4 0,-10-8 8 16,0 0 3-16,10 7 0 0,-10-7-7 0,0 0 3 16,0 0-4-16,12 10-4 0,-12-10-5 15,0 0 2-15,0 0 1 0,6 11 8 16,-6-11-3-16,0 0 6 0,0 0 2 15,-2 19-1-15,2-19 0 0,0 0-3 0,0 0 3 16,-6 31-6-16,6-31-6 0,-5 19 3 16,5-19-8-16,-5 22 2 0,3-10-4 15,2-12-2-15,-2 28-1 0,2-14-6 0,0-14 8 16,0 34-8-16,2-17 1 0,0 1 1 16,-2-2-1-16,3 2-1 0,-1-1-3 0,-2-17 2 15,2 30-5-15,-2-16 2 0,0-14-3 16,0 28 1-16,3-15 4 0,-3-13 0 15,0 27-4-15,2-13-1 0,-2-14-2 0,2 27-3 16,-2-14 1-16,0-13 4 0,0 24-2 16,2-12 1-16,-2-12 1 0,0 0 2 0,-2 28-2 15,2-28-1-15,-2 17 1 0,2-17 1 16,-5 16-1-16,5-16 5 0,-9 11-2 0,9-11 2 16,-12 11 1-16,12-11 0 0,-14 10 5 15,14-10-3-15,-20 9 1 0,10-5-2 16,10-4-1-16,-21 10-2 0,10-7-2 0,11-3 4 15,-23 11-4-15,12-8 1 0,11-3-3 16,-21 8 1-16,21-8-2 0,-21 7 1 0,21-7 2 16,-20 6-1-16,20-6-2 0,-16 6 0 15,16-6 1-15,-18 6-1 0,18-6 2 16,-16 3-3-16,16-3 4 0,-19 4-1 0,19-4-4 16,-22 0 1-16,22 0 0 0,-22 0 0 15,22 0-2-15,-26 0-1 0,26 0 0 0,-28-1 2 16,14-2 2-16,14 3-2 0,-33-3-1 15,17 1 0-15,-4 0 15 0,2 0-1 16,18 2-3-16,-34-4-1 0,15 2-1 0,-1-1-1 16,20 3 1-16,-35-4-8 0,16 2 5 15,2 1-1-15,-3-2 2 0,2 0-3 0,18 3-1 16,-36-1 2-16,19-1-3 0,-3 2 1 16,20 0 0-16,-36-4-2 0,18 3 0 15,-1 1 0-15,19 0-1 0,-34-4 4 0,14 4-3 16,20 0 3-16,-35-2-4 0,17 2 0 15,2-2 2-15,16 2-4 0,-36 0 5 0,17-3-2 16,2 2 0-16,17 1 0 0,-27-2-2 16,27 2 3-16,-29-2-1 0,29 2 1 15,-23 0-2-15,23 0 0 0,-18-2 0 0,18 2 0 16,0 0 2-16,-24-3 0 0,24 3 0 16,0 0 1-16,-19-3-1 0,19 3 1 0,0 0-3 15,0 0 3-15,-17-4-4 0,17 4 1 16,0 0-2-16,0 0 4 0,0 0-6 15,-5-20 5-15,5 20-1 0,0 0 2 0,3-21-4 16,-3 21 3-16,0 0-3 0,5-26-1 16,-5 26 4-16,2-23-2 0,-2 23 1 0,4-25-2 15,-2 14 0-15,-2 11 1 0,2-25-1 16,2 11 0-16,-2-1-1 0,-2 15 1 0,5-23 0 16,-1 11 1-16,-4 12-1 0,6-24-2 15,-2 11 3-15,-4 13-1 0,5-26-1 16,-3 14 1-16,-2 12-3 0,4-25 3 0,-4 25-2 15,4-27 1-15,-2 15-1 0,-2 12-2 16,0-22 4-16,0 22-2 0,0-24 0 16,0 24 0-16,-2-19-3 0,2 19-1 0,0-19 0 15,0 19-5-15,0-19-6 0,0 19-2 16,0 0 0-16,2-21 0 0,-2 21-3 0,0 0 10 16,2-19-8-16,-2 19 8 0,3-15-3 15,-3 15 8-15,0 0-6 0,2-17 9 0,-2 17-6 16,0 0 3-16,1-17 5 0,-1 17-2 15,0 0 1-15,0 0-2 0,3-19 0 16,-3 19 5-16,0 0-9 0,0 0-1 0,0-19-4 16,0 19-6-16,0 0 0 0,0 0-2 15,0-21-1-15,0 21 0 0,0 0 3 0,0 0 6 16,0-21-4-16,0 21 9 0,0 0 5 16,0 0-2-16,0-17 2 0,0 17 2 15,0 0 4-15,0 0 3 0,2-17 0 0,-2 17 0 16,0 0-6-16,0 0 9 0,0 0-9 15,0 0 1-15,0 0 1 0,0 0 3 0,0 0-3 16,-2-21 2-16,2 21-3 0,0 0-1 16,0 0-14-16,0 0-21 0,0 0-28 15,0 0-52-15,0 0-87 0,0 0-93 0,4-6-260 16,-4 6-25-16,0 0 26 0,0 0-378 16,0 0-349-16</inkml:trace>
  <inkml:trace contextRef="#ctx0" brushRef="#br2" timeOffset="-213154.25">15613 18045 2762 0,'0'0'-105'15,"9"-17"22"-15,-9 17 11 0,0 0 16 16,11-13 18-16,-11 13 29 0,9-10 24 0,-9 10 29 15,0 0 15-15,10-15 11 0,-10 15 11 16,9-11 6-16,-9 11 3 0,0 0 0 16,10-16-4-16,-10 16-2 0,4-11 0 0,-4 11 5 15,0 0 4-15,9-16 6 0,-9 16-10 16,0 0 1-16,2-17-8 0,-2 17 2 16,0 0-5-16,0 0-1 0,-11-21-8 0,11 21-2 15,0 0-7-15,-14-13-9 0,14 13-4 16,-13-8-4-16,13 8-9 0,-17-7-3 0,17 7-5 15,-15-6-1-15,15 6-1 0,0 0-2 16,-23-2-4-16,23 2 1 0,0 0-4 16,-26 2-2-16,26-2 4 0,-14 6-3 15,14-6-3-15,-13 11 6 0,13-11-5 0,-11 13-2 16,11-13 6-16,-4 15-5 0,4-15-4 16,0 20 3-16,0-20-1 0,0 0-1 0,4 26-3 15,-4-26 4-15,6 18-1 0,-6-18-4 16,9 14 2-16,-9-14-1 0,13 10 0 15,-13-10-3-15,15 10-3 0,-15-10 0 0,16 6 0 16,-16-6 2-16,18 2-4 0,-18-2 2 16,0 0-6-16,25-5 6 0,-25 5 1 0,17-9-5 15,-17 9 0-15,19-13 3 0,-9 5 0 16,1-2-4-16,-2-1 7 0,1 1 6 16,-10 10 4-16,18-18 0 0,-10 8 8 0,-8 10 6 15,14-14-4-15,-14 14 3 0,10-10 0 16,-10 10-2-16,9-10-2 0,-9 10 1 15,0 0 13-15,0 0 0 0,0 0 10 0,0 0 3 16,0 0-4-16,0 0-1 0,0 0-5 16,7 39-8-16,-7-39-3 0,0 26-6 15,0-13 4-15,2 5-7 0,-2-18-21 0,2 30-26 16,-2-17-37-16,0-13-51 0,4 23-64 16,-2-10-71-16,-2-4-128 0,0-9-207 0,7 16 9 15,-7-16-377-15,0 0-384 0</inkml:trace>
  <inkml:trace contextRef="#ctx0" brushRef="#br2" timeOffset="-212797">15864 18066 2826 0,'15'-14'-86'0,"-15"14"57"0,10-7 28 0,-10 7-11 16,0 0 15-16,17-11 13 0,-17 11 13 15,15-6 22-15,-15 6 13 0,0 0 16 16,19-6 9-16,-19 6 5 0,13-6-3 0,-13 6-4 16,0 0-1-16,0 0-6 0,21-1-1 15,-21 1-2-15,0 0-3 0,0 0-5 0,0 0-2 16,21 1-4-16,-21-1 6 0,0 0 0 16,0 0 4-16,9 12-2 0,-9-12 2 15,0 0-1-15,0 0-2 0,0 0 3 0,0 0 0 16,0 0 1-16,-15 32 0 0,15-32 2 15,-9 11-6-15,9-11 9 0,0 0-1 16,-10 18-11-16,10-18-12 0,-5 11-1 16,5-11-3-16,0 0-13 0,7 25-34 0,1-17-39 15,1-3-54-15,-9-5-54 0,25 16-67 16,-13-9-54-16,2-3-112 0,0 0-170 0,-1 0-45 16,-13-4-320-16,19 1-306 0</inkml:trace>
  <inkml:trace contextRef="#ctx0" brushRef="#br2" timeOffset="-209583.07">15163 18183 2714 0,'0'0'-88'15,"0"0"19"-15,0 0 12 0,0 0 7 0,0 0 16 16,0 0 26-16,0 0 19 0,0 0 26 16,0 0 9-16,0 0 14 0,0 0 11 15,0 0 10-15,0 0 11 0,0 0 0 16,0 0-4-16,0 0-6 0,0 0 4 0,0 0-6 16,0 0-1-16,0 0 0 0,0 0-4 15,-36-3-6-15,36 3-8 0,-24 4-5 16,10 0-7-16,14-4-7 0,-36 2-3 0,17-2-4 15,-5 0-4-15,2 0-3 0,-4 0-2 0,-3 0-4 16,-1 0-2-16,-1 0-1 0,3 2-1 16,-2-4-3-16,-2 4 2 0,2-2-5 15,1 0-2-15,-4 0 0 0,2 2 0 0,-1-2-1 16,1 0 9-16,-1-2 2 0,-2 2-3 16,3 0 1-16,-3-2 3 0,0 2 0 15,-4-2-1-15,0 1 22 0,4-2 6 16,-6 2 3-16,4 1 0 0,-3-3 0 0,3 3 0 15,-3 0-6-15,3 0-3 0,-7 3-2 16,3-3-7-16,-6 1-9 0,4 2 5 16,1-2-3-16,-4 1-7 0,3 0 4 0,0-2 1 15,-2 2 5-15,9-1 2 0,-6 3 5 16,8-2 3-16,-1 0-3 0,0 2-2 0,2-2-6 16,-1-1-4-16,3 2-6 0,-1 0 2 15,2 0-2-15,-1-2-5 0,1 1 1 0,1-2-1 16,-1 2-5-16,-1-2 1 0,-1 0 7 15,2 0-8-15,-3 0-1 0,-1 0-2 16,-2-2 0-16,2 0 3 0,-1 1-5 16,-2-2 1-16,-2 2-2 0,-2-1 1 0,-3-2-2 15,3 2 3-15,0-2-4 0,-2 2 5 16,2-2 1-16,-2 1-5 0,1-1 0 0,1 1 0 16,-2 0-4-16,0-1 7 0,0 0-11 15,-4-1 3-15,2 1 1 0,-1 0 0 16,0 0-2-16,3 0-3 0,-4 1 5 0,4-1-2 15,-1 0 3-15,3 2 0 0,0-2 2 16,-1 3-5-16,7-3-7 0,0 2-3 0,-3 0-12 16,3-2-8-16,-2 0-8 0,-5 0-4 15,3 0-3-15,-2 0 0 0,1-1 7 0,-4 1 4 16,1-2 2-16,2 1 4 0,-5-1 4 16,3 2 4-16,3-1-1 0,-1 1 1 15,0-2 4-15,0 2 2 0,0 1 0 16,0-3 7-16,-1 0-4 0,1 0 5 0,-2 1-1 15,0 1-1-15,-3-4 1 0,3 2 2 16,-1 0 0-16,3 1 2 0,-2-1 0 16,-1 1 0-16,5-1 1 0,-2 2 2 0,8-1-5 15,-1 0 5-15,1 0 0 0,0 1 1 16,2 0-3-16,1 2 3 0,1 0-6 0,-2-1 4 16,3-2-2-16,-1 1 0 0,-1 0 2 15,1 3-1-15,2-3 2 0,4 2 4 16,-2 1 0-16,1-3 4 0,-1 1 4 0,4 2 1 15,-2-2-1-15,1 2 3 0,0-1-5 16,0 0 0-16,1 0 1 0,-2 2-1 0,0 0 0 16,-1 0 0-16,1-2-3 0,0 2 0 15,0-1 0-15,1-2 0 0,0 1-1 16,0 2 2-16,-3-1-1 0,3-1 2 0,0 0-3 16,0 0 2-16,-1 0-1 0,2-2-2 15,-1 0 0-15,-3 3 2 0,0-1-3 16,0-4 0-16,-2 2-2 0,3 3 1 0,-3-4-1 15,4 1-1-15,-2 1-2 0,3 1 4 16,-1-2-2-16,0 1 1 0,0-1-1 16,1 2 1-16,0 0 2 0,0-2-3 0,-1 2 1 15,2-1 3-15,0 0-4 0,1-1 3 16,0 3 0-16,0-3-2 0,2 0-1 16,17 4 0-16,-36-6 2 0,19 5 0 0,0-2-1 15,17 3 2-15,-32-3 0 0,32 3 1 16,-25-2-1-16,25 2 0 0,-21-2-2 0,21 2 1 15,-21-2 0-15,21 2 2 0,-20 0-3 16,20 0 3-16,0 0 0 0,-29-4 0 0,29 4 2 16,-21-2 1-16,21 2-2 0,-21-2 3 15,21 2-2-15,-24-4 3 0,24 4-5 16,-20-1 0-16,20 1-6 0,-24-2-2 16,24 2-4-16,-23-4 3 0,23 4-2 0,-22-4 2 15,22 4 2-15,-20-4 1 0,20 4 1 16,-24-3 3-16,24 3-3 0,-21-3 1 15,21 3 3-15,-21-5-1 0,21 5 3 0,-25-8 0 16,13 5 1-16,12 3 1 0,-24-6-5 16,11 2 1-16,13 4 0 0,-28-10 2 0,14 5-3 15,14 5 4-15,-28-8-2 0,13 2 1 16,0 3 1-16,15 3 3 0,-27-10 9 16,12 6 6-16,15 4 2 0,-23-9 6 0,9 3-4 15,14 6 1-15,-20-9 0 0,9 2 1 16,11 7-8-16,-25-13 4 0,14 8-4 0,-3-3 2 15,-2 2-5-15,2-1 1 0,-1-1-6 16,-2 0 1-16,0 1-2 0,0-1-1 16,0 1-4-16,1-3 3 0,-2 0-6 0,1 3 5 15,3-2 2-15,-2 0 3 0,2 0 13 16,2-1 3-16,-4 3 1 0,6-3-2 16,-3 1 0-16,13 9 5 0,-21-17-5 0,10 8-4 15,3-1 2-15,-2 0 2 0,-2 1-2 16,2-1-5-16,0 1-2 0,-1-2 0 0,-2-1-4 15,0 0-2-15,-1-2 0 0,-1 0 3 16,-4-4-4-16,0 3-2 0,-2-3-6 16,-5-4 4-16,3 3-2 0,-5-1-5 15,1-1 6-15,-1-3-2 0,0 4-3 0,-3-5 2 16,-3 0-2-16,2 0 2 0,5 4-9 16,-3 1 7-16,3-3 1 0,0 2 0 0,-1 0-3 15,0-1 5-15,3 0-9 0,-3 1 7 0,5 0 1 16,0 0-4-16,2 2 2 0,-1-2 0 15,2 1-3-15,-2 1 3 0,3-5 1 16,2 6-1-16,0-1 1 0,1 2 2 16,0-2 6-16,2 0 1 0,-1 0 3 15,2 2-13-15,0-2 4 0,-1 0-3 0,0 2 3 16,2-2-2-16,-2-1-1 0,1 2 2 16,-2 1-2-16,2-2 2 0,1 2-3 0,-4-1 2 15,4 1-2-15,0 1-4 0,-2 0 7 16,0 0 1-16,1-1-6 0,1 2 2 15,-2 0-1-15,2 0 1 0,0-1 1 0,-4 4-2 16,6-2 1-16,-5 1-2 0,4 0 1 16,-2 1 2-16,1-2-3 0,2 4-2 0,-4 0 3 15,4-2 1-15,0 3-3 0,-1-1 2 16,11 10-2-16,-19-17 3 0,10 8-1 16,9 9-2-16,-18-16 0 0,8 9 5 0,10 7 6 15,-16-18-7-15,8 11 2 0,8 7-5 16,-20-16 1-16,12 7 0 0,8 9-3 0,-17-17 5 15,7 10-4-15,1-5 3 0,-2 2 2 16,3-1-2-16,-2-1-2 0,-2-2 2 0,0 4 0 16,-1-5 0-16,1-1 1 0,-1 3-2 15,0-2 1-15,-1-1-3 0,-2 3 2 16,2-2-3-16,-1 0 4 0,-2-1 0 0,2 3 1 16,3 1-1-16,-4-1-4 0,4 2 4 15,0-1 5-15,1 2-5 0,-2-1-3 0,2 0 1 16,3 1 5-16,-4-1-3 0,3 1-3 15,0-1 8-15,1 0-5 0,0-3-2 16,-3 5 4-16,2-5-4 0,1 3 2 0,0-2 0 16,-1 0 0-16,-1 1-3 0,1-1 3 15,-2-1 0-15,1 0 0 0,2 2 1 16,-4-3 2-16,4 5-4 0,-2-4-5 0,1 1 7 16,1-1-1-16,-3 4 0 0,3-3-2 15,-1 0 0-15,9 13 4 0,-14-22-2 0,7 8-2 16,-2 3 0-16,3-1 2 0,6 12 0 15,-14-22 0-15,5 11-2 0,2-1 2 16,7 12 2-16,-14-23-2 0,5 12 0 0,9 11 0 16,-14-22-1-16,5 11 3 0,0-1-1 15,9 12 1-15,-16-21-3 0,8 12 0 16,-2-5 1-16,0 5 0 0,10 9 1 0,-19-23-2 16,11 13-1-16,1-1 3 0,7 11-3 15,-17-17 2-15,11 8 2 0,6 9-1 0,-12-18 1 16,12 18 2-16,-10-19-2 0,10 19 3 15,-10-16-1-15,10 16 3 0,-8-18-1 16,8 18-1-16,-6-17-1 0,6 17 0 0,-9-19-3 16,9 19 1-16,-6-17-3 0,6 17 3 15,-9-13 2-15,9 13 1 0,-6-13-4 16,6 13 5-16,0 0-2 0,-7-18-1 0,7 18 0 16,0 0-4-16,-4-13-3 0,4 13 7 15,0 0-2-15,0 0 3 0,-6-15-3 0,6 15-1 16,0 0 3-16,0 0 4 0,0 0 0 15,0 0-5-15,-6-18 0 0,6 18 0 0,0 0 0 16,0 0-2-16,0 0-1 0,0 0 2 16,0 0-1-16,0 0 1 0,0 0-5 0,0 0 3 15,0 0 6-15,0 0-4 0,0 0 1 16,0 0-4-16,0 0 2 0,0 0 0 16,0 0-1-16,0 0-1 0,0 0 1 0,0 0 3 15,-22 37-1-15,22-37 0 0,-4 16-1 16,4-16 3-16,-6 19-2 0,6-19-1 0,-6 25-2 15,4-11 2-15,-3 1 1 0,1-2-2 16,4-13 5-16,-7 29-4 0,3-17 0 16,4-12 1-16,-6 23-2 0,6-23 1 0,-4 16 0 15,4-16-1-15,-7 17 4 0,7-17-1 16,-4 14 2-16,4-14-1 0,0 0-1 16,-4 15 5-16,4-15-7 0,0 0 2 0,0 0-6 15,-4 17 9-15,4-17-1 0,0 0 2 16,0 0-4-16,0 0 0 0,0 0-1 0,0 0-2 15,0 0 1-15,0 0-1 0,0 0 0 16,0 0 1-16,0 0 0 0,0 0 4 0,0 0-2 16,0-59-4-16,0 59 2 0,2-19 0 15,-2 19-1-15,0-21 4 0,0 21 1 16,2-19-4-16,-2 19-2 0,0-18-2 16,0 18 3-16,0 0 2 0,0-24-2 0,0 24 0 15,2-15 0-15,-2 15 6 0,0 0-1 16,2-20-2-16,-2 20 4 0,4-15-4 15,-4 15 4-15,0 0 5 0,0 0 3 0,4-20-1 16,-4 20 3-16,0 0-1 0,7-14 5 16,-7 14-6-16,0 0-6 0,6-13 1 0,-6 13-2 15,0 0 3-15,8-12-5 0,-8 12-2 16,0 0 5-16,0 0 3 0,18-6 0 16,-18 6-2-16,0 0 0 0,0 0 3 0,0 0 0 15,28 22 3-15,-22-13-7 0,0 3 1 16,0-1 23-16,0 3-4 0,3 1-2 0,-3-2-11 15,5 3-25-15,-2-1-33 0,-3 2-47 16,2-2-62-16,-2 2-72 0,4-2-67 0,-4-2-135 16,0-1-196-16,-2 1 11 0,-4-13-350 15,2 18-398-15</inkml:trace>
  <inkml:trace contextRef="#ctx0" brushRef="#br2" timeOffset="-209252.54">5865 15641 3051 0,'-17'10'54'0,"17"-10"20"0,0 0-7 0,0 0 5 15,0 0 21-15,0 0-3 0,0 0 0 16,0 0-14-16,0 0-8 0,0 0-12 0,0 0-2 16,0 0-7-16,0 0-6 0,60-4-6 15,-44 1-25-15,-16 3-39 0,34-3-61 0,-17 0-74 16,-1 1-95-16,-4 1-229 0,-12 1-408 15,0 0-278-15</inkml:trace>
  <inkml:trace contextRef="#ctx0" brushRef="#br2" timeOffset="-205882.82">19975 14413 2514 0,'0'0'-164'0,"0"0"19"0,0 0 14 15,0 0 16-15,0 0 20 0,0 0 18 16,0 0 17-16,0 0 3 0,0 0 12 0,-5-15 14 15,5 15 6-15,0 0 8 0,0 0 8 16,0 0 16-16,0 0-2 0,0 0 10 16,0 0 2-16,0 0 5 0,-8-13-1 0,8 13 8 15,0 0-6-15,0 0 15 0,0 0 3 16,0 0 7-16,0 0 12 0,0 0 14 0,0 0 8 16,0 0 2-16,0 0-2 0,0 0 0 15,0 0-4-15,0 0-3 0,0 0-11 16,0 0-1-16,0 0-4 0,0 0-4 0,0 0 2 15,0 0-4-15,0 0 2 0,0 0 2 16,0 0-8-16,0 0-8 0,0 0 1 16,0 0 8-16,0 0-17 0,0 0 0 0,0 0 1 15,0 0-7-15,0 0 6 0,0 0 0 16,0 0 1-16,0 0 1 0,0 0 4 16,0 0-1-16,2 54 8 0,-2-54-6 0,-2 23-2 15,0-6-1-15,2-17-1 0,-4 32-8 16,4-17 1-16,-2 3-4 0,2 0-2 15,-2 1-1-15,2-19-3 0,0 37-3 0,0-21 3 16,-3 2-7-16,3 0 0 0,0-1 1 16,0-17-2-16,0 35-1 0,-2-18-1 15,0 1 0-15,2-2-3 0,-2 2 3 0,-1-1 0 16,1 0-2-16,0 1 3 0,0-2-2 16,0 2-1-16,0-2-2 0,2 3 1 15,0-19 4-15,-4 33-5 0,2-16-2 0,2 3 4 16,-2-4 1-16,-2 3 3 0,2 0-1 15,0 1 4-15,-3-3-6 0,3 5 3 0,-1-2 1 16,1-1-4-16,0 1 1 0,2 1 2 16,-2-1-5-16,0 0 1 0,2-1 1 15,-2 3 0-15,0-3-1 0,2 1-1 0,-2 0-2 16,0 0 2-16,0-1-1 0,0 0 0 16,0 1-3-16,-1-4 3 0,-1 4-3 15,4-4 7-15,-4 5-7 0,0-2 3 0,2-2 0 16,-1 1 3-16,1 2-3 0,0 1 0 15,0-3-2-15,-2 1 1 0,4 3-2 16,-2-4 2-16,-1 3-2 0,3-1 2 0,-2 0-2 16,2-1 3-16,-2 3-1 0,2-3 0 15,0 1 7-15,0-2 3 0,2 1 2 0,-4-1 4 16,2 2 0-16,0-1 1 0,2-1-3 16,-2 0 0-16,2 1-4 0,1 0 2 15,-3 0-4-15,2 1 1 0,-2-4 1 0,2 4-5 16,-2-20 1-16,2 32 1 0,-2-15-1 15,2-2 4-15,-2-15 3 0,0 32 1 16,2-16 2-16,-2-16 0 0,0 31-2 0,-2-16 1 16,4 2-3-16,-2-17-5 0,-2 32 3 15,0-14-1-15,2 1-1 0,-2-2-7 16,2-17 5-16,-2 34 1 0,2-15-2 0,-2-2 2 16,2 2-4-16,-3 0 0 0,1 1 0 15,2-2 0-15,0 1-2 0,-2 0 1 0,2 0 1 16,-2-2 0-16,0 2-6 0,0 0 8 15,0 1-5-15,0-4 10 0,-2 4 2 0,2-2 0 16,-2-2-1-16,2 1-1 0,-4 2-7 16,2 0 8-16,2 1-3 0,-2 1-2 15,0-3 0-15,2 3 3 0,2 3-4 16,-2-3 3-16,0-1 0 0,2 1-9 16,-2 2 7-16,2-2 6 0,2 0-4 0,-2 0-2 15,0-2 6-15,0 1-3 0,0 0 0 16,0-2-3-16,-2 1-1 0,2-19-1 0,0 33 3 15,0-15-3-15,-2-3 0 0,2-15-2 16,-2 34-1-16,-1-17 3 0,1-1-4 16,2-16 1-16,-2 32 3 0,0-15-5 0,0 0 3 15,0-2 0-15,2-15-1 0,-3 33-1 16,1-18 3-16,0 2-4 0,0 0-3 0,2-17 1 16,-4 33 7-16,2-19-4 0,0 4-2 15,0-2-1-15,2-16 2 0,-5 28-2 0,5-13-4 16,0-15 9-16,-2 27-4 0,0-14 0 15,2-13-2-15,-2 27 3 0,2-12-1 16,-2 3-4-16,2-18 4 0,-2 29 1 16,0-15-2-16,2-14 4 0,-4 27-4 0,4-13 0 15,0-14-1-15,-4 26 4 0,4-26 1 16,-5 25-1-16,2-10-2 0,3-15 2 0,-2 25 1 16,0-14-1-16,2-11 1 0,-2 25 9 15,2-25 0-15,-4 23 1 0,4-23-4 16,-2 21-4-16,2-21 7 0,-2 19-3 0,2-19 3 15,-2 17-5-15,2-17-1 0,-2 19 0 16,2-19 8-16,0 0-8 0,0 23 2 0,0-23-4 16,0 17 1-16,0-17-4 0,0 0 0 15,-2 22 6-15,2-22-5 0,-2 18 0 16,2-18 4-16,0 0-1 0,0 21-4 0,0-21 5 16,0 0 1-16,0 23-2 0,0-23-11 15,0 15 1-15,0-15 1 0,0 0 2 16,-2 21-1-16,2-21 7 0,2 15 1 15,-2-15-1-15,0 0 0 0,2 25-1 16,-2-25 5-16,0 19 0 0,0-19-5 0,0 21 5 16,0-21 2-16,2 19-8 0,-2-19 5 0,4 19 3 15,-4-19 2-15,0 0-2 0,-2 21 2 16,2-21-3-16,4 13 0 0,-4-13-5 16,0 0-3-16,2 16-31 0,-2-16-27 0,0 0-49 15,0 0-85-15,0 9-92 0,0-9-179 16,0 0-121-16,0 0-13 0,0 0-400 0,0 0-464 15</inkml:trace>
  <inkml:trace contextRef="#ctx0" brushRef="#br2" timeOffset="-204345.25">18770 17949 3006 0,'-21'-8'-71'0,"21"8"60"0,0 0 12 16,0 0 15-16,-15-3 16 0,15 3 9 15,0 0 13-15,0 0 0 0,0 0 7 16,0 0 2-16,0 0 13 0,0 0 9 16,0 0 7-16,0 0 0 0,0 0-6 0,0 0-9 15,0 0-3-15,0 0-14 0,0 0-5 16,0 0-10-16,53-7-7 0,-53 7-2 0,32 2-13 15,-13-2-6-15,2 1-4 0,0-1-9 16,3 0-1-16,1 0-3 0,0 0 5 16,-2 2-4-16,3-4 3 0,0 2-1 0,-3 0 2 15,0 2 0-15,-2-2 2 0,1 0 0 16,0 0-3-16,-2 2 0 0,-1-2-1 16,-3 2 1-16,-16-2-3 0,34 1-1 0,-21 2 0 15,-13-3 2-15,28 4 1 0,-16-4-1 16,-12 0 4-16,24 6-1 0,-24-6-4 15,18 3 5-15,-18-3 0 0,22 6-1 0,-22-6 0 16,19 7 4-16,-11-3 9 0,-8-4 4 16,18 9 10-16,-18-9 3 0,16 7 13 15,-16-7 6-15,13 7 3 0,-13-7-4 0,13 6-1 16,-13-6-4-16,10 7-2 0,-10-7-6 16,0 0 0-16,11 14-1 0,-11-14-1 0,6 11-1 15,-6-11-4-15,0 0-4 0,7 20-4 16,-7-20 0-16,2 15-1 0,-2-15-2 15,4 19-3-15,-4-19 6 0,4 20-8 0,-1-6 3 16,-3-14-1-16,4 25-11 0,-2-8 7 16,2-2 6-16,0 2-7 0,2 1 0 15,-2 1-1-15,4 2-3 0,-2 0 2 0,2 1-4 16,0 1 0-16,1 0 0 0,1 0-4 16,1 0 3-16,-2-3-1 0,-1 0 2 15,0 1 0-15,-2-6-6 0,2 2-17 0,-4-3 6 16,2 1-1-16,-6-15 7 0,6 22 2 15,-4-11 0-15,-2-11 2 0,4 20 3 0,-4-20-4 16,2 16 4-16,-2-16-3 0,2 18 0 16,-2-18-1-16,2 14 1 0,-2-14-2 0,0 0 6 15,-2 21-3-15,2-21 3 0,0 0-4 16,0 0-1-16,0 23 1 0,0-23-2 16,0 0 3-16,0 0 6 0,-2 18-6 0,2-18 2 15,0 0 3-15,0 0 3 0,0 0 1 16,0 18-3-16,0-18 2 0,0 0 0 15,0 0-2-15,0 0-1 0,0 0 2 16,0 0 2-16,-4 15 3 0,4-15 4 0,0 0 4 16,0 0 18-16,0 0 0 0,-23 0-1 15,23 0-3-15,0 0-1 0,-32-6-7 16,32 6-1-16,-32-9-5 0,14 3-1 0,-2 0 3 16,-3 0-8-16,-2-1-1 0,2 1-9 15,-5 2-1-15,2-1 7 0,-1 1-1 0,-1-2-1 16,1 5-2-16,-1-3-2 0,1 0-1 15,0 2 0-15,1 0-2 0,3 2 2 0,-1 0-2 16,-1 0-7-16,2-2 7 0,-3 4 4 16,3-2-5-16,-1 0 2 0,4 0-5 15,-4 0 4-15,3 0 3 0,0 0-5 0,-2 2 3 16,1-4-4-16,2 4 2 0,-2-2 1 16,1 0-6-16,-1 0 2 0,4 0-6 0,18 0 2 15,-43-2 2-15,25 2-3 0,-2 0 3 16,20 0 0-16,-34-2 1 0,20 2-3 15,14 0 2-15,-28-2 1 0,28 2-3 0,-27 0 1 16,27 0 1-16,-24 0-1 0,24 0 8 16,-21-2-8-16,21 2 3 0,-19 2-4 0,19-2-4 15,0 0 8-15,-23 0-8 0,23 0 3 16,0 0 0-16,-18 2 0 0,18-2 7 16,0 0-5-16,0 0 0 0,0 0 3 0,-24-2-2 15,24 2 5-15,0 0 2 0,0 0 0 16,0 0-2-16,-18-3 1 0,18 3 1 0,0 0-4 15,0 0 2-15,-6-17-5 0,6 17-3 16,0 0 6-16,0-22 1 0,0 22 1 0,2-19-4 16,-2 19 1-16,4-27 1 0,-2 12 2 15,1-2-9-15,-3 17 7 0,4-32-3 16,-2 15 4-16,1-1-2 0,-1 1 4 0,0 1-4 16,0-2 5-16,0 3-4 0,-2 15-3 15,0-31 1-15,0 14-1 0,0 17 2 0,0-32-5 16,-2 16 1-16,2 16 1 0,-4-28-1 15,2 13 9-15,-1 0-7 0,3 15-1 16,-6-29-2-16,1 15 7 0,5 14-1 0,-4-27-2 16,0 15-1-16,4 12 1 0,-6-24-1 15,6 24 0-15,-7-20 2 0,7 20 3 0,-4-19-5 16,4 19-1-16,-8-19-5 0,8 19 7 16,-6-17 1-16,6 17-7 0,-7-14-1 15,7 14 1-15,-7-11-9 0,7 11-13 0,-4-10-18 16,4 10-17-16,0 0-16 0,-4-12-19 15,4 12-30-15,0 0-36 0,0 0-53 0,0 0-57 16,0 0-128-16,22-4-178 0,-22 4 14 16,0 0-349-16,0 0-312 0</inkml:trace>
  <inkml:trace contextRef="#ctx0" brushRef="#br2" timeOffset="-203402.25">18807 18159 2736 0,'0'0'-38'0,"0"0"45"0,0 0 5 0,0 0 3 16,0 0-5-16,0 0 20 0,8-17 1 15,-8 17 2-15,0 0 0 0,0 0-1 16,0 0-5-16,0 0 1 0,0 0-6 16,0 0 3-16,0 0 2 0,-20-21 2 0,20 21 9 15,-14-8 7-15,14 8 0 0,-17-7 13 16,17 7 3-16,-21-4 3 0,21 4 6 15,-26-4-2-15,26 4-10 0,-23 2-1 0,23-2-4 16,-24 4-4-16,12 1-6 0,12-5-1 16,-21 16-7-16,12-4-1 0,3-4-1 0,-1 6-10 15,7-14 1-15,-6 28-3 0,4-16-5 16,2-12 3-16,4 27-4 0,0-14 0 16,1 0-1-16,-5-13 1 0,11 24-2 15,-7-15 6-15,-4-9 1 0,12 15-3 0,-3-9 1 16,-9-6-4-16,12 6-2 0,-12-6-5 15,0 0 1-15,22-3-5 0,-22 3 2 0,0 0 3 16,21-16-5-16,-15 6 6 0,-6 10 6 16,15-15-1-16,-15 15 11 0,11-16 4 0,-5 9 3 15,-6 7 0-15,8-11 0 0,-8 11-6 16,0 0 0-16,13-14-6 0,-13 14-3 16,0 0-1-16,9-10 2 0,-9 10 8 15,0 0 9-15,0 0 16 0,0 0 5 0,0 0 9 16,0 0 1-16,0 0 25 0,0 0-4 15,0 0-4-15,0 0-20 0,6 37 3 0,-6-37-7 16,0 19-8-16,0-19-4 0,2 23-3 16,-2-23-10-16,2 23-3 0,0-12-4 15,-2-11-13-15,6 25-18 0,-2-12-32 0,-4-13-39 16,8 18-54-16,-8-18-64 0,8 16-66 16,-8-10-92-16,0-6-171 0,6 9-46 15,-6-9-3-15,0 0-291 0,0 0-218 0</inkml:trace>
  <inkml:trace contextRef="#ctx0" brushRef="#br2" timeOffset="-203184.91">18896 18380 2737 0,'0'0'175'0,"18"-7"52"16,-18 7-19-16,0 0-21 0,0 0-10 15,0 0-10-15,0 0-3 0,0 0-6 0,0 0-14 16,13 17-24-16,-13-17-1 0,0 0-15 15,2 20-11-15,-2-20-10 0,0 18-14 16,0-18-5-16,2 19-27 0,-2-19-20 0,2 19-43 16,-2-19-52-16,0 17-58 0,0-17-75 15,0 15-52-15,0-15-90 0,-6 10-146 16,6-10-74-16,-13 5-313 0,13-5-261 16</inkml:trace>
  <inkml:trace contextRef="#ctx0" brushRef="#br2" timeOffset="-198660.51">18336 18468 2686 0,'0'0'-26'0,"0"0"6"16,-17-7 7-16,17 7 6 0,0 0-4 15,0 0 14-15,0 0 6 0,0 0 12 0,0 0 13 16,0 0 10-16,-23 0 7 0,23 0 11 15,0 0 10-15,0 0 2 0,-24 3 4 0,24-3 2 16,0 0 0-16,-24 4-2 0,24-4-9 16,-20 3-5-16,20-3-6 0,-21 4-4 0,21-4-10 15,-24 4-4-15,24-4-3 0,-24 6-7 16,8-6 0-16,16 0-3 0,-31 5 0 16,16-2-3-16,-2-2-3 0,17-1-5 0,-34 4 0 15,17-2 0-15,0 2-1 0,-2-2 0 16,3 1-4-16,16-3 3 0,-32 7-2 0,15-6-3 15,0 3 2-15,17-4 0 0,-35 5-4 16,19-2 1-16,-1 1 8 0,0-3 8 16,0 3 3-16,17-4 6 0,-32 6 2 15,18-2-2-15,-4 0-2 0,4-1 5 0,14-3-3 16,-30 6-3-16,13-2-3 0,3-2 0 16,14-2-2-16,-30 6-3 0,17-5-4 15,-4 4 3-15,17-5-7 0,-29 5 0 0,13-2-4 16,16-3 6-16,-27 3-6 0,10-1 0 15,17-2-3-15,-31 3 1 0,11-3 1 0,4 3 3 16,16-3 1-16,-36 1 8 0,19 1 5 16,-3 0 0-16,20-2 1 0,-38 0-2 0,20 0 0 15,-2 3-3-15,-1-3-5 0,3 0-2 16,-4 0-3-16,1 0 1 0,-3 0-3 16,6 1 4-16,-6-1 2 0,3 0-2 0,-2 0-3 15,-3 0 1-15,3 0-5 0,-1 0 1 16,0-1-1-16,-4 1 3 0,1-3-5 15,-3 1 0-15,2 2 0 0,-1-2 0 16,-1 1 10-16,2 1 3 0,-1-3 1 0,3 3-2 16,-4 0-4-16,1 0 0 0,-1-1-1 15,2 1 2-15,0 0-5 0,-2-2 0 0,0 0-2 16,-1 2-1-16,-1-2 0 0,-1-2 1 16,-1 0-4-16,1 3 0 0,-5-4-5 15,-2 2 7-15,-1-1-1 0,3 0 5 0,0 0 4 16,2 3-5-16,3-3-3 0,-1 2 3 15,-1 2-2-15,1-1-1 0,1-2 0 0,1 0 0 16,0 3-3-16,-2 0 3 0,3 0 1 16,-1-1-20-16,0 1-1 0,1 0 3 15,-3-2 1-15,0 0 2 0,2 2 0 16,-1-2 4-16,-3 1-1 0,1-2 2 0,1 2-4 16,2-3 2-16,-1 1 5 0,0 2 2 15,2-3-1-15,-3 2 1 0,3 0 2 0,-1 1-1 16,-2-2 2-16,3 2-3 0,-3-3 1 15,1 2 0-15,0 0-2 0,-4 0 0 16,1 0 2-16,-3-1-1 0,-3-1 3 0,1 0 2 16,1 0-4-16,0 0 1 0,-1 0 1 15,1 1 0-15,2-1 0 0,5 0-2 16,-1 2 2-16,0 0-5 0,-1-2 5 0,4 3 4 16,-1-1-5-16,-1-2-1 0,2 2-3 15,0-2 2-15,1 2-1 0,-2-2 2 0,1 0-2 16,-3 0 1-16,3 3 0 0,0-5 2 15,0 4-1-15,-1-1-1 0,0-3 2 0,-1 3-4 16,4 0 1-16,-3-1 1 0,1 0 1 16,0 0 0-16,1 1-1 0,-1-1-4 0,1 0 5 15,-1 0-4-15,0 3 1 0,1-4 1 16,-1 0-1-16,-1 1 0 0,-1 0 1 16,1-2-1-16,-1 3 2 0,-5-4 0 0,7 2-1 15,-4 2-2-15,-1-3 3 0,5 1-1 16,-3 0-2-16,1 0 2 0,3 1 4 15,-3-2 7-15,1 2 2 0,1-1 2 16,-1 1 13-16,1 0-16 0,-2 0 5 0,3 0-1 16,-3 0-5-16,-1 1-2 0,2-1 2 15,-1 0-4-15,4 0 0 0,-8 0 0 0,3 1-3 16,3 0 3-16,-3 0-1 0,-3 1-3 16,3-2 6-16,2 3-3 0,-3-2-5 15,1 2 4-15,-3-2 0 0,3 2 2 0,3 1-5 16,-3-3-3-16,1 3 9 0,-1-1-10 15,1 1 5-15,-1-2-4 0,1 2 5 0,-1-2-4 16,1 2-1-16,-1-2 2 0,-1 2-4 16,4-2 5-16,-3 2-1 0,0 0 1 15,3-2-4-15,-4 2 5 0,5 0-2 0,-1-1 2 16,-1 1-2-16,3 0 0 0,4 0-1 16,-2 0 0-16,1 0 2 0,1 0 0 0,0 0-4 15,-2 0 2-15,2-3-1 0,1 3 0 16,-1 0 1-16,0-1-2 0,1 1 5 15,-1 0-5-15,3 0 3 0,-1 0-1 0,-4 0-2 16,4-2 9-16,-1 2-7 0,2 0-5 16,1 0 5-16,-4-3 0 0,5 3 1 0,20 0-4 15,-43-1 3-15,22 1 3 0,2 0-4 16,-2 1-1-16,-1-2 1 0,2 1-1 0,-2 0 4 16,22 0-2-16,-40-2 0 0,19 2 1 15,-1 0-2-15,2 0-2 0,-2 0 4 16,1-2-1-16,21 2 0 0,-40 0-2 0,19 0 5 15,4 0-8-15,-4 0 3 0,21 0 4 16,-36 0-2-16,16 0 4 0,2 0-7 16,18 0 5-16,-32 0-2 0,13 0-1 0,19 0 0 15,-34 2 2-15,17-2-1 0,-2 0-1 16,19 0 1-16,-41 0-9 0,23 0 5 16,-4-2-4-16,1 2 3 0,0-2-1 0,-2 0 5 15,1 2-1-15,2-2-3 0,-2 0-1 16,1 0 3-16,1 2-1 0,-2-1 3 0,-2-1 0 15,3 2 1-15,1-2-1 0,-2 0 1 16,1 2-1-16,2-1 0 0,-2-2-2 16,1-1 3-16,0 3-4 0,-2-2 2 0,1 1 2 15,0 1 1-15,0-1-4 0,-1 0 3 16,0 0 1-16,0 0 4 0,1 0-7 0,0 0 3 16,-2 2-3-16,1-2-1 0,-1 1 1 15,0-2 2-15,-4 2 2 0,3 1-3 16,-1-2-2-16,-3 2 3 0,0-3-6 0,-1-1 1 15,1 3 2-15,1-1-4 0,-2 0 3 16,-1 0-1-16,0-2 0 0,-1 3 2 0,3-3-2 16,-2 1 12-16,3 0-10 0,-1 1 2 15,3 0-3-15,-1-2 5 0,3 2-2 16,0 1 0-16,-1-2 3 0,3 3-1 0,-2-2-3 16,2 1 1-16,-3 1-1 0,1-2 2 15,0 0-2-15,0 2 4 0,-1-2 2 0,-3 0-6 16,-1 1 2-16,1-2 0 0,2 2 0 15,-3-2 0-15,5 2-3 0,-3 1 5 16,0-2-2-16,4 2 0 0,-4-2 0 0,3 2-4 16,-3-2 3-16,3 2 2 0,-2-2-1 15,2 2 0-15,-1-2-1 0,1 0 1 16,-5 1-3-16,1-1 3 0,0-1-1 0,-1 2 1 16,0-3-2-16,1 2 2 0,-1-2-3 15,3 2 2-15,-3 1 2 0,3-4-3 0,2 4 6 16,1-3-5-16,-1 2 0 0,4 0 2 15,-2-2-4-15,-1 0 3 0,2 3-4 16,-1-3 4-16,-1 2-2 0,4-2 3 0,-2 0 2 16,-1 3-1-16,2-2-4 0,2 0 2 15,17 3 1-15,-38-6 0 0,21 4-3 16,-2 0 2-16,19 2-2 0,-32-6 0 0,13 4 2 16,3 1 4-16,16 1-3 0,-34-6-4 15,17 5 3-15,-1-2 0 0,0 2 4 0,18 1-6 16,-34-7 3-16,17 5-3 0,-2 1-3 15,19 1 6-15,-37-4 0 0,21 2 0 16,-1 0 0-16,17 2-3 0,-28-2 4 0,14 0-3 16,14 2-2-16,-28-2 3 0,28 2-1 15,-28-2-2-15,16 0 2 0,12 2 1 0,-30-1 3 16,11 1-6-16,19 0 3 0,-34-5 1 16,15 5-1-16,-2-1 2 0,2-2-4 15,19 3 3-15,-38-4-5 0,19 3 7 0,2-1-3 16,17 2-2-16,-32-2 3 0,19 0 1 15,13 2-2-15,-28-1 1 0,14-1 1 0,14 2-4 16,-25-5 2-16,25 5 2 0,-24-5-3 16,12 1 0-16,12 4 1 0,-26-5 0 15,14 0 0-15,12 5-1 0,-26-5 4 0,26 5-3 16,-23-9 1-16,10 5 2 0,13 4-3 16,-19-8 2-16,19 8 0 0,-21-10-1 15,10 6-6-15,11 4 6 0,-19-9-1 0,7 3 1 16,12 6-2-16,-20-11 2 0,20 11 0 15,-18-13 4-15,7 7-1 0,11 6 5 0,-19-19 1 16,10 11 1-16,9 8-2 0,-16-19 6 16,7 8-1-16,0 1 5 0,9 10-1 0,-16-21 9 15,8 9 16-15,-2-1 5 0,2 1-9 16,0-2-4-16,2 1-6 0,-3 0 2 16,2-1-1-16,-1-1-7 0,0 2-2 0,1-3-5 15,-1 0 1-15,0 0-1 0,-2-2-2 16,4 3 6-16,-2-4-9 0,-2 0 5 0,1 0-4 15,-2 0 4-15,3 0-4 0,-3 0-2 16,1 1-6-16,-1 0 2 0,-2-3 0 0,3 2 0 16,-2-3-2-16,0 3 3 0,0 1-3 15,-1-3-2-15,3 2-2 0,-3-2 1 16,0 0 7-16,-1 1-10 0,0-2 4 0,0 1-4 16,1 0 4-16,0 0-1 0,1 0-1 15,-1 2 0-15,1 2-6 0,0 0 7 0,4 4-4 16,-2-3 5-16,2 4-2 0,-1-2-2 15,0 2 0-15,9 12 0 0,-14-25 2 16,5 15 3-16,3-1-3 0,6 11-3 0,-15-21-4 16,6 12-2-16,9 9 10 0,-12-21-4 15,4 12 4-15,8 9-4 0,-18-20 2 0,10 11 0 16,-1-1 0-16,9 10 2 0,-19-19-9 16,11 10 13-16,-3-2-6 0,11 11-1 15,-16-16 1-15,6 7 0 0,0-1 1 0,10 10-3 16,-19-19 2-16,9 9 0 0,1 3-1 15,9 7 9-15,-19-18-7 0,9 11-1 0,1-3 0 16,9 10 2-16,-17-13 0 0,9 4-1 16,8 9 1-16,-15-11-5 0,15 11 0 0,-15-14 5 15,15 14-3-15,-15-12 3 0,15 12 1 16,-12-11-1-16,12 11 0 0,-13-13 1 16,13 13-2-16,-15-14-7 0,15 14 6 0,-12-13-1 15,5 3 0-15,7 10 2 0,-15-15 1 16,7 5-4-16,8 10 3 0,-15-20 3 0,9 10-7 15,-3-1 5-15,9 11-3 0,-13-21 2 16,7 12 3-16,-2-3-4 0,8 12 1 16,-16-20-2-16,8 9-3 0,0 0 2 0,8 11-1 15,-15-21 10-15,6 10-8 0,-1 1 6 16,10 10-6-16,-15-19 3 0,9 9 2 16,6 10-2-16,-13-17 2 0,13 17-3 0,-13-15 0 15,13 15-5-15,-8-17 4 0,8 17 5 16,-8-15-2-16,8 15-2 0,-9-15-2 0,9 15 2 15,-9-18 3-15,9 18-1 0,-8-14-19 16,8 14 26-16,-8-17-9 0,8 17-2 0,-9-15 2 16,9 15 3-16,-10-15-5 0,10 15 0 15,-9-15 1-15,9 15-3 0,-11-14 2 16,11 14 0-16,-10-14-3 0,10 14-2 0,-10-16 7 16,10 16 0-16,-14-13-4 0,14 13 3 15,-8-13 1-15,8 13-4 0,-10-12 5 16,10 12-2-16,-11-12 5 0,11 12-4 0,0 0-3 15,-13-15 4-15,13 15-3 0,-6-9 0 16,6 9 1-16,0 0 4 0,-13-15-3 0,13 15-1 16,-10-12-1-16,10 12 7 0,-10-9-4 15,10 9-2-15,-14-12 0 0,14 12 2 0,-14-8-6 16,14 8 5-16,-11-11-5 0,11 11 8 16,-13-7-4-16,13 7-4 0,0 0 2 15,-19-10 5-15,19 10 2 0,0 0-5 0,-16-10-4 16,16 10 4-16,0 0 1 0,-14-6 3 15,14 6-3-15,0 0 3 0,0 0-4 0,0 0 1 16,-16-9 0-16,16 9 0 0,0 0 2 16,0 0-4-16,-13-9 0 0,13 9 2 15,0 0 1-15,-15-8 1 0,15 8-5 0,-13-7 2 16,13 7-1-16,-14-8-8 0,14 8 11 16,-13-8-5-16,13 8 10 0,-13-7-4 0,13 7 1 15,-12-8-10-15,12 8 8 0,-11-10 5 16,11 10-7-16,0 0 4 0,-15-13-2 0,15 13-1 15,-10-11-8-15,10 11 9 0,-15-14 2 16,15 14-4-16,-15-15-1 0,6 8 1 16,9 7 1-16,-12-15 3 0,12 15-3 0,-16-14 5 15,16 14-8-15,-10-12 5 0,10 12-7 16,-12-13 5-16,12 13 3 0,-9-13-3 16,9 13-2-16,-8-13 6 0,8 13-4 0,-7-18 1 15,7 18-3-15,-6-15 2 0,6 15-4 16,-9-15 5-16,9 15-1 0,-8-15-1 0,8 15 2 15,-6-14-2-15,6 14-1 0,-8-15 5 16,8 15-4-16,-10-13 4 0,10 13-6 0,-6-14 2 16,6 14-7-16,0 0 12 0,-10-16-3 15,10 16 4-15,-8-13-2 0,8 13-3 16,-7-11-1-16,7 11 3 0,0 0-2 0,-11-15-4 16,11 15 3-16,-10-10-1 0,10 10-1 15,0 0 2-15,-11-12 2 0,11 12-2 0,0 0 5 16,-10-10-2-16,10 10-3 0,0 0 2 15,-11-12-1-15,11 12 1 0,0 0-3 16,-15-11 1-16,15 11-6 0,-10-9 2 0,10 9 1 16,-13-10 6-16,13 10-5 0,-15-10-1 15,15 10 0-15,-15-10 0 0,15 10 6 0,-10-8-2 16,10 8-1-16,0 0 1 0,-17-8-1 16,17 8-1-16,0 0-4 0,0 0 3 15,-15-10 8-15,15 10-14 0,0 0-2 0,0 0 14 16,-14-9-5-16,14 9 2 0,0 0-1 15,0 0 0-15,-16-3-2 0,16 3 1 0,0 0 4 16,0 0 3-16,0 0-6 0,0 0 1 16,-16-7 1-16,16 7-2 0,0 0 5 15,0 0 0-15,0 0-11 0,0 0 15 0,0 0-7 16,0 0 7-16,0 0-11 0,0 0 8 16,0 0-1-16,8-27 6 0,-8 27-3 0,0 0-1 15,12-17 4-15,-12 17 0 0,12-14 0 16,-12 14 4-16,12-21-1 0,-6 10-3 15,2 0 1-15,1-1-1 0,-2 0 0 0,1-4 0 16,-2 3 2-16,3-1 6 0,-1-1-2 16,-2 2 0-16,3-1-2 0,-2 1-1 0,-1 1-4 15,0-1 0-15,-6 13 4 0,15-20-8 16,-8 10 3-16,-7 10-1 0,10-19-4 16,-4 7 3-16,-6 12-3 0,13-20 2 0,-7 10-1 15,-6 10-2-15,11-19 0 0,-5 9 1 16,-6 10 0-16,11-23 0 0,-5 11-3 0,-6 12 4 15,8-19-5-15,-2 10 1 0,-6 9 0 16,10-17 2-16,-10 17-2 0,6-17 3 16,-6 17-4-16,8-17 1 0,-8 17 3 0,6-14-5 15,-6 14 2-15,7-11-3 0,-7 11-5 16,0 0 5-16,6-16 3 0,-6 16 5 0,0 0-4 16,0 0 0-16,7-17-1 0,-7 17-1 15,0 0 3-15,0 0-3 0,0 0 0 16,0 0-1-16,2-15-7 0,-2 15 5 0,0 0 2 15,0 0 0-15,0 0 1 0,0 0 0 16,0 0-1-16,0 0 0 0,0 0 3 0,0 0-5 16,0 0 4-16,0 0 0 0,0 0-1 15,-32-3-3-15,32 3 0 0,0 0 5 0,0 0-10 16,-36 8 1-16,36-8 1 0,-19 8-4 16,19-8 3-16,-21 7-1 0,21-7 2 15,-17 6 3-15,17-6-4 0,-15 6-2 0,15-6 1 16,-13 5 3-16,13-5-8 0,0 0 2 15,0 0-2-15,-16 8 2 0,16-8 7 0,0 0-1 16,0 0-3-16,0 0 7 0,0 0-7 16,0 0 0-16,0 0 0 0,0 0 4 0,0 0-4 15,0 0 3-15,0 0-7 0,0 0 8 16,0 0 3-16,0 0-4 0,57-6 0 16,-57 6 1-16,0 0 5 0,21-10-3 0,-21 10 0 15,13-5 3-15,-13 5-2 0,0 0 1 16,16-9-6-16,-16 9 4 0,0 0 4 15,0 0-2-15,16-7 1 0,-16 7-10 0,0 0 3 16,0 0 4-16,0 0 3 0,0 0 0 16,8 21-1-16,-8-21 0 0,0 21 0 0,0-4-3 15,0-17-13-15,-2 37-36 0,0-17-40 16,0 5-58-16,0 2-83 0,-4 0-82 16,4 3-211-16,-2-1-105 0,0-1 36 0,-4 6-336 15,0 1-341-15</inkml:trace>
  <inkml:trace contextRef="#ctx0" brushRef="#br2" timeOffset="-198282.61">5185 15925 3208 0,'0'0'187'0,"16"7"-23"0,-16-7-37 15,0 0-25-15,18 0-17 0,-18 0-12 16,19 0-20-16,-19 0-47 0,24-6-71 16,-24 6-85-16,26-1-78 0,-26 1-117 0,24-4-621 15,-9 1-407-15</inkml:trace>
  <inkml:trace contextRef="#ctx0" brushRef="#br2" timeOffset="-191319">22711 14341 2800 0,'0'0'-167'0,"0"0"24"16,0 0 15-16,0 0 19 0,0 0 14 16,0 0 21-16,0 0 12 0,0 0 11 0,0 0 17 15,0 0 5-15,0 0 26 0,0 0 6 16,0 0 37-16,3-23 11 0,-3 23 11 15,0 0 16-15,0 0 9 0,0 0-5 0,0 0 1 16,0 0-5-16,0 0 3 0,0 0-5 16,0 0 3-16,0 0-4 0,0 0 1 15,0 0 6-15,0 0 7 0,0 0 5 16,0 0 1-16,0 0 2 0,0 0-3 0,0 0-1 16,0 0-6-16,0 0-4 0,0 0-8 15,0 0 9-15,0 0 6 0,0 0-6 16,0 0-6-16,0 0-10 0,0 0-3 0,0 0-10 15,0 0-5-15,0 0-4 0,-11 59-5 16,9-46-3-16,-2 1-5 0,0 1-1 0,4-15-5 16,-8 28 2-16,2-13 0 0,0 2-1 15,2-1-2-15,0 0 0 0,0-1 0 0,0 0 7 16,0 2-12-16,1-2 2 0,-1 1-4 16,0-1-4-16,4-15 0 0,-4 30 0 15,-1-14-3-15,3-1 4 0,-2 0-2 0,4-15-3 16,-4 29-2-16,1-14 2 0,-1-2 4 15,0 3 5-15,4-16 1 0,-6 28-3 16,2-13 1-16,0 0 1 0,0-1-3 0,-2-2-6 16,2 4 1-16,4-16 0 0,-6 29 0 15,2-16-4-15,0 3 20 0,0-4-5 0,4-12-2 16,-6 31 6-16,1-16-10 0,3 2-1 16,-3 1-2-16,3-3 2 0,0 2-3 15,0 1-2-15,2-18 1 0,-6 32-6 0,6-15 3 16,-2 1 0-16,-2 1-1 0,1-5-1 15,1 5-2-15,-2-2 1 0,2 1-1 0,-2-1 2 16,2-1-1-16,-2 4-10 0,-1-2 8 16,3 1 3-16,-2-1-3 0,1 1 1 15,-1 0-1-15,2 0-2 0,0 3 5 0,2-2-7 16,-2 0 6-16,2 3-5 0,0-2 0 16,0-1 0-16,2 3-1 0,-2-2 5 15,2 2-2-15,0-3-3 0,-2 3 1 0,2 2-3 16,-2-3 3-16,0 1 4 0,2-1-2 15,-2-1-4-15,3 6-1 0,-3-6 1 0,2 2-2 16,0 2 0-16,-2-2-4 0,2-3-5 16,1 3 2-16,1-1 8 0,-2 4-3 15,2-5-2-15,-2 2 7 0,0-4-4 0,0 1 3 16,0 4-4-16,0-5 4 0,3 2-6 16,-5-2 3-16,2 1 8 0,0 0-6 0,-2-4 2 15,2 3-5-15,-2 1 5 0,0-1 0 16,0 0-2-16,0 1 4 0,0-20-2 15,-2 35-1-15,2-18 2 0,0 2-1 0,0-1 1 16,-2 1-2-16,2-19 3 0,0 36 1 16,0-19-1-16,0 2 1 0,0-2-2 0,0 2-1 15,0-19 0-15,0 36 5 0,0-18-5 16,2 1-2-16,-2-1 2 0,0 1 2 0,0 1-4 16,0-1 3-16,-2-1-6 0,2 0 5 15,0 3 0-15,-2-4 1 0,2 4 0 16,-2-2-1-16,2 0 4 0,-3 1 0 0,3 1-2 15,0-3 0-15,-2 1-4 0,2 1-4 16,-2-1 6-16,2 1 2 0,0 0 2 0,-2-4-6 16,0 3 6-16,2 1 4 0,-2-4-6 15,0 4 2-15,-2-2-2 0,2-2-3 0,0 1 8 16,-3 1-4-16,3-1-1 0,0 0 0 16,-1 0-7-16,1 0 5 0,0 0 5 15,0 1-3-15,2-1 0 0,0 2 0 0,0 0-4 16,-2 0 6-16,2 0 0 0,2 0 0 15,-2 0-3-15,2-2 7 0,-2 2-1 16,0-19 2-16,-2 34-2 0,2-16 3 0,0 0 5 16,0 0-14-16,0-18 12 0,0 34-4 15,0-17-3-15,2 2 4 0,-2-1-1 0,4-1-6 16,-4-1 3-16,3 0-4 0,-3-16 6 16,0 30-24-16,2-14 1 0,-2-1 1 15,2 1 6-15,-2-16 9 0,0 24 0 0,0-24 6 16,-4 27-1-16,4-14 2 0,0-13-4 15,-3 27 6-15,3-27-5 0,3 25 4 16,-3-12-3-16,0-13 2 0,4 24-3 0,-2-12 0 16,-2-12-4-16,7 25 5 0,-3-12-7 15,-4-13 2-15,2 25 3 0,0-12 2 0,-2-13-2 16,4 25 0-16,-4-25 1 0,2 22 3 16,-2-10-5-16,0-12 7 0,2 21-7 0,-2-21 3 15,5 21-4-15,-5-21-3 0,0 19 7 16,0-19 0-16,2 17-3 0,-2-17 2 15,2 18 0-15,-2-18 0 0,2 17 1 0,-2-17 4 16,4 15-5-16,-4-15 7 0,0 17-3 16,0-17 2-16,0 0 7 0,0 23 7 0,0-23-4 15,2 15 2-15,-2-15-3 0,0 0 4 16,-4 27-4-16,4-27 4 0,0 21-5 0,0-21 2 16,-2 21-3-16,2-21-1 0,-2 20-1 15,2-20-2-15,0 21-1 0,0-21 3 16,-4 20-4-16,4-20-1 0,-2 17-3 0,2-17 0 15,0 0-6-15,-3 22-1 0,3-22-17 16,0 0-26-16,0 17-23 0,0-17-34 0,0 0-52 16,0 0-90-16,-4 12-82 0,4-12-214 15,0 0-39-15,0 0-9 0,0 0-431 16,0 0-506-16</inkml:trace>
  <inkml:trace contextRef="#ctx0" brushRef="#br2" timeOffset="-190113.58">21924 18209 3044 0,'0'0'-58'0,"0"0"43"16,0 0 10-16,0 0 1 0,0 0 1 0,0 0 15 15,0 0 14-15,0 0 21 0,0 0 9 16,0 0-5-16,0 0-4 0,26-29-6 16,-26 29-4-16,18-4-4 0,-18 4-5 15,22-2-6-15,-22 2-3 0,29-1-5 0,-9 1-3 16,-2 0-4-16,-18 0-3 0,41 1 0 15,-20-1-2-15,4 2-10 0,-3-2 0 16,7 3-12-16,-1-2-8 0,2 3-7 0,1-1-6 16,1-2 7-16,0 1-4 0,-2 0-4 15,-1 0 11-15,3-1 1 0,-5 1 23 0,-2-2 14 16,-1 2 17-16,-3-2 11 0,0 2 6 16,-4-2 11-16,-17 0 13 0,30 2 5 15,-30-2 9-15,25 0 8 0,-25 0 1 0,19 0-2 16,-19 0-6-16,19 2-8 0,-19-2-6 15,0 0-2-15,20 2-9 0,-20-2-4 16,0 0-4-16,14 3-6 0,-14-3 3 0,0 0 6 16,13 10 1-16,-13-10 5 0,0 0 4 15,8 11 0-15,-8-11-4 0,0 0-3 0,7 20-3 16,-7-20-5-16,0 15 0 0,0-15-8 16,2 17-4-16,-2-17-2 0,4 19-7 0,-4-19 0 15,2 21-1-15,-2-21-4 0,2 21-3 16,0-7 0-16,-2-14-1 0,5 23 1 15,-3-7-6-15,0 0 1 0,0-1-2 16,-2-15 6-16,2 27 4 0,0-12-3 0,-2-15 8 16,0 27 12-16,0-15-7 0,0-12 2 15,2 28-7-15,-2-13 3 0,0-15 2 0,2 27-6 16,-2-12-2-16,0-15 1 0,0 30-3 16,2-19 3-16,-2-11-24 0,2 29 0 15,0-16-2-15,-2-13 3 0,2 25-7 0,-2-25 4 16,0 23 4-16,0-23 2 0,0 19-6 15,0-19 6-15,0 19-4 0,0-19 4 16,-4 17 2-16,4-17 0 0,0 0 1 0,-4 21 0 16,4-21 3-16,-6 14-2 0,6-14 2 0,-8 10-2 15,8-10 3-15,0 0-3 0,-17 9 4 16,17-9 14-16,-15 5 2 0,15-5-10 16,-17 4 9-16,17-4-6 0,-20 4-5 0,20-4-4 15,-22 2 0-15,22-2 1 0,-28 0-1 16,28 0 3-16,-31 0-7 0,11 0 2 0,1 0-3 15,19 0 0-15,-40-2-2 0,18 0 2 16,0 0 5-16,0 1-4 0,1-2-1 0,-2 3-6 16,-2-1 2-16,1-2-5 0,-3 2 2 15,-1-1-4-15,2 2-10 0,-1-4-1 0,2 2-7 16,2 1-1-16,-5-1-1 0,0-1 3 16,5 2 6-16,0-2-3 0,0 2 1 15,-1-1-1-15,3 0 7 0,0 0 0 0,2 0-1 16,-1 1 7-16,4 1 0 0,1-3-2 15,0 1 2-15,15 2 0 0,-23-2-6 0,23 2 9 16,-19 0-3-16,19 0 3 0,-15-1-1 16,15 1-1-16,-14-3 5 0,14 3-4 15,0 0 2-15,-14-3 3 0,14 3 8 0,0 0-5 16,-8-8 0-16,8 8 7 0,0 0-6 16,0 0 3-16,-4-15-4 0,4 15 3 0,0-16-6 15,0 16 0-15,-2-16 7 0,2 16-6 16,2-24-1-16,-4 9 0 0,2 0 2 0,-2-2-5 15,2-2 1-15,-2 0 1 0,0 2-4 16,2-2 6-16,-3 0-1 0,3 1-1 16,0 1 0-16,0 2 1 0,0-2 0 0,3 4 11 15,-1-3 4-15,-2 16-5 0,4-26-2 16,-2 14-3-16,2 3-1 0,-2-2-6 0,-2 11 2 16,4-18-5-16,-4 18-9 0,7-13-5 15,-7 13-13-15,4-14-15 0,-4 14-22 0,3-9-31 16,-3 9-52-16,0 0-62 0,4-13-62 15,-4 13-158-15,0 0-119 0,0 0-25 16,0 0-320-16,0 0-282 0</inkml:trace>
  <inkml:trace contextRef="#ctx0" brushRef="#br2" timeOffset="-189472.65">22210 18509 2621 0,'0'0'-46'0,"0"0"43"0,0 0 27 0,0 0 7 16,-6-32 8-16,6 32 5 0,0 0-2 16,-11-13 12-16,11 13 8 0,-11-7 8 15,11 7 6-15,0 0 15 0,-16-12 12 0,16 12 3 16,-16-3 6-16,16 3-1 0,0 0 1 16,-23 1-11-16,23-1-5 0,0 0-13 0,-21 10-11 15,21-10-10-15,-13 9-4 0,13-9-9 16,-12 13-3-16,12-13-7 0,-4 15-4 15,4-15-14-15,-4 18-6 0,4-18-4 16,0 0-7-16,2 23-9 0,-2-23-7 0,0 0-10 16,8 21-4-16,-8-21-7 0,8 9-8 15,-8-9 6-15,11 10-5 0,-11-10 4 0,0 0-2 16,17 6-3-16,-17-6 6 0,0 0 8 16,0 0 0-16,0 0 3 0,25-14 5 0,-25 14 4 15,13-11-4-15,-13 11 9 0,11-15 14 16,-11 15 13-16,8-16 18 0,-8 16 9 15,8-12 12-15,-8 12 3 0,9-9 10 0,-9 9 3 16,0 0 1-16,0 0 2 0,9-13 1 16,-9 13-1-16,0 0 4 0,0 0-2 0,0 0-4 15,0 0 2-15,0 0 13 0,0 0-4 16,27 25-27-16,-27-25 7 0,8 14-2 16,-3-3-10-16,-5-11-6 0,6 17 1 0,-6-17-34 15,9 20-4-15,-3-13-10 0,-6-7-15 16,8 20-17-16,-6-12-28 0,2-1-40 0,-4-7-60 15,12 14-74-15,-10-9-98 0,-2-5-188 16,6 8-42-16,-6-8 32 0,0 0-316 16,0 0-189-16</inkml:trace>
  <inkml:trace contextRef="#ctx0" brushRef="#br2" timeOffset="-189103.52">22459 18675 2506 0,'0'0'-25'0,"12"6"46"15,-12-6 18-15,0 0 4 0,0 0 3 0,0 0 7 16,0 0-10-16,0 0 9 0,0 0 15 16,0 0 6-16,0 0 11 0,0 0 3 15,0 0 7-15,0 0 3 0,0 0-2 0,0 0-4 16,0 0-11-16,0 0-7 0,0 0-8 15,-7-30-11-15,7 30-5 0,0 0 0 16,5-17 2-16,-5 17 1 0,4-11 3 0,-4 11-1 16,6-8-3-16,-6 8 11 0,0 0-6 15,10-6 4-15,-10 6 2 0,0 0 5 0,0 0 3 16,0 0 3-16,0 0-1 0,22 21 3 16,-22-21 0-16,0 0-5 0,2 19-2 15,-2-19-11-15,0 0 1 0,0 0-20 0,-15 25-1 16,15-25-33-16,-11 7-25 0,1-7-48 15,10 0-77-15,-15 2-86 0,15-2-117 0,-23-8-202 16,12 3-27-16,-4-4-373 0,0 1-377 16</inkml:trace>
  <inkml:trace contextRef="#ctx0" brushRef="#br2" timeOffset="-186647.38">21702 18745 2911 0,'0'0'-12'15,"0"0"24"-15,0 0 8 0,0 0 1 16,0 0 3-16,15-7 6 0,-15 7 9 0,0 0 6 15,0 0 2-15,0 0-9 0,0 0-2 16,0 0-4-16,0 0-2 0,0 0-6 16,0 0 4-16,0 0 7 0,0 0-3 0,0 0 7 15,0 0 10-15,0 0 16 0,0 0 18 16,0 0 14-16,0 0-2 0,0 0 5 0,0 0-7 16,-44-7-6-16,44 7-10 0,-26 2-4 15,26-2-10-15,-28 0-4 0,28 0-10 16,-31 2-3-16,11 0-6 0,2-1-4 0,-2 1-5 15,1 0-3-15,-2 0-4 0,0-1 0 16,-1 5-5-16,2-5 0 0,-6 3-2 0,-1-1-1 16,5-1-2-16,-2 4-2 0,-2-2-2 15,3 2-1-15,-3-3-3 0,1 4 4 0,-1-2-4 16,5-2 0-16,-2 3-3 0,3 0 0 16,-2 0 2-16,-4-3-2 0,7 4 0 15,-3-2-1-15,4 1-2 0,-3-2 2 0,-3 1 2 16,4-1-1-16,0 2-1 0,-1-2-1 15,0 1 1-15,2-1 0 0,0 0 0 0,0 1-2 16,-1 0 0-16,4 0 2 0,-1-1-7 16,0 1 1-16,0-1-2 0,0 0-3 15,0 2 4-15,0-2-2 0,0 0 3 0,2-1-3 16,-3 1 4-16,0-2 0 0,2 2 3 16,-2 0-1-16,2 0 3 0,-1-1-2 15,-1 1-1-15,18-4 4 0,-31 7-4 0,14-6 0 16,0 3 1-16,2 1 2 0,15-5-2 15,-33 6-2-15,15-4 2 0,2 2 2 16,16-4-2-16,-34 4-2 0,19-3 0 0,-2 1-2 16,-2 1 1-16,19-3 0 0,-32 4-2 15,13-3 0-15,19-1 2 0,-32 0 1 16,32 0 2-16,-30 2-4 0,16-2 3 0,14 0 2 16,-28 2-20-16,13 0 6 0,15-2-2 15,-30 0 1-15,30 0-3 0,-31 1-7 0,14-1 0 16,17 0 2-16,-33 0 0 0,17 0 7 15,16 0 1-15,-31-1 5 0,12 1 3 16,19 0 1-16,-32-2 0 0,15 2 5 0,17 0-2 16,-36-2 2-16,21 0-1 0,15 2-1 15,-36-1-3-15,20-2-2 0,-6 2-4 0,22 1-3 16,-38-3 4-16,19 1 0 0,0 1 3 16,-2-2 0-16,2 2 0 0,19 1 0 15,-38-2 5-15,18 0 1 0,2 2 4 0,18 0 2 16,-36-2 2-16,21 2 1 0,15 0-3 15,-30 0 0-15,30 0 0 0,-30-2-4 0,16 2 1 16,14 0 0-16,-30 0-5 0,30 0-4 16,-27 0 0-16,11 2 0 0,16-2 0 15,-29-2 6-15,29 2-2 0,-32 0 1 0,18 0 0 16,14 0 4-16,-36 0 8 0,18 0 0 16,0-2 6-16,18 2 6 0,-35 2-5 15,21-2-2-15,14 0-1 0,-32 0-3 0,17 0-2 16,15 0 2-16,-30-2-5 0,30 2-1 15,-29 2-2-15,12-4 2 0,17 2-5 0,-34-2 0 16,15 2 2-16,0 0-2 0,19 0 3 16,-38-2-1-16,19 2 2 0,-2 0 4 0,-1 0 5 15,22 0 6-15,-38 0 1 0,18 0-4 16,0 0 2-16,20 0-3 0,-37 0-2 0,19-1 1 16,-1 1-4-16,19 0-2 0,-40 0-4 15,21-2 2-15,-2 2-1 0,-1-3 1 16,4 2 1-16,18 1 0 0,-41 0-5 0,21-1-1 15,0-2 2-15,-1 3 6 0,2-4-6 16,-2 4 0-16,21 0 1 0,-38-4 0 16,16 4-4-16,3-2 0 0,19 2 2 0,-36-1-2 15,20-1-1-15,16 2 1 0,-39 0 0 16,25-2-1-16,-6 0-1 0,20 2-1 0,-40-2-2 16,21 2 1-16,-4 0 2 0,2-3 0 15,-1 3 2-15,2-1-1 0,-2-1-1 0,-1 2 0 16,1-1 1-16,2 1-1 0,-2-3 0 15,1 3 0-15,0 0 0 0,0 0-2 16,1-2 4-16,20 2 0 0,-37-1-2 0,18-2 1 16,0 3-1-16,19 0-5 0,-38-1 1 15,20 1-6-15,-3-2-3 0,21 2-4 0,-40-2 0 16,22 2 6-16,-6-2-3 0,3 2 2 16,-3-2 1-16,2 2 3 0,-2-2 0 0,3 2 4 15,-3 0-3-15,4 0 2 16,-2 0 2-16,1-1 0 0,-2 1 1 0,2 0 3 15,-1-3-2-15,2 2 3 0,-2 1-1 16,22 0 1-16,-38 0 1 0,17-3-3 0,-1 2 2 16,2 1 0-16,0-3 0 0,-1 2-2 0,21 1 3 15,-40-4-1-15,19 2-1 0,0 0 3 16,0 2-2-16,-1-1 2 0,4-2 0 16,18 3 4-16,-41-2 5 0,22 1 1 15,-2 1 7-15,1-3 0 0,20 3 0 0,-39 0 9 16,19 0-7-16,2-1 0 0,-2-1 0 15,20 2 1-15,-36-2 1 0,17 2 4 0,3-2-8 16,16 2-3-16,-36-2-2 0,16 1 1 16,1 1-1-16,19 0 0 0,-36-3 0 0,20 2 4 15,16 1-1-15,-36-2-3 0,16 0 7 16,20 2-9-16,-35-2-1 0,15 2-2 16,4-2 1-16,-6 0-4 0,22 2-3 0,-40-2 4 15,21 0 2-15,-5 1-4 0,4 1 0 16,-4-3 1-16,1 2 3 0,-1 1-1 15,4-3 14-15,-4 3-6 0,1-1 8 0,-1 1 3 16,4-2-3-16,-4 0 0 0,1 2 11 0,-1-2-11 16,2 2-4-16,-2-2-6 0,3 1 5 15,-3-1-2-15,2 2 0 0,0-3 2 16,1 3-4-16,2-1-6 0,-2-2 1 0,21 3-2 16,-40-1 3-16,20 1 1 0,1 0-5 15,1-2-1-15,18 2-4 0,-36-2 3 0,18 0 4 16,-1 0-2-16,19 2 21 0,-36 0-2 15,18-1 0-15,18 1-1 0,-34 0 4 0,17 0 1 16,17 0-9-16,-30 0-5 0,10 0 1 16,20 0-4-16,-31-3 0 0,12 1 1 0,19 2-3 15,-36 0-9-15,21 0 10 0,15 0-4 16,-36 0 3-16,17 0-3 0,19 0 0 0,-32-2 3 16,14 2 1-16,18 0-1 0,-36 0 1 15,21-1 2-15,15 1-5 0,-34 1 0 16,18-1 0-16,-3 0-1 0,19 0-7 0,-31 2 0 15,14-2 2-15,17 0 0 0,-34 0 4 16,18 2-7-16,-4 1 5 0,20-3-5 16,-33 0 4-16,15 1-2 0,0-1 3 0,18 0-4 15,-34 2 5-15,17 0-2 0,17-2-1 16,-32 2 2-16,14-2 1 0,18 0-1 16,-28 0-2-16,9 0-3 0,19 0-2 0,-29 0 3 15,12 0 1-15,17 0-3 0,-33 0 5 0,16 0-4 16,-2 0 4-16,19 0-1 0,-36-2-2 15,18 2-3-15,18 0 3 0,-35-2 0 16,15 2 3-16,20 0 1 0,-28 0 0 0,28 0 3 16,-30 0-2-16,15-2 2 0,15 2-3 15,-27 0-3-15,27 0 2 0,-21 0-2 0,21 0-3 16,0 0-15-16,-26 0-27 0,26 0-34 16,-15 0-56-16,15 0-95 0,-18 0-116 0,18 0-237 15,-18-1 13-15,18 1 20 0,-26-3-492 16,26 3-558-16</inkml:trace>
  <inkml:trace contextRef="#ctx0" brushRef="#br2" timeOffset="-184706.86">14479 18940 437 0,'0'0'260'0,"0"0"-135"0,0 0-76 0,0 0-60 16,0 0-49-16,0 0-37 0,0 0-138 15,0 0 77-15</inkml:trace>
  <inkml:trace contextRef="#ctx0" brushRef="#br2" timeOffset="-184655.91">14479 18940 599 0,'0'0'-36'0,"0"0"1"16,0 0-5-16,0 0-11 0,0 0-96 15,0 0 49-15</inkml:trace>
  <inkml:trace contextRef="#ctx0" brushRef="#br2" timeOffset="-180859.29">14570 18902 441 0,'0'0'79'15,"0"0"11"-15,0 0 21 0,0 0-10 0,0 0-2 16,0 0-5-16,11-4-20 0,-11 4-10 16,0 0-12-16,0 0-6 0,0 0-3 15,5-9-5-15,-5 9-9 0,0 0 2 0,0 0-3 16,0 0-10-16,0 0-2 0,0 0-3 15,5-12-6-15,-5 12 0 0,0 0-2 0,0 0 2 16,0 0-2-16,0 0-4 0,9-7 8 16,-9 7-4-16,0 0-5 0,0 0 7 15,12-2 3-15,-12 2-2 0,0 0 17 0,0 0 9 16,0 0 13-16,0 0 11 0,0 0 21 16,0 0 17-16,13-10 2 0,-13 10 9 0,0 0-11 15,0 0-6-15,0 0-8 0,0 0-12 16,0 0-8-16,0 0-3 0,0 0-9 15,0 0-1-15,0 0-9 0,0 0 0 0,0 0-7 16,0 0 1-16,0 0 8 0,0 0 4 16,0 0 13-16,0 0 2 0,0 0 9 15,0 0 12-15,0 0 9 0,0 0 15 0,0 0 2 16,0 0-3-16,-38-3 0 0,38 3-5 16,0 0-3-16,-19 0-6 0,19 0-12 0,-18 2-10 15,18-2-2-15,-18 0-8 0,18 0-4 16,-25 0-8-16,11 0-5 0,14 0-3 15,-32 0 4-15,12 0-2 0,20 0 0 0,-40 1-4 16,19-1 0-16,0 0-5 0,-3 3-1 16,4-3-3-16,-5 1-1 0,2 3-2 0,1-4-1 15,-2 2-5-15,1 0-1 0,-4-2-4 16,4 1 2-16,1-1-6 0,-5 3 3 0,-4-3-2 16,2 0-1-16,-1 0 0 0,1 0 1 15,-3 0-2-15,-1 0 1 0,1 0-2 16,-3-3 0-16,-2 3 1 0,4 0 4 0,-5-1 6 15,-1-1-3-15,-1 0-5 0,-3 2-1 16,3-2-1-16,-2 0-1 0,1-2-2 16,0 3 2-16,1-3-4 0,-3 0-1 0,3 0-1 15,0 1 1-15,-1-1 1 0,1-2 0 16,4 2-8-16,-8 1-1 0,13 1 3 0,-5-1 2 16,1-1 0-16,1 3 0 0,0 1-1 15,-1-2 3-15,1 0-1 0,-1 2 3 0,2-2-7 16,1 2 2-16,-1-2 1 0,1 1 1 15,-1-2-4-15,1 1 3 0,-1 2-2 0,2 0 4 16,-1-2-3-16,0 2 0 0,1 0 1 16,-1 0-1-16,1 0 0 0,-2 0-2 15,1-1 0-15,1-2 3 0,-3 2 1 0,0-1-2 16,3 0-1-16,-4 0 1 0,0 1 2 16,3-2-3-16,-3 3 0 0,5-3-4 0,-5 2 3 15,3-1-2-15,1-2 0 16,1 3-5-16,-1-1-1 0,0-2-4 0,4 2 4 15,-1 0 1-15,-1-2 0 0,2 3 4 0,-4-1-1 16,5-1 7-16,-2 2 6 0,-2 0 1 16,4-5 6-16,-1 6-4 0,4 0-2 15,-6 3-1-15,-2-3-1 0,6 3-1 0,3-3 0 16,-3 1 0-16,0 0 1 0,-1 2 1 16,3-1-2-16,-6-1-1 0,4 1 1 0,-3 2-2 15,4-2-1-15,-1 0 4 0,-3 2-2 16,1-3-8-16,2 2 9 0,-5-2-3 0,3 2 4 15,-1 0 0-15,-2 0-3 0,1-2 2 16,2 3-3-16,-1-2 1 0,0-1-2 16,0 3 0-16,1 0-1 0,-2-1 1 0,1-2 0 15,3 3 0-15,-3 0 1 0,1-3 3 16,3 2-7-16,-2-3 2 0,2 1 0 0,-4-1 0 16,1 3-1-16,1-3-2 0,0 0-2 15,1 0-1-15,-5-3 3 0,4 2 0 16,-2 1-1-16,-2-3 2 0,3 2 1 15,-3 1-3-15,0-2 0 0,1 0-1 0,-1 0 5 16,-2-1-3-16,3 0 2 0,-1-1-1 16,0 3-4-16,-1-2 7 0,-1 0-1 0,0 1 2 15,0-1-2-15,1 0 1 0,1-1-1 16,-2 1-1-16,-2-1 1 0,5 2-2 0,-3 0 2 16,0-2 1-16,1 2 0 0,-1-2 4 15,2 3-3-15,-1-1 2 0,1-1-2 0,-2 2 3 16,0-3-1-16,3 1-2 0,-1 0-6 15,-2 1 5-15,3 0-3 0,-3 1 3 16,2-3-2-16,-1 0-2 0,-1 0 2 0,2 1 2 16,-2-2-3-16,1 1 1 0,-1-1-4 15,0 1-3-15,1-2 2 0,-1 1-1 0,-5-1 1 16,-1 0 0-16,2 0-2 0,3 1 3 16,-1-1-2-16,2 0 5 0,-4-1-3 0,5 1 1 15,-6 0-2-15,3-1 1 0,2-1 2 16,-2 0 2-16,1 1-2 0,3-1 2 15,-2 1-1-15,3 1 2 0,-5-2 1 0,4 1 4 16,3-1-1-16,-1 1 0 0,0 0 0 16,-1 0 3-16,1 0-3 0,3 1 1 15,-2-2-1-15,1 2 0 0,-1-2-2 0,1 3 1 16,-2-1-4-16,3-2 0 0,-2 3-3 16,2-3 2-16,-3 5 0 0,2-5 2 0,-1 3-3 15,-1-1-4-15,1-2-1 0,-1 0 3 16,1 3-2-16,2-1 2 0,-3 0-1 0,0-1 0 15,3 1 4-15,-3-2 3 0,1 2-4 16,-1-1 3-16,3 0 0 0,-2 2-2 16,-1 0-1-16,3-3 5 0,-1 4-1 0,0-1 1 15,-1-1-1-15,4 0-2 0,-2 2 2 16,-1-1 2-16,3-2-2 0,0 2 3 0,-2 0-6 16,1-4 2-16,0 4 0 0,-1-3 1 15,0 3-2-15,2-3 2 0,-3 3 0 16,1-3 2-16,1 1-3 0,0 1 2 15,0 0-1-15,0 0-1 0,1-2-2 0,5 3 5 16,-6-1-2-16,3-2 2 0,-3 1-7 0,6 1-5 16,-4-2-2-16,2 1 0 0,0-1-1 15,3 1 1-15,-2 1 3 0,2 0 1 16,3 0 5-16,-4-1 6 0,4 1 0 0,-3 1 7 16,2-1-3-16,0 1-1 0,3 0 3 15,-4-1-2-15,4 3 2 0,-3-3 0 0,0 0-4 16,0 0-1-16,-1 2-1 0,2-1-3 15,-2-1-5-15,-2 1-3 0,0-1-6 0,1 0 1 16,0 1 1-16,0-1 2 0,1 0 0 16,-4 3 0-16,3-5 1 0,0 4 7 15,2-2-1-15,1 2 3 0,-2-1-2 0,2 0 3 16,1 0-2-16,0 1 1 0,1 0 0 16,1 1 0-16,-1-3 0 0,-2 2 0 0,2-1-4 15,0 0 1-15,-2 1-1 0,0 1-6 16,1-3-11-16,-4 0-7 0,0 0-3 15,3 2-3-15,-2 0 1 0,0-1 3 0,-1 2-1 16,0-1 5-16,-2-3 4 0,1 4 4 16,2-1 2-16,-1 2 5 0,0-2 1 15,2 1 8-15,1-1-1 0,-2 2 7 0,4-1-2 16,12 3-2-16,-26-7 2 0,16 6 1 16,-3-1-4-16,13 2 4 0,-23-4-1 0,12 0 4 15,11 4-1-15,-22-5 3 0,8 2 0 16,14 3 3-16,-23-4 0 0,10 1-4 15,1 1 2-15,-3-2 1 0,15 4-5 0,-28-6 3 16,14 3-1-16,-2 1-3 0,0-2 0 16,1 0 1-16,-2 0-3 0,0 2 2 0,1-3-3 15,0 1 0-15,-1 0 1 0,1-1 1 16,0 2-1-16,2 0 1 0,-1-1-3 0,2 1 2 16,-1-2 1-16,14 5 4 0,-24-6-2 15,11 3 2-15,1-1 2 0,-1 0 5 16,2 0 0-16,-1 1 6 0,12 3-3 15,-19-8-1-15,6 4-3 0,2 0-2 0,11 4-3 16,-25-9 0-16,12 2 1 0,-1 4-6 0,1-1 0 16,-2-4-4-16,-2 3-4 0,0-1-1 15,-2-2-2-15,1 1 2 0,-4 1 0 16,1-1 1-16,1-1-1 0,2 3 6 0,0 1-1 16,2-2 0-16,1 2-1 0,-2-2 4 15,2 1-3-15,1 1 0 0,-2-2-2 0,4 2 5 16,2 0-2-16,-6-1 0 0,4 1-2 15,-1-2 2-15,-2 2-2 0,2-1 4 16,1 1-2-16,-3-2 3 0,2 3-2 0,-1-1 2 16,-1 0-3-16,2 1 0 0,-2-3 2 15,1 2-2-15,-2 0 1 0,2 0-2 0,-1-2 1 16,0 2 0-16,-2-2-2 0,0 1 2 16,2-1-2-16,1 1 1 0,-2-3 1 15,2 2 3-15,-1-1-2 0,3 1 4 0,1 2-3 16,0-2 7-16,11 6 0 0,-18-9 3 15,6 5-5-15,4-2-1 0,8 6-6 16,-17-6-3-16,17 6 2 0,-15-9-3 0,9 4-1 16,6 5 0-16,-17-12-2 0,11 6 3 15,-2-2 1-15,-4 1-2 0,2-1 1 0,0 1 0 16,-1 0 0-16,0-4 1 0,3 4 0 16,-5-1-1-16,5 1 0 0,-3-4 3 0,0 4 0 15,1-3-2-15,0 3 1 0,1-2 0 16,2-1 0-16,7 10 4 0,-10-15 1 15,4 8-3-15,6 7 0 0,-9-16 5 0,9 16-3 16,-6-13 2-16,6 13-1 0,-6-12-1 16,6 12-2-16,-5-13 4 0,5 13-1 0,-6-12-5 15,6 12 1-15,-3-11 4 0,3 11-1 16,-4-13 1-16,4 13 0 0,0 0 2 0,0-20 0 16,0 20 5-16,0-16 4 0,0 16 2 15,4-16-1-15,1 5 4 0,-1 1-3 16,3-1 3-16,-1-2 4 0,0 0-3 15,3-1 3-15,1-1 5 0,1-4-3 0,0 0 2 16,1-1-3-16,1 0 0 0,-2-1 2 16,1-3-2-16,1 4-4 0,-1-3 2 0,2 0-4 15,-2 2 3-15,-2-2-3 0,4 0 5 16,-4 1-2-16,0-1 3 0,1 0-6 16,0 0 2-16,-3 2 2 0,3 0-6 0,-3-2 3 15,2 0-9-15,2 2 3 0,-2-1-1 16,0 1-6-16,1-3 3 0,2 5-3 0,-1-1 1 15,-1-1 4-15,-1 2-3 0,4 2-1 16,-4-2 9-16,0 4-4 0,1-3 7 16,0 5-9-16,-1-2 3 0,-1 1-7 0,-1 1 1 15,3 0 6-15,-3-1 2 0,1-1-7 16,1 2-4-16,-2-3 4 0,4 2-2 0,-4 0 2 16,0-2 4-16,3 1-8 0,-3 0 0 15,3-1 0-15,0 2 3 0,-3-2 2 16,0 1-15-16,0 0 7 0,2 0 2 0,-2-1-5 15,0 1-5-15,0-2 0 0,1 2 8 16,-2-2 2-16,1 3-2 0,1-1-1 0,-1 1 2 16,2-4-4-16,1 0 5 0,-2 3-7 15,1-4-2-15,0 1 6 0,2 2-6 16,-2-1 12-16,-2 0-1 0,3 5 5 0,-1-2-8 16,-1-2 1-16,0 0 6 0,-1 3-3 15,-2-3-1-15,2 3 5 0,0-2 0 0,0 2-4 16,0-1-4-16,-2 0 3 0,1 0-6 15,1-1 1-15,-1 2 3 0,-1-3 0 16,0 1-1-16,1 0-9 0,-1 1 9 0,-2-1-2 16,2 0-3-16,0 2 4 0,2-1 1 15,-4-1-5-15,2 2 11 0,-2-2-6 0,2 2-3 16,-6 13 0-16,9-25 1 0,-5 17 0 16,-4 8 0-16,9-22-1 0,-9 22-4 0,6-19 2 15,-2 10 9-15,-4 9-6 0,9-19 0 16,-9 19-8-16,8-19 4 0,-4 9 1 15,-4 10-2-15,11-18 1 0,-4 8 1 0,-7 10 0 16,10-20-4-16,-4 9-4 0,-6 11 14 16,8-21-4-16,-3 12-1 0,-5 9 4 15,11-17-4-15,-11 17 2 0,6-18-4 0,-6 18 6 16,8-18 0-16,-8 18-3 0,9-15-8 16,-9 15 9-16,10-16 1 0,-10 16-2 0,9-16 2 15,-9 16 2-15,6-15-11 0,-6 15 5 16,9-14 0-16,-9 14 5 0,8-16-1 15,-8 16 4-15,4-15-7 0,-4 15-3 0,6-17 3 16,-6 17 5-16,7-12-8 0,-7 12 8 16,5-14-8-16,-5 14 5 0,0 0 3 0,6-20 1 15,-6 20-6-15,6-11 2 0,-6 11 3 16,0 0 0-16,6-18-6 0,-6 18 3 0,0 0-5 16,7-15 5-16,-7 15-7 0,0 0 5 15,6-16 4-15,-6 16-2 0,0 0-2 16,6-14 7-16,-6 14-3 0,0 0-1 0,5-18 0 15,-5 18 1-15,0 0 5 0,10-13-2 16,-10 13 3-16,0 0-8 0,0 0 2 0,7-14 5 16,-7 14-7-16,0 0 0 0,0 0-1 15,0 0 0-15,6-10 3 0,-6 10-2 16,0 0-8-16,0 0 1 0,0 0 8 0,0 0 0 16,0 0 1-16,0 0 3 0,0 0-4 15,0 0 4-15,4-16 2 0,-4 16-3 0,0 0-5 16,0 0 2-16,0 0 0 0,0 0-5 15,0 0 4-15,0 0 4 0,0 0-5 16,0 0 3-16,0 0-9 0,0 0 6 0,0 0 2 16,0 0-6-16,0 0 7 0,0 0-4 15,-23-9-2-15,23 9 7 0,0 0 4 0,0 0-12 16,-40 13 3-16,26-7 7 0,14-6-5 16,-28 11 6-16,10-6-3 0,4 2-9 15,-3 0 5-15,-1-2 0 0,4 0-2 0,14-5-7 16,-26 11 10-16,16-7-8 0,10-4 16 15,-17 6-14-15,17-6 6 0,-15 5 6 16,15-5-2-16,0 0 2 0,-15 8-4 0,15-8 5 16,0 0-7-16,0 0 4 0,0 0 1 15,0 0-3-15,0 0 0 0,0 0-2 16,0 0 7-16,0 0-6 0,0 0-3 0,0 0 6 16,0 0-10-16,0 0 5 0,43-21 4 15,-43 21-6-15,25-10 3 0,-12 5-2 0,1-2 1 16,0 2 2-16,-14 5 0 0,23-10 4 15,-13 7-5-15,-10 3 2 0,22-7 6 0,-22 7 1 16,20-6-1-16,-20 6 6 0,18-4 4 16,-18 4-3-16,16-3 2 0,-16 3 0 15,0 0 10-15,0 0 10 0,24 5 1 0,-24-5 1 16,0 0-6-16,4 21-4 0,-4-21-1 16,0 21-3-16,0-21-3 0,0 26-3 0,0-11-17 15,0 4-2-15,2 1-13 0,0 0-22 16,0-1-37-16,3 3-40 0,-5-1-70 0,4 1-91 15,-2-4-110-15,-2-2-214 0,0-3-33 16,0 1-457-16,0-14-656 0</inkml:trace>
  <inkml:trace contextRef="#ctx0" brushRef="#br2" timeOffset="-180518.42">5662 15470 3464 0,'0'0'98'15,"0"0"31"-15,24-3-19 0,-24 3-26 16,0 0-15-16,22-5-13 0,-22 5-7 0,22-4-20 16,-22 4-43-16,27-5-73 0,-12 5-69 15,2 0-64-15,-3-2-103 0,2 2-660 0,-4-6-444 16</inkml:trace>
  <inkml:trace contextRef="#ctx0" brushRef="#br0" timeOffset="-144704.08">15967 6391 1570 0,'0'0'255'15,"0"0"-77"-15,0 0-33 0,-8-13-11 0,8 13 10 16,0 0-2-16,0 0-5 0,0 0-10 16,0 0 7-16,0 0-3 0,-10-11 0 15,10 11-3-15,0 0 3 0,0 0-1 0,0 0 1 16,0 0 5-16,0 0-10 0,0 0-10 15,0 0-12-15,0 0-12 0,0 0-10 0,0 0-7 16,0 0-6-16,0 0-9 0,0 0-1 16,0 0-7-16,35 25-2 0,-35-25-5 0,13 14-3 15,-4-6-3-15,-1 2-9 0,2 0-1 16,0 1 0-16,0 0-12 0,0 3 5 16,1-1-4-16,0-1 0 0,-1 1 0 0,1 0-3 15,-1-2-2-15,0 3-4 0,2-1 5 16,-2-2-3-16,0-1 0 0,-1 2-6 15,-9-12-12-15,15 17-9 0,-9-9-18 0,1-3-27 16,-1 1-32-16,-6-6-49 0,10 10-69 16,-10-10-67-16,9 1-140 0,-9-1-194 15,0 0-371-15,0 0-438 0</inkml:trace>
  <inkml:trace contextRef="#ctx0" brushRef="#br0" timeOffset="-144341.35">16367 6421 2982 0,'0'0'-71'0,"9"-7"31"16,-9 7 24-16,0 0 16 0,0 0 11 16,11-11 27-16,-11 11 12 0,0 0 0 0,0 0 1 15,0 0-9-15,0 0 1 0,0 0 4 16,0 0 8-16,0 0 6 0,0 0 6 15,0 0-2-15,0 0 9 0,0 0 4 0,0 0-3 16,-5 48 3-16,5-48 2 0,-12 30-2 16,3-12-4-16,1 1 0 0,0 1 0 15,-4 1-6-15,2 2-4 0,2 1-5 0,-5 4-5 16,0 1-6-16,1-1-2 0,-1-1-5 16,0 1-8-16,2-4 0 0,3 2-2 15,-2-3-5-15,1 0-3 0,0-1-4 0,1 0-1 16,2-6-12-16,-1 1-12 0,3 1-22 15,0-4-23-15,0 0-34 0,4-14-37 0,-6 23-43 16,1-12-37-16,5-4-42 0,0-7-68 16,-6 14-153-16,6-14-448 0,-3 11-305 0</inkml:trace>
  <inkml:trace contextRef="#ctx0" brushRef="#br0" timeOffset="-143698.46">15820 6969 2640 0,'0'0'-84'15,"0"0"45"-15,0 0 27 0,0 0 15 0,0 0 18 16,0 0 9-16,0 0 20 0,0 0 15 16,0 0 12-16,0 0 8 0,0 0 3 15,0 0-2-15,0 0 7 0,31 15-3 0,-31-15 1 16,23 2 0-16,-8 0-2 0,5 0 1 16,0-2 0-16,4 2-7 0,5 2-6 15,1-1-11-15,0-3-6 0,4 0-5 0,-1 3-6 16,-1-2-6-16,2 2-3 0,0-3-5 15,-3 0-5-15,1 4-6 0,-2-3-16 16,-5 1-20-16,-1 0-29 0,-3-2-44 16,0 3-48-16,-2-3-43 0,-5 2-46 0,0 0-47 15,-14-2-108-15,18 3-507 0,-9 0-253 16</inkml:trace>
  <inkml:trace contextRef="#ctx0" brushRef="#br0" timeOffset="-142949.76">16569 6487 2652 0,'-20'-6'-56'0,"20"6"16"0,0 0 8 16,0 0 23-16,-18-3 18 0,18 3 29 16,0 0 27-16,0 0 19 0,0 0 11 0,-28 8 7 15,28-8-1-15,-10 13 9 0,10-13-13 16,-13 16-6-16,9-2-7 0,-1-1-11 0,-1 1-5 15,1 0-6-15,5-14-10 0,-4 33-5 16,4-16-8-16,0 1-26 0,0-18-37 16,2 32-51-16,0-15-52 0,5-2-49 0,-3 1-60 15,3-5-119-15,-3 1-489 0,2-5-186 16</inkml:trace>
  <inkml:trace contextRef="#ctx0" brushRef="#br0" timeOffset="-142649.93">16743 6596 2511 0,'0'0'-79'0,"0"0"11"15,2-16 12-15,-2 16 7 0,0 0 19 16,0 0 18-16,0 0-2 0,-24-15 5 16,24 15-4-16,0 0 13 0,-19 0 2 0,19 0-1 15,0 0 6-15,0 0 0 0,0 0 4 16,-23 12 9-16,23-12-16 0,0 0 6 0,0 0 3 15,2 22 7-15,-2-22-9 0,0 0-3 16,19 25-2-16,-10-15-2 0,-1 2 2 16,0-2-2-16,3 3 11 0,-2-5 2 0,-3 4 20 15,-6-12 14-15,10 21 20 0,-8-9-2 16,-2-12-5-16,2 19-8 0,-2-19 1 16,0 0-28-16,-12 22-46 0,12-22-67 0,-12 14-66 15,12-14-126-15,-14 8-430 0,10-7 36 16</inkml:trace>
  <inkml:trace contextRef="#ctx0" brushRef="#br0" timeOffset="-142467.19">16981 6597 2142 0,'11'-5'108'0,"-11"5"15"16,17-5-14-16,-17 5-10 0,0 0-3 0,17-3 5 15,-17 3-4-15,0 0 1 0,0 0-7 16,10 21-7-16,-10-21-12 0,0 23-8 15,-2-5-7-15,2-18-16 0,-8 35-39 0,4-12-58 16,-2 2-56-16,-1 0-63 0,-1-1-79 16,-3 1-175-16,-2 4-307 0,-1-2-8 0</inkml:trace>
  <inkml:trace contextRef="#ctx0" brushRef="#br0" timeOffset="-141727.33">16065 7419 2167 0,'0'0'-28'0,"0"0"4"16,-9-15 21-16,9 15 19 0,0 0 7 0,0 0 32 15,0-19 27-15,0 19 15 0,0 0 8 16,0 0-6-16,9-28-6 0,-9 28-7 0,11-16 2 15,-11 16-3-15,12-16-2 0,-3 6-4 16,-9 10-2-16,18-15-14 16,-6 8-3-16,-2 0-7 0,4 1-6 0,-14 6-2 15,28-10-4-15,-15 8-1 0,-13 2-8 0,28 0-2 16,-28 0-6-16,31 5 1 0,-16 2-1 16,0 0-2-16,-3 5-1 0,4 2-6 0,-4 2 1 15,-2 0-1-15,-4 0 13 0,4 4-4 16,-4 3-1-16,-4-4-5 0,0 2-1 0,-2-1 0 15,0-1-2-15,-2 3-1 0,-4 1 1 16,0-3 1-16,-4-5-2 0,0 7 2 16,0-7 3-16,-5 3 6 0,-2-5 8 0,0-2 10 15,0 0 10-15,0-4 11 0,-2 0 11 16,2-2 10-16,-2-3 9 0,19-2 4 16,-34 0-16-16,18-4-8 0,-2-3-10 0,6-3-3 15,1-1-11-15,-2-6-16 0,5-1-23 16,-1-1-20-16,3 1-24 0,2 2-28 15,2-3-43-15,0 2-50 0,2 2-62 0,2 1-49 16,-2 1-98-16,2 0-201 0,-2 13-388 16,4-19-384-16</inkml:trace>
  <inkml:trace contextRef="#ctx0" brushRef="#br0" timeOffset="-141489.96">16247 7524 2868 0,'0'0'-46'0,"13"5"2"0,-13-5 17 0,10 7 5 15,-10-7-5-15,0 0 1 0,13 17 8 16,-13-17 6-16,6 12 3 0,-6-12-1 0,4 18 6 16,-4-18 2-16,5 20 1 0,-3-8 8 15,-2-12-1-15,6 25-2 0,-1-12 1 0,1 3 2 16,-2-3-19-16,2 0-38 0,2 1-35 15,2-4-44-15,-4 2-83 0,2-2-468 16,3-2 77-16</inkml:trace>
  <inkml:trace contextRef="#ctx0" brushRef="#br0" timeOffset="-141180.92">16654 7310 2030 0,'-2'-21'-10'15,"2"21"32"-15,0 0 20 0,0 0 28 0,0 0 24 16,0 0 5-16,0 0 6 0,0 0-6 15,0 0-1-15,0 0-10 0,-39 34 1 16,33-22-19-16,6-12-1 0,-7 30-15 0,5-14 0 16,4 0-12-16,-2-16-32 0,5 38-38 15,-1-22-42-15,0 3-41 0,3-3-38 16,1-1-53-16,-2-2-106 0,2-2-399 0,2-1 35 16</inkml:trace>
  <inkml:trace contextRef="#ctx0" brushRef="#br0" timeOffset="-140904.05">16870 7386 2082 0,'8'-9'46'0,"-8"9"17"0,0 0 2 0,0 0 0 16,6-12 11-16,-6 12 18 0,0 0 14 16,0 0 7-16,0 0-9 0,0 0-4 15,0 0-10-15,0 0-12 0,0 0-5 0,0 0-7 16,-30 32-10-16,30-32-6 0,0 20-12 15,0-20-28-15,0 0-24 0,9 34-35 0,-5-18-11 16,1-2 7-16,1 0-1 0,-2 1 5 16,0-1 7-16,0-2 0 0,-4-12 8 15,3 25-13-15,-3-25 12 0,0 22 10 0,0-22 0 16,-7 20 19-16,7-20-19 0,-8 15-21 16,0-8-33-16,8-7-44 0,-14 13-60 15,14-13-123-15,-12 6-371 0,12-6 86 0</inkml:trace>
  <inkml:trace contextRef="#ctx0" brushRef="#br0" timeOffset="-140636.69">17134 7342 1969 0,'0'0'-11'0,"0"0"22"0,19 0 11 15,-19 0 20-15,0 0 24 0,17 12 22 0,-17-12 20 16,11 11 11-16,-11-11 3 0,6 20 0 16,-6-20-3-16,4 20-11 0,-4-6-7 15,0-14-12-15,-2 28-7 0,2-11-8 16,-2 0-6-16,-2-1-11 0,-2 1-3 0,1-2-9 16,-2 1-17-16,-1-1-29 0,0-2-30 15,0 1-48-15,1-2-33 0,-2-1-43 0,1 1-58 16,8-12-129-16,-15 13-447 0,9-8-94 15</inkml:trace>
  <inkml:trace contextRef="#ctx0" brushRef="#br0" timeOffset="-140335.18">17672 7105 2437 0,'0'0'38'0,"0"0"10"16,0 0 10-16,0 0 7 0,0 0 9 0,0 0 15 15,0 0 1-15,0 0-10 0,0 0-4 16,6-18-7-16,-6 18-14 0,0 0 0 15,23 0-7-15,-23 0-4 0,0 0-6 0,30 2-20 16,-30-2-36-16,23-2-56 0,-23 2-51 16,23-1-62-16,-23 1-84 0,18-7-561 0,-12 6-165 15</inkml:trace>
  <inkml:trace contextRef="#ctx0" brushRef="#br0" timeOffset="-140196.37">17712 6986 2532 0,'0'0'22'0,"-15"-5"45"0,15 5 20 16,0 0 12-16,0 0 13 0,-15-11 10 15,15 11-10-15,0 0-20 0,0 0-8 0,0 0-21 16,0 0-24-16,0 0-26 0,0 0-35 16,38-9-41-16,-38 9-44 0,23-2-41 0,-23 2-60 15,24-8-171-15,-14 5-402 0,-1-2-77 16</inkml:trace>
  <inkml:trace contextRef="#ctx0" brushRef="#br0" timeOffset="-138537.42">18442 6499 2333 0,'0'0'-15'0,"0"0"24"0,0 0 5 16,0 0 6-16,0 0 31 0,0 0 22 16,0 0 22-16,0 0 10 0,0 0-2 0,0 0-13 15,0 0-6-15,0 0-8 0,0 0 1 16,0 0-2-16,0 0 3 0,0 0-2 15,0 0-1-15,0 0-3 0,0 0-10 0,2 47-9 16,-2-28-4-16,0 0-4 0,2 2-2 16,-2 2-3-16,0 0-8 0,2 3-1 15,-2-1-4-15,0 1-2 0,0-4-3 0,2 1-2 16,-2 0-1-16,0-4-3 0,0 1 0 16,2-4-2-16,-2-16 0 0,3 28-1 0,-3-14 2 15,0-14 1-15,0 19 6 0,0-19-1 16,2 15 2-16,-2-15-5 0,0 0-2 15,0 0-5-15,0 0 0 0,0 0-3 0,0 0-1 16,0 0-2-16,0 0 0 0,25-36-2 16,-19 24 0-16,-6 12-1 0,14-22-2 0,-8 10 2 15,0 2-1-15,-6 10 1 0,13-20 0 16,-5 12-3-16,-8 8 2 0,15-14-3 0,-15 14 3 16,17-7-4-16,-17 7 5 0,20-1-1 15,-20 1 4-15,0 0-4 0,26 7 1 16,-26-7 1-16,18 11 2 0,-12-3 0 0,-6-8 0 15,8 20 3-15,-8-20 6 0,2 19 2 16,-2-19 7-16,0 18-1 0,0-18 3 16,-8 18-1-16,8-18-2 0,-15 15-2 0,4-10-3 15,11-5 1-15,-20 12-8 0,8-8-20 16,12-4-43-16,-18 3-55 0,18-3-77 16,-19 0-73-16,19 0-153 0,-17-6-188 0,17 6-271 15,-9-10-227-15</inkml:trace>
  <inkml:trace contextRef="#ctx0" brushRef="#br0" timeOffset="-137921.42">18819 6864 2536 0,'10'10'-89'0,"-10"-10"21"16,0 0 4-16,9 15 16 0,-9-15 21 16,4 13 34-16,-4-13 19 0,2 20 20 0,-2-20 6 15,2 19 3-15,-2-19-3 0,2 22 2 16,-2-22 1-16,0 20 6 0,0-20 5 16,3 20 1-16,-3-20-3 0,2 17-7 0,-2-17-10 15,0 0 0-15,4 21-5 0,-4-21 0 16,0 0-3-16,2 14-5 0,-2-14-14 15,0 0-6-15,0 0-14 0,0 0 3 0,0 0-6 16,0 0 3-16,0 0-3 0,31-30-2 16,-21 20 2-16,-10 10 11 0,12-19 3 0,-4 9 5 15,-1 1 10-15,-7 9 5 0,13-14 0 16,-13 14 4-16,10-13-8 0,-10 13-4 0,13-7-5 16,-13 7 2-16,0 0 1 0,16-2 7 15,-16 2 0-15,0 0 1 0,0 0-6 16,24 15 1-16,-24-15-5 0,8 14 1 0,-8-14-3 15,9 14-2-15,-9-14 0 0,7 12 0 16,-7-12-5-16,8 10 3 0,-8-10-4 16,0 0-1-16,8 12-9 0,-8-12-16 0,0 0-10 15,0 0-3-15,0 0 2 0,0 0 2 16,0 0 9-16,30-19 9 0,-30 19 10 16,11-11 14-16,-11 11 14 0,14-11 14 0,-14 11 8 15,10-12-5-15,-10 12 5 0,12-8-5 16,-12 8 3-16,0 0 14 0,18-3 13 15,-18 3-3-15,0 0-6 0,0 0-3 0,26 9-9 16,-26-9-2-16,11 15-5 0,-11-15-6 16,8 15-5-16,-4-5-6 0,-4-10-6 0,8 19-26 15,-8-19-35-15,8 18-43 0,-8-18-55 16,8 15-60-16,-8-15-43 0,4 9-80 0,0-3-161 16,-4-6-453-16,0 0-342 0</inkml:trace>
  <inkml:trace contextRef="#ctx0" brushRef="#br0" timeOffset="-137189.63">19629 6438 2723 0,'9'-10'-100'0,"-9"10"19"0,0 0 12 16,9-14 10-16,-9 14 3 0,0 0 8 0,0 0 3 16,0 0 9-16,0 0 2 0,-4-21 1 15,4 21 13-15,0 0 17 0,-20-9 15 0,20 9 4 16,-18-4 14-16,18 4 4 0,-22-3 0 16,22 3-12-16,-21-3 7 0,21 3-1 15,0 0-7-15,-30 3 2 0,30-3 12 0,-16 1-5 16,16-1-1-16,0 0 3 0,-18 9 1 15,18-9-9-15,0 0 1 0,0 0-3 0,-2 16-1 16,2-16 1-16,0 0-12 0,0 0 2 16,28 22 0-16,-18-12 4 0,1-2-4 0,0 2 1 15,1 0 2-15,-1 1-2 0,-1 1-3 16,1-2 6-16,-2 2 3 0,-1 1-9 16,0-2 0-16,-2 3 6 0,1-1 0 0,-7-13 4 15,7 23 17-15,-5-9 1 0,-2-14 6 16,-4 21 6-16,4-21-6 0,-7 18-1 0,7-18 4 15,-15 19 3-15,9-12-1 0,6-7 1 16,-20 11-5-16,10-7-5 0,10-4-7 16,-21 3-10-16,21-3-33 0,-21 0-42 0,21 0-51 15,-17-5-53-15,9 0-39 0,-4-3-81 16,6-2-550-16,0-2-152 0</inkml:trace>
  <inkml:trace contextRef="#ctx0" brushRef="#br0" timeOffset="-136424.54">19742 6082 2397 0,'0'0'-76'15,"0"0"17"-15,0 0 11 0,0 0 12 16,0 0 12-16,0 0 12 0,0 0 12 16,0 0 3-16,0 0 14 0,0 0 7 0,0 0 10 15,0 0 5-15,0 0-11 0,0 0 10 16,0 0 10-16,0 0-7 0,0 0 9 15,0 0-5-15,0 0-9 0,-2 49 3 0,2-49 6 16,0 0-7-16,-2 19-4 0,2-19 4 16,0 0-8-16,0 0-2 0,0 19-2 0,0-19 0 15,0 0 3-15,0 0-5 0,0 0 3 16,0 0-5-16,0 0-2 0,0 0-2 16,0 0-11-16,0 0-3 0,0 0-9 0,0 0-5 15,0 0-2-15,0 0 1 0,0 0-3 16,0 0 4-16,33-27 0 0,-33 27 7 0,11-15 0 15,-11 15 5-15,13-14 12 0,-13 14-3 16,10-9 5-16,-10 9-3 0,8-9 11 16,-8 9-16-16,0 0-2 0,14-12-3 0,-14 12 2 15,0 0-2-15,0 0-3 0,16-4 3 16,-16 4 0-16,0 0 2 0,0 0 1 16,0 0 1-16,15 20 1 0,-15-20-5 0,4 12 3 15,-4-12-3-15,5 14 5 0,-5-14 2 16,4 13-2-16,-4-13 6 0,0 0-1 0,4 16 0 15,-4-16 3-15,0 0 6 0,0 0 3 16,7 13-3-16,-7-13-6 0,0 0-4 0,0 0 1 16,0 0-5-16,0 0 3 0,0 0 1 15,0 0-4-15,0 0 0 0,38-17 7 16,-38 17 5-16,10-10 5 0,-10 10 12 0,15-9 4 16,-15 9-1-16,13-8-4 0,-13 8-3 15,0 0-3-15,17-5 5 0,-17 5 11 16,0 0 4-16,0 0 1 0,0 0 0 0,30 9-1 15,-30-9-8-15,8 13-9 0,-8-13 2 16,8 14-7-16,-8-14-2 0,8 16-2 0,-4-6 0 16,-4-10-3-16,10 19-2 0,-10-19-19 15,6 17-30-15,-6-17-47 0,8 18-64 16,-4-9-60-16,1-3-89 0,1 1-194 16,-6-7-400-16,4 12-253 0</inkml:trace>
  <inkml:trace contextRef="#ctx0" brushRef="#br0" timeOffset="-135578.42">20087 6767 2547 0,'0'0'-119'0,"0"0"9"0,0 0 14 15,0 0 3-15,0 0 8 0,33 15 16 16,-33-15 13-16,22 4 16 0,-8-2 15 0,-14-2 25 15,28 1 0-15,-13 2 0 0,-15-3 10 16,26 4 0-16,-26-4-7 0,22 1-8 0,-22-1-27 16,20 3-26-16,-12-3-55 0,-8 0-109 15,0 0-246-15,17-3 367 0</inkml:trace>
  <inkml:trace contextRef="#ctx0" brushRef="#br0" timeOffset="-135371.43">20213 6729 1435 0,'0'0'42'0,"0"0"6"0,0 0-3 16,0 0 39-16,0 0 28 0,0 0 30 15,0 0 21-15,0 0 0 0,0 0 0 16,0 0-18-16,0 0-16 0,0 0-9 0,-16 30-10 16,16-30-16-16,0 21-9 0,0-21-11 15,0 23-11-15,0-23-11 0,2 24-34 16,-2-24-40-16,4 23-53 0,-2-13-46 0,-2-10-59 15,4 18-107-15,-2-10-516 0,-2-8-118 16</inkml:trace>
  <inkml:trace contextRef="#ctx0" brushRef="#br0" timeOffset="-135189.33">20427 6824 2539 0,'0'0'91'15,"0"0"11"-15,0 0-11 0,20-4-16 16,-20 4-10-16,0 0-8 0,0 0-13 16,14-5-33-16,-14 5-56 0,0 0-59 0,0 0-45 15,0 0-57-15,0 0-153 0,20-4-335 16,-20 4 54-16</inkml:trace>
  <inkml:trace contextRef="#ctx0" brushRef="#br0" timeOffset="-135054.51">20568 6797 2065 0,'0'0'44'0,"0"0"44"16,0 0 6-16,14 4-3 0,-14-4-14 0,0 0 0 16,0 0-17-16,0 0-10 0,0 0-29 15,19 0-48-15,-19 0-53 0,0 0-57 16,0 0-102-16,0 0-447 0,24-5 66 0</inkml:trace>
  <inkml:trace contextRef="#ctx0" brushRef="#br0" timeOffset="-134946.54">20738 6788 1917 0,'0'0'-84'0,"0"0"7"16,20 0-10-16,-20 0-15 0,0 0-8 0,19-3-39 15,-19 3-277-15,0 0 422 0</inkml:trace>
  <inkml:trace contextRef="#ctx0" brushRef="#br0" timeOffset="-134795.18">20954 6770 1263 0,'0'0'168'16,"0"0"48"-16,20 3 4 0,-20-3-7 16,0 0-11-16,15 1-12 0,-15-1-13 0,0 0-14 15,0 0-26-15,0 0-48 0,0 0-73 16,19 0-97-16,-19 0-89 0,0 0-181 16,8-7-411-16,-8 7-50 0</inkml:trace>
  <inkml:trace contextRef="#ctx0" brushRef="#br0" timeOffset="-134013.37">21479 6735 2261 0,'0'0'-28'0,"0"0"29"0,0 0 22 15,0 0 21-15,0 0 6 0,0 0-7 0,0 0-3 16,0 0-4-16,0 0-10 0,0 0-13 16,0 0-10-16,0 0-19 0,62 6-22 15,-62-6-26-15,31 0-32 0,-15 1-51 0,-16-1-121 16,27-4-331-16,-14 1 193 0</inkml:trace>
  <inkml:trace contextRef="#ctx0" brushRef="#br0" timeOffset="-133824.45">21575 6654 1802 0,'0'0'13'0,"0"0"-5"0,0 0 9 15,0 0 26-15,0 0 28 0,0 0 33 0,0 0 7 16,-17 25 1-16,17-25-5 0,-4 21-2 15,0-6-18-15,2 1-6 0,0 3-6 16,-3-2-11-16,3 2-15 0,2 0-17 0,-2-2-39 16,-1 3-60-16,3-2-54 0,0-3-59 15,0-15-126-15,-2 24-384 0,2-13 58 0</inkml:trace>
  <inkml:trace contextRef="#ctx0" brushRef="#br0" timeOffset="-133297.34">21821 6357 1995 0,'8'-13'8'0,"-8"13"22"16,10-9 10-16,-10 9-7 0,0 0-2 15,11-10 19-15,-11 10 0 0,0 0 17 16,0 0 6-16,0 0 32 0,0 0-6 0,0 0-4 15,19 32-4-15,-17-20-2 0,2 3 1 16,-2 2-6-16,0 0-7 0,1 4-5 0,-1-1-2 16,0 2-16-16,-2 1-1 0,2 4-9 15,-2-1-2-15,0-1-8 0,3 2-1 0,-3-2-5 16,0-3-3-16,0 1 1 0,0-2-3 16,0 1 1-16,0-6-5 0,0 3 3 15,0-19 1-15,-3 28 5 0,3-28 7 0,0 22 5 16,-2-10 8-16,2-12 7 0,2 16 8 15,-2-16-7-15,0 0-4 0,0 0-3 0,0 0-4 16,5 16-7-16,-5-16-1 0,0 0-6 16,0 0-3-16,23-31-3 0,-13 18-4 15,1-1-1-15,0 1 9 0,-1 3-6 0,2-3 4 16,0 2-4-16,-2 2-5 0,0 1-1 16,3 1-2-16,-13 7-3 0,22-12-1 0,-12 8-2 15,-10 4 0-15,22-2-1 0,-22 2 1 16,0 0 0-16,24 11 4 0,-24-11 0 15,11 14 4-15,-11-14 1 0,4 15 4 16,-4-15-2-16,-2 19-1 0,2-19 2 0,-8 17-4 16,8-17 0-16,-11 17-1 0,3-9-4 15,8-8-23-15,-20 12-46 0,10-9-59 0,10-3-66 16,-21 4-61-16,10-4-117 0,11 0-193 16,0 0-426-16,-23-7-436 0</inkml:trace>
  <inkml:trace contextRef="#ctx0" brushRef="#br0" timeOffset="-133001.42">22322 6696 2884 0,'0'0'-142'0,"11"10"27"15,-11-10 15-15,6 9 17 0,-6-9 36 16,0 0 9-16,2 22 35 0,-2-22 9 15,0 0 17-15,0 0 24 0,-10 26 15 16,10-26 25-16,-11 10 15 0,11-10 18 0,-11 5 12 16,11-5 13-16,0 0 12 0,-14 7 6 15,14-7-4-15,0 0-10 0,0 0-16 16,0 0-8-16,0 0-11 0,0 0-15 0,0 0-19 16,0 0-17-16,0 0-17 0,0 0-25 15,0 0-35-15,14-44-45 0,-14 44-50 0,17-8-64 16,-17 8-55-16,18-4-91 0,-12 3-190 15,-6 1-395-15,0 0-292 0</inkml:trace>
  <inkml:trace contextRef="#ctx0" brushRef="#br0" timeOffset="-131567.88">16200 8396 2646 0,'0'0'-56'0,"0"0"56"15,0 0 25-15,0 0-1 0,0 0 11 16,0 0 11-16,0 0 12 0,6-18 9 0,-6 18 9 16,0 0 17-16,0 0 14 0,0 0-4 15,0 0 3-15,0 0-2 0,0 0 2 16,0 0 2-16,0 0-8 0,36 30-7 0,-36-30-6 16,14 15-6-16,-8-6-8 0,0 1-6 15,0 2-5-15,-6-12-5 0,13 23-12 16,-7-12 2-16,1 2-6 0,-1-2-5 0,1 2-2 15,-1 0-9-15,-6-13-13 0,10 22-13 16,-6-11-18-16,-4-11-25 0,10 15-17 0,-10-15-36 16,6 14-46-16,-6-14-45 0,8 12-65 15,-8-12-124-15,4 5-155 0,-4-5-323 16,0 0-205-16</inkml:trace>
  <inkml:trace contextRef="#ctx0" brushRef="#br0" timeOffset="-131289.96">16503 8447 2559 0,'10'-12'-15'16,"-10"12"46"-16,9-10 15 0,-9 10 15 0,0 0 19 16,9-11 20-16,-9 11 14 0,0 0 13 15,0 0 7-15,0 0-3 0,0 0-7 0,0 0-12 16,0 0-7-16,0 0-8 0,0 0-4 16,-32 40-9-16,23-29-7 0,1 2-8 15,-3 2-4-15,0 2-7 0,3 2-2 0,-4 1-6 16,-2 2-2-16,4 0 1 0,-2 4-6 15,-3 1-6-15,2 0-1 0,0 1-8 16,1 0 5-16,-4 3-10 0,6-2-4 0,-2 0-12 16,1-5-11-16,0 5-16 0,1-4-16 15,1-3-22-15,-1-1-20 0,4 0-19 0,-3-2-34 16,2-1-30-16,3-3-36 0,0-1-38 16,-2-5-78-16,4 1-159 0,2-10-406 15,-6 15-245-15</inkml:trace>
  <inkml:trace contextRef="#ctx0" brushRef="#br0" timeOffset="-130540.43">16783 8604 2652 0,'0'0'-38'0,"0"0"36"0,0 0 23 0,0 0 12 15,0 0 15-15,0 0 15 0,0 0 13 0,0 0 5 16,-42 19-5-16,32-9-11 0,10-10-8 15,-16 22 0-15,7-8-7 0,1 1-5 16,1-2-4-16,1 5-2 0,2-1-3 0,2-2-8 16,-3 2 0-16,5-17-10 0,0 35-13 15,2-20-20-15,1 0-10 0,1-2-19 16,-4-13-33-16,8 25-30 0,-3-14-38 0,1-1-45 16,-6-10-130-16,7 11-472 0,-1-7-94 15</inkml:trace>
  <inkml:trace contextRef="#ctx0" brushRef="#br0" timeOffset="-130249.14">16925 8701 2452 0,'4'-17'29'0,"-4"17"29"0,0 0-1 0,0 0 11 16,0 0 26-16,0 0 27 0,0 0 17 15,-11-21-5-15,11 21-12 0,0 0-10 16,0 0-13-16,0 0-8 0,0 0-10 0,0 0-5 15,0 0-10-15,0 0-9 0,0 0-5 0,0 0-5 16,0 0-4-16,0 0-4 0,0 0-7 16,4 54-2-16,-4-54-3 0,7 21 0 15,-3-12-3-15,-4-9 1 0,4 21 8 0,-4-21 10 16,0 23 8-16,0-23 3 0,-6 21-5 16,6-21-4-16,-9 21-8 0,5-12-5 0,4-9-18 15,-11 18-34-15,11-18-47 0,-14 13-68 16,14-13-68-16,-11 9-79 0,11-9-157 0,-8 4-120 15,8-4-303-15,0 0-215 0</inkml:trace>
  <inkml:trace contextRef="#ctx0" brushRef="#br0" timeOffset="-130033.04">17042 8680 2640 0,'0'0'3'15,"0"0"28"-15,16-6 5 0,-16 6 26 16,0 0 38-16,0 0 16 0,0 0 8 0,21 13 2 15,-21-13-13-15,6 18-13 0,-6-18-9 16,7 20-9-16,-3-6-2 0,-2 1-9 0,2-1-6 16,-2 3-5-16,-2-17-5 0,2 33-8 15,-2-16-7-15,0-17-6 0,-4 32-16 16,2-15-18-16,0-4-36 0,-2 3-47 0,4-16-56 16,-4 23-48-16,1-14-50 0,1 1-116 15,2-10-572-15,-4 13-331 0</inkml:trace>
  <inkml:trace contextRef="#ctx0" brushRef="#br0" timeOffset="-129867.13">17258 8953 2756 0,'22'-4'-14'0,"-22"4"44"0,15-4 8 16,-15 4-3-16,17-6-8 0,-17 6 9 0,15-6-3 15,-15 6-8-15,14-5-23 0,-14 5-32 16,14-7-52-16,-14 7-28 0,14-11-39 15,-8 8-46-15,-6 3-56 0,8-11-426 16,-8 11 81-16</inkml:trace>
  <inkml:trace contextRef="#ctx0" brushRef="#br0" timeOffset="-129730.63">17361 8831 1999 0,'0'0'40'0,"0"0"46"0,-12-12 22 16,12 12 13-16,0 0 15 0,0 0 10 16,-6-15-8-16,6 15-16 0,0 0-18 15,0 0-28-15,0 0-34 0,26-11-34 0,-26 11-38 16,23-6-47-16,-23 6-41 0,28-6-51 15,-16 3-122-15,4-1-468 0,-6 1-45 16</inkml:trace>
  <inkml:trace contextRef="#ctx0" brushRef="#br0" timeOffset="-129016.06">17951 8442 2299 0,'0'0'20'0,"0"0"29"16,0 0 6-16,0 0 6 0,0 0 3 0,2-25 9 15,-2 25 11-15,0 0 10 0,0 0-7 16,0 0-7-16,0 0-11 0,0 0-1 16,0 0-10-16,0 0-6 0,0 0-5 0,10 48-2 15,-10-48-6-15,2 25-1 0,-2-11-5 0,2 1-12 16,-2-15-6-16,4 34-14 16,-4-16-13-16,2 0-10 0,-2-1-4 0,2-1 4 15,-2 3 1-15,2-5 6 0,-2-14-3 0,2 32 7 16,-2-18-3-16,0-14 2 0,2 24 4 15,-2-24 4-15,0 20 2 0,0-20 9 0,0 19 4 16,0-19 5-16,0 0 3 0,-2 17 0 16,2-17-3-16,0 0-2 0,0 0 6 15,0 0 3-15,0 0 3 0,0 0 1 0,0 0-1 16,0 0 0-16,0 0-9 0,0 0-6 16,27-32 0-16,-27 32-6 0,19-20-2 0,-8 13-1 15,-1 0 1-15,-10 7-2 0,24-12 1 16,-14 8 0-16,-10 4-4 0,24-4 0 15,-24 4 1-15,25-2 1 0,-25 2 5 0,21 2 2 16,-21-2 8-16,19 8 4 0,-19-8 8 16,14 10 6-16,-14-10 15 0,8 12 13 15,-8-12 9-15,0 18-6 0,0-18 2 0,0 0-11 16,-12 24-2-16,12-24-10 0,-14 14-3 16,3-6-20-16,11-8-40 0,-17 10-49 15,17-10-73-15,-19 7-66 0,19-7-110 0,-16 0-193 16,16 0-380-16,0 0-265 0</inkml:trace>
  <inkml:trace contextRef="#ctx0" brushRef="#br0" timeOffset="-128436.86">18373 8758 2652 0,'0'0'-63'0,"0"0"33"0,0 0 1 16,0 0 23-16,10 16 9 0,-10-16 20 0,0 0 17 15,-2 17 7-15,2-17-2 0,0 0-1 16,0 0-5-16,-8 27 2 0,8-27-8 0,0 0 6 15,-5 18-6-15,5-18 2 0,0 0-6 16,-2 16 5-16,2-16 5 0,0 0 5 16,0 0-6-16,0 0 1 0,0 0-3 0,0 0-3 15,0 0-3-15,0 0-1 0,0 0-1 16,0 0 2-16,0 0 2 0,0 0-4 0,0 0 0 16,38-27 7-16,-38 27-1 0,13-11 3 15,-13 11-6-15,10-10-4 0,-10 10 3 0,0 0-5 16,15-5-3-16,-15 5-4 0,0 0 1 15,0 0-2-15,0 0-3 0,0 0 1 16,24 9-1-16,-24-9-4 0,0 0-1 0,10 10 1 16,-10-10-1-16,0 0-4 0,0 0-1 15,10 11-7-15,-10-11-2 0,0 0-15 16,0 0-11-16,0 0-13 0,22 0-13 0,-22 0-9 16,0 0 1-16,0 0 4 0,27-11-5 15,-27 11 12-15,17-8 3 0,-17 8 13 0,15-6 28 16,-15 6 11-16,14-4 20 0,-14 4 24 15,0 0 13-15,24-1 14 0,-24 1 6 16,0 0 4-16,17 5-7 0,-17-5-7 0,0 0-5 16,15 11-16-16,-15-11-27 0,6 11-48 15,-6-11-56-15,7 13-69 0,-3-10-59 0,-4-3-130 16,0 0-586-16,4 10-334 0</inkml:trace>
  <inkml:trace contextRef="#ctx0" brushRef="#br0" timeOffset="-128080.18">19037 8554 2788 0,'0'0'-23'0,"4"-11"30"16,-4 11 5-16,0 0 4 0,0 0 4 0,0 0 25 15,0 0 9-15,-23-19 19 0,23 19 6 16,-19-2 7-16,19 2-1 0,0 0-6 0,-30 5-8 15,30-5-1-15,-17 6-7 0,17-6-7 16,-15 10-7-16,15-10-12 0,-13 13-19 16,13-13-21-16,-8 15-20 0,8-15-18 0,0 18-13 15,0-18-1-15,2 21 1 0,-2-21 10 16,4 19 4-16,-4-19 10 0,7 21 19 16,-3-11 15-16,-4-10 17 0,7 20 20 0,-3-10 21 15,-4-10 13-15,0 19 11 0,0-19 4 16,-2 20 0-16,2-20-7 0,-9 20-5 15,9-20-9-15,-15 18-8 0,7-11-8 0,8-7-27 16,-22 11-51-16,12-7-54 0,10-4-77 16,-21 4-82-16,21-4-136 0,-21-2-183 15,10 0-283-15,11 2-182 0</inkml:trace>
  <inkml:trace contextRef="#ctx0" brushRef="#br0" timeOffset="-127480.07">19151 8143 2523 0,'0'0'-45'16,"0"0"16"-16,13-8-3 0,-13 8 9 15,0 0 28-15,0 0 25 0,0 0 40 0,0 0-3 16,0 0 10-16,0 0 9 0,17 26 2 16,-17-26 6-16,2 18-1 0,-2-18 1 15,4 20-1-15,-4-20-12 0,2 18-5 0,-2-18-5 16,2 18-10-16,-2-18-4 0,2 14-9 16,-2-14-5-16,0 0 1 0,4 18-4 0,-4-18 5 15,0 0 3-15,0 0-4 0,8 12-6 16,-8-12-5-16,0 0-10 0,0 0-2 0,0 0-5 15,0 0-4-15,0 0-1 0,37-25 1 16,-30 17 3-16,-7 8-3 0,19-17 3 16,-13 10-1-16,-6 7 2 0,14-15-5 0,-14 15 1 15,14-11-2-15,-14 11-3 0,12-6 0 16,-12 6-3-16,0 0 3 0,15-3-1 0,-15 3 1 16,0 0 0-16,0 0 2 0,0 0-1 15,21 13 1-15,-21-13-4 0,0 0 3 16,9 10-2-16,-9-10-2 0,0 0 2 15,8 9-1-15,-8-9-1 0,0 0-1 0,0 0-10 16,0 0-11-16,0 0-9 0,0 0-1 16,0 0 1-16,0 0-1 0,34-12 5 15,-34 12 8-15,10-8 7 0,-10 8 6 0,0 0 6 16,16-7 7-16,-16 7 13 0,0 0 13 16,0 0 13-16,25-2 5 0,-25 2-2 0,0 0 4 15,15 13-10-15,-15-13-3 0,8 12-7 16,-8-12-6-16,9 18-21 0,-9-18-38 15,6 16-61-15,-6-16-77 0,6 20-71 0,-6-20-155 16,2 15-179-16,-4-7-346 0,2-8-314 16</inkml:trace>
  <inkml:trace contextRef="#ctx0" brushRef="#br0" timeOffset="-126520.4">19693 8687 2689 0,'0'0'-109'0,"0"0"19"0,0 0 11 16,0 0 16-16,0 0 22 0,0 0 22 0,0 0 19 15,0 0 22-15,17-16 21 0,-17 16 12 16,0 0 16-16,0 0 19 0,0 0 11 0,2-25 4 16,-2 25-4-16,4-15-1 0,0 6-7 15,3-5-7-15,-2 2-14 0,3-1-5 0,0 1-8 16,1-5 0-16,1 4-7 0,-1-1-4 15,-1 2 1-15,3 1-8 0,-3 0-2 0,2 2-7 16,2-1-2-16,-4 3-3 0,4 0-3 16,-1 1-3-16,0 2-4 0,-11 4-2 15,21-4-1-15,-21 4-2 0,21 4-1 0,-6 1-2 16,-3 1 0-16,1 6-2 0,-2-1 2 16,-1 4-3-16,1 4-3 0,-5-1-2 15,0-1-9-15,-1 1 3 0,-3 2-2 0,0 1 1 16,-2 0 1-16,-2-3 1 0,-2 4 0 15,-1-5 5-15,-1 3 6 0,0-2 6 16,-3-3 1-16,-1-1 9 0,-1-3-4 0,-2 0 9 16,1-1 0-16,-3-2 10 0,0-2 11 0,0-1 7 15,15-5 4-15,-25 4-2 0,25-4-6 16,-23-6-11-16,23 6-16 0,-18-12-26 0,12 3-35 16,6 9-42-16,-8-22-55 0,8 10-65 15,-2-1-73-15,2 13-207 0,4-23-474 16,-2 11-384-16</inkml:trace>
  <inkml:trace contextRef="#ctx0" brushRef="#br0" timeOffset="-126269.39">19940 8724 2924 0,'0'0'-39'16,"0"0"20"-16,12 12 6 0,-12-12 11 0,0 0 14 15,12 13 16-15,-12-13 10 0,11 9 11 16,-11-9 6-16,10 14-1 0,-4-7 9 0,-6-7 11 16,14 18 9-16,-8-7 13 0,-6-11 5 15,12 17 0-15,-6-7-11 0,-6-10-5 16,14 19-13-16,-8-12-5 0,-6-7-11 0,10 17-18 16,-10-17-33-16,7 12-50 0,-7-12-56 15,10 11-72-15,-8-7-78 0,-2-4-190 0,9 5-470 16,-9-5-307-16</inkml:trace>
  <inkml:trace contextRef="#ctx0" brushRef="#br0" timeOffset="-126014.58">20377 8639 2799 0,'0'0'-15'0,"4"-14"9"16,-4 14 9-16,0 0 6 0,0 0 7 15,6-17-8-15,-6 17 26 0,0 0 34 0,0 0 22 16,0 0 14-16,0 0 1 0,0 0-7 0,0 0-4 16,0 0-9-16,0 0-2 0,0 0-12 15,0 0-6-15,-27 42-7 0,27-42-3 16,-4 21-10-16,0-8-2 0,4-13-4 0,-2 26-12 16,2-26-30-16,0 26-38 0,0-26-48 15,2 27-50-15,-2-16-45 0,0-11-48 0,2 17-107 16,0-9-559-16,-2-8-277 0</inkml:trace>
  <inkml:trace contextRef="#ctx0" brushRef="#br0" timeOffset="-125699.47">20516 8606 2671 0,'0'0'-62'0,"0"0"7"15,6-13 9-15,-6 13 10 0,0 0 19 16,0 0 20-16,0 0 26 0,0 0 25 16,0 0 13-16,0 0 1 0,0 0-1 0,0 0-4 15,0 0-6-15,0 0-4 0,0 0-4 16,-35 26-4-16,35-26-1 0,-4 17-9 0,4-17 0 16,0 19-6-16,0-19-2 0,2 19-2 15,-2-19-3-15,4 23 1 0,-4-23 2 0,2 23-3 16,0-11 1-16,-2-12 8 0,2 19 14 15,-2-19 17-15,0 21 2 0,0-21-7 16,-4 17-3-16,4-17-6 0,-8 15-13 0,8-15-44 16,-13 10-70-16,13-10-79 0,-15 9-96 15,15-9-177-15,-12 3-422 0,12-3-201 0</inkml:trace>
  <inkml:trace contextRef="#ctx0" brushRef="#br0" timeOffset="-125473.54">20694 8604 2617 0,'0'0'1'0,"0"0"8"15,0 0 35-15,24-1 34 0,-24 1 29 16,0 0 15-16,14 11 7 0,-14-11-8 0,8 15-5 16,-8-15-12-16,6 19-5 0,-2-7-13 15,-4-12-6-15,2 24-10 0,-2-24-4 0,0 26-8 16,-2-11-9-16,-2 2-18 0,4-17-26 15,-8 29-40-15,4-17-45 0,0 4-54 0,4-16-50 16,-8 23-62-16,2-16-148 0,2 3-494 16,-1-3-265-16</inkml:trace>
  <inkml:trace contextRef="#ctx0" brushRef="#br0" timeOffset="-125085.82">21192 8717 2753 0,'0'0'99'0,"0"0"52"16,0 0 7-16,0 0-13 0,0 0-15 15,0 0-11-15,0 0-15 0,0 0-20 0,0 0-41 16,0 0-67-16,0 0-84 0,13 11-72 16,-13-11-86-16,0 0-175 0,14-6-407 0,-14 6-193 15</inkml:trace>
  <inkml:trace contextRef="#ctx0" brushRef="#br0" timeOffset="-124941.27">21336 8705 2705 0,'28'0'78'0,"-28"0"5"16,0 0-20-16,0 0-21 0,0 0-23 0,20-6-27 16,-20 6-33-16,9-2-54 0,-9 2-77 15,8-6-181-15,-8 6-373 0,11-5 9 16</inkml:trace>
  <inkml:trace contextRef="#ctx0" brushRef="#br0" timeOffset="-124806.99">21568 8665 2253 0,'28'-2'9'16,"-28"2"-15"-16,11-2-45 0,-11 2-26 15,0 0-21-15,16-1-31 0,-16 1-85 16,14-5-327-16,-14 5 273 0</inkml:trace>
  <inkml:trace contextRef="#ctx0" brushRef="#br0" timeOffset="-124674.06">21818 8650 1812 0,'0'0'246'16,"13"4"14"-16,-13-4-33 0,0 0-32 0,0 0-30 15,17 1-35-15,-17-1-39 0,0 0-53 16,0 0-87-16,13 0-84 0,-13 0-178 0,0 0-511 16,0 0-149-16</inkml:trace>
  <inkml:trace contextRef="#ctx0" brushRef="#br0" timeOffset="-124123.31">22493 8306 2446 0,'0'0'-21'0,"11"-9"7"0,-11 9 0 15,0 0 5-15,0 0 3 0,0 0 6 16,0 0 6-16,0 0 6 0,0 0-1 16,0 0 10-16,0 0-4 0,7 34-5 0,-7-34 9 15,-4 23-6-15,4-23-4 0,-5 25-1 0,5-25 5 16,-2 29 8-16,0-12-10 0,-1-2-1 15,3-15 0-15,-2 31 13 0,2-16 0 16,0-15-17-16,-2 24 8 0,2-24-15 16,0 26 7-16,0-26 1 0,-2 20-5 0,2-20 11 15,0 18 17-15,0-18 19 0,0 0 24 16,0 21 7-16,0-21-2 0,0 0 1 0,0 0 0 16,0 0-17-16,11 8 8 0,-11-8-16 15,0 0-14-15,0 0-3 0,0 0-6 0,36-22-3 16,-36 22-2-16,19-10-3 0,-8 7-3 15,-11 3-5-15,20-8 1 0,-20 8-2 0,20-4 4 16,-20 4 3-16,0 0-1 0,25 2 4 16,-25-2 2-16,15 3-3 0,-15-3-1 15,0 0 4-15,13 14 8 0,-13-14-1 0,0 0 2 16,-2 20 4-16,2-20 0 0,0 0-2 16,0 0-2-16,-28 20 0 0,17-13-4 0,11-7-2 15,-22 7-6-15,8-3-3 0,14-4-38 16,-20 3-61-16,20-3-92 0,-16 0-106 15,16 0-231-15,0 0-459 0,-14-11-407 0</inkml:trace>
  <inkml:trace contextRef="#ctx0" brushRef="#br0" timeOffset="-123892.57">22786 8622 2956 0,'0'0'-7'0,"0"0"34"0,0 0 18 15,6 14 9-15,-6-14 15 0,0 0 13 16,0 0 2-16,0 0-7 0,0 0-20 0,0 0-23 16,0 0-33-16,0 0-37 0,15 10-63 15,-11-8-52-15,-4-2-70 0,0 0-176 16,0 0-399-16,0 0-105 0</inkml:trace>
  <inkml:trace contextRef="#ctx0" brushRef="#br0" timeOffset="-123173.02">23262 8279 2276 0,'23'-2'-76'0,"-23"2"32"15,0 0 33-15,0 0 14 0,0 0 24 16,0 0-13-16,0 0 9 0,0 0 18 16,0 0 13-16,0 0 7 0,0 0 6 15,0 0 6-15,-36-26 3 0,36 26 0 0,-21 3 0 16,21-3-9-16,0 0-7 0,-38 9-4 16,26-3-2-16,1 2-15 0,-2-1-6 0,0 2-13 15,5 1-13-15,0 1-21 0,8-11-17 16,-11 24-21-16,6-13-12 0,5-11 4 15,-2 21-6-15,2-21 1 0,0 18 6 0,0-18 7 16,0 0 8-16,7 22 9 0,-7-22 4 16,9 12 16-16,-9-12 7 0,10 5-5 15,-10-5 13-15,0 0-8 0,21 4 3 0,-21-4 4 16,0 0 2-16,0 0-7 0,36-12 6 16,-24 7-1-16,0-3 16 0,0 1 14 0,-12 7 25 15,21-13 17-15,-12 5 16 0,-9 8-1 16,15-13 3-16,-15 13-1 0,14-8-3 0,-14 8-11 15,10-8-5-15,-10 8-11 0,0 0-9 16,14-11-5-16,-14 11-7 0,0 0 0 16,0 0-6-16,0 0-3 0,0 0-2 15,0 0-7-15,0 0-21 0,0 0-39 0,0 0-45 16,0 0-62-16,0 0-68 0,0 0-153 16,0 0-450-16,0 0-141 0</inkml:trace>
  <inkml:trace contextRef="#ctx0" brushRef="#br0" timeOffset="-122538.94">23196 8451 2444 0,'0'0'-56'0,"-25"-5"30"16,25 5 37-16,0 0-4 0,-11-11 27 16,11 11 30-16,0 0 30 0,-2-18 13 0,2 18 2 15,0 0-3-15,0 0-11 0,18-31-11 16,-8 17-11-16,0 2-8 0,8-5-8 15,-2 2-7-15,1-3-3 0,7 0-6 0,-6 3 1 16,4-1-1-16,-3 1-4 0,2 2-1 16,0 2-6-16,-1-1 0 0,2 5-4 0,2-1-7 15,-3 3 0-15,0 2 1 0,2 1-10 16,1 2 4-16,-3 2-4 0,2 1 2 16,0 3-2-16,-1 4-3 0,-2-1 2 15,0 2-1-15,-3 1-3 0,-3 1 1 0,-3 0 2 16,0 1-2-16,-3 1 1 0,-2 2 0 15,-2-2-2-15,1 3 1 0,-3 0-1 16,-2 0 3-16,0-18-2 0,-4 36-4 0,-1-16 3 16,1-4 1-16,-2 2 1 0,0-3 1 15,0 0 6-15,-6 1-1 0,2-4 7 0,-5 2 4 16,1-1 7-16,-6-3 2 0,2 0 3 16,-4-1 7-16,-1-3 7 0,-3-2 3 0,4-1 9 15,-2 0 2-15,-2-3 5 0,1 0 9 16,2 0-7-16,-4-3 20 0,-1 0-2 15,5-4 0-15,-3 2-4 0,8-2-12 0,-4-6-3 16,3 3-7-16,2-3-6 0,2-1-10 16,3-4-1-16,3 0-16 0,0-1-19 15,5 0-25-15,0 0-23 0,2 0-33 0,0 0-40 16,2 19-54-16,2-32-74 0,-2 17-84 16,4 2-206-16,-2 2-94 0,0-1-337 0,-2 12-394 15</inkml:trace>
  <inkml:trace contextRef="#ctx0" brushRef="#br0" timeOffset="-122239.66">23539 8463 2865 0,'0'0'-74'0,"0"0"38"0,17 6 18 0,-17-6 14 16,0 0 7-16,15 8 3 0,-15-8 5 16,11 7 10-16,-11-7-5 0,0 0 3 15,6 15 4-15,-6-15-3 0,4 16 3 0,-4-16-3 16,2 18-3-16,-2-18 0 0,2 21 8 16,-2-21 14-16,4 21 8 0,-2-10-1 0,-2-11-10 15,10 24 0-15,-6-12-14 0,2-1-15 16,2-1-25-16,-2 2-43 0,5-2-40 15,0-1-53-15,2 1-70 0,-1-3-160 0,3 1-319 16,0 0 39-16</inkml:trace>
  <inkml:trace contextRef="#ctx0" brushRef="#br0" timeOffset="-121988.93">23946 8442 2042 0,'0'0'-38'15,"0"0"25"-15,-29-2 17 0,29 2 24 0,0 0-4 16,-22 11 24-16,22-11-1 0,-10 12-8 16,10-12 13-16,-9 14-4 0,9-14-11 0,-2 16-1 15,2-16-3-15,4 22-9 0,-4-22-6 16,9 23-21-16,-1-14-32 0,-2 2-32 0,0 2-43 15,4-3-62-15,-10-10-125 0,14 19-262 16,-8-13 251-16</inkml:trace>
  <inkml:trace contextRef="#ctx0" brushRef="#br0" timeOffset="-121719.82">24094 8529 1758 0,'0'0'67'15,"0"0"4"-15,0 0-16 0,7-14 1 0,-7 14 3 16,0 0 3-16,0 0 1 0,0 0 8 16,0 0-3-16,0 0-4 0,0 0-9 15,0 0-2-15,0 0-2 0,0 0-7 0,0 0-5 16,0 0-2-16,-32 36-8 0,32-36 5 16,-7 17-12-16,7-17 1 0,-4 18 0 0,4-18-1 15,-4 18-2-15,4-18-3 0,-6 18-2 16,6-18-2-16,-9 17-5 0,2-10 1 0,7-7-12 15,-12 14-6-15,12-14-31 0,-12 9-22 16,12-9-36-16,-16 8-47 0,16-8-88 16,0 0-491-16,-17 7 8 0</inkml:trace>
  <inkml:trace contextRef="#ctx0" brushRef="#br0" timeOffset="-121433.54">24293 8399 1972 0,'16'20'-129'0,"-16"-20"29"0,3 17 26 15,-3-17 29-15,5 24 23 0,-3-11 19 16,2 2 26-16,-2 0 32 0,2 0 24 16,-2 0 1-16,0 3-3 0,1-2-11 15,-3-16-12-15,-3 32-37 0,-1-17-55 0,0-2-73 16,-4 1-195-16,-4-1-207 0,2 0 309 16</inkml:trace>
  <inkml:trace contextRef="#ctx0" brushRef="#br2" timeOffset="-101621.57">23636 14307 533 0,'0'0'109'0,"0"0"-21"0,0 0-33 0,0 0-20 16,0 0-20-16,0 0-6 0,53 0 0 16,-53 0-2-16,0 0 0 0,0 0-1 15,0 0 1-15,0 0-7 0,0 0-9 0,0 0 5 16,0 0 6-16,0 0-4 0,0 0 0 15,0 0 2-15,0 0 4 0,0 0 3 0,0 0 4 16,0 0 0-16,0 0 5 0,0 0-1 16,0 0-1-16,0 0-5 0,20 1-2 15,-20-1-1-15,0 0-3 0,0 0 1 0,0 0 7 16,0 0-6-16,0 0-2 0,0 0-4 16,0 0-1-16,0 0 4 0,0 0-6 0,0 0 2 15,0 0-1-15,0 0-6 0,0 0-7 16,16 3-4-16,-16-3-18 0,0 0-36 15,0 0-62-15,0 0-94 0,0 0 76 16</inkml:trace>
  <inkml:trace contextRef="#ctx0" brushRef="#br2" timeOffset="-100106.31">23768 14303 666 0,'0'0'15'0,"0"0"10"0,0 0-4 15,0 0-3-15,0 0 8 0,0 0 1 0,0 0 10 16,0 0 4-16,0 0 1 0,0 0 6 16,0 0-3-16,0 0 0 0,0 0 2 0,0 0 8 15,0 0-2-15,0 0 6 0,0 0 7 16,0 0-3-16,0 0 2 0,0 0-1 0,0 0-8 16,0 0 4-16,0 0-12 0,0 0 3 15,0 0-13-15,0 0 1 0,0 0 5 0,0 0-3 16,0 0-4-16,50-14 8 0,-50 14 10 15,0 0-10-15,18-7 8 0,-18 7-7 16,12-6 2-16,-12 6 6 0,0 0 2 16,17-8-13-16,-17 8-4 0,11-9 2 0,-11 9 16 15,13-8-19-15,-13 8-3 0,14-14-5 16,-4 9-2-16,-10 5-6 0,20-15 0 16,-7 5-3-16,-5 2 2 0,-8 8-5 15,19-13 4-15,-8 6-11 0,-11 7 7 0,16-13-3 16,-4 4 0-16,-12 9-1 0,14-16 3 15,-6 8 7-15,1-2 1 0,-9 10-2 0,15-15 4 16,-9 6-8-16,-6 9 4 0,15-16-1 16,-15 16 2-16,13-15-6 0,-7 6-2 0,-6 9-3 15,11-13 0-15,-11 13-1 0,10-13 1 16,-10 13-1-16,8-15-3 0,-8 15-2 0,12-17 1 16,-12 17 2-16,6-15-4 0,-6 15 1 15,8-15-3-15,-8 15 1 0,9-15-3 16,-9 15 0-16,6-17 4 0,-6 17-2 0,6-16-2 15,-6 16-2-15,7-12 4 0,-7 12-2 16,6-14 2-16,-6 14-3 0,7-14 2 0,-7 14-3 16,4-14 6-16,-4 14-1 0,0 0-5 15,6-19 5-15,-6 19 0 0,0 0-1 16,6-16 5-16,-6 16-4 0,0 0-1 0,6-17-1 16,-6 17 4-16,0 0-5 0,10-18 5 15,-10 18-8-15,0 0 3 0,7-13 8 16,-7 13-9-16,0 0-9 0,5-13 13 0,-5 13-5 15,0 0 5-15,6-11-6 0,-6 11 3 16,0 0 2-16,0 0 1 0,0 0-3 16,8-13 4-16,-8 13-2 0,0 0 4 0,0 0-3 15,0 0 1-15,0 0-3 0,9-12 6 16,-9 12-6-16,0 0 2 0,0 0-3 0,0 0 3 16,0 0 1-16,0 0 1 0,13-10 5 15,-13 10 1-15,0 0 7 0,0 0-1 16,0 0 2-16,0 0 2 0,0 0-8 0,0 0 1 15,0 0-2-15,0 0 3 0,0 0-3 16,8-11 0-16,-8 11-2 0,0 0 6 0,0 0-2 16,0 0 4-16,0 0-3 0,0 0-3 15,0 0 4-15,0 0-6 0,0 0-1 0,0 0 2 16,9-12-5-16,-9 12 1 0,0 0 0 16,0 0-2-16,0 0 0 0,0 0 3 15,0 0-2-15,0 0 4 0,12-9-8 0,-12 9-1 16,0 0 5-16,0 0-2 0,0 0-1 15,0 0 5-15,0 0-4 0,14-8 1 16,-14 8-2-16,0 0-3 0,0 0 3 16,0 0-1-16,0 0-1 0,14-5 1 0,-14 5-1 15,0 0 3-15,0 0-7 0,17-5 3 16,-17 5 0-16,0 0 0 0,19-1-1 0,-19 1-2 16,0 0 0-16,27 0-4 0,-27 0-2 15,26 0-4-15,-26 0-1 0,36 0-2 0,-17-1 2 16,4 1 0-16,2 0 3 0,1-3-4 15,4 0 3-15,-1 3 2 0,3 0-3 16,1-1 5-16,-3 1 1 0,5-2 2 0,-4 2 1 16,1-4-2-16,-1 4 1 0,3-1 1 15,-2-1-8-15,2 0 4 0,-4 0-5 0,2 0 3 16,-2-1-8-16,-2 2 3 0,0-1-1 16,0 1 1-16,-3-2-1 0,-1 1 6 15,-2 1-6-15,0-3 4 0,1 4-5 16,-1-4 5-16,-2 4 2 0,4-4 1 15,-3 2 5-15,2 1-4 0,-4-2 5 0,4 2 4 16,-2-2 6-16,-3 2 1 0,4-3-1 0,-4 2 3 16,4 0 2-16,-6 0 4 0,4 0 5 15,-20 2 3-15,34-4 2 0,-22 2 7 16,-12 2 9-16,27-1 6 0,-27 1 4 0,24-4 2 16,-24 4 2-16,18-2-1 0,-18 2 2 15,18-2-8-15,-18 2-7 0,0 0-7 16,20-4-5-16,-20 4-10 0,0 0-26 0,18-1-27 15,-18 1-47-15,0 0-67 0,13 0-57 16,-13 0-138-16,0 0-597 0,10-6-356 16</inkml:trace>
  <inkml:trace contextRef="#ctx0" brushRef="#br2" timeOffset="-99707.73">25755 13409 2800 0,'0'0'-77'0,"-2"-23"25"0,2 23 16 16,0 0-6-16,0 0 20 0,0 0 19 0,0 0 19 16,0-20 26-16,0 20 15 0,0 0 8 15,0 0 1-15,0 0 4 0,0 0-8 0,0 0-4 16,0 0 0-16,0 0 12 0,0 0 11 15,0 0 5-15,0 0 7 0,0 0-1 16,0 0-4-16,0 0-6 0,0 0-5 16,0 0 2-16,0 0-2 0,-2 64 0 15,0-49-5-15,0 2-3 0,-2 3-5 0,4-1-2 16,-2 2-3-16,1 0-10 0,-1 2-4 16,2 1-1-16,0 3-6 0,0-4-21 0,0-1-3 15,0-1-1-15,0 0-1 0,2 2-1 16,-1-3-2-16,-1-4-1 0,2 1 1 15,0 1-3-15,-2-18-8 0,2 23-13 0,-2-23-26 16,0 19-29-16,0-19-56 0,2 15-68 16,0-9-71-16,-2-6-153 0,0 0-158 0,0 0-297 15,0 0-234-15</inkml:trace>
  <inkml:trace contextRef="#ctx0" brushRef="#br2" timeOffset="-98575.55">25720 13366 2536 0,'4'-22'-55'0,"-4"22"32"0,0 0-1 16,0 0 16-16,4-17 10 0,-4 17 13 0,0 0 26 15,0 0 2-15,8-13 7 0,-8 13 10 16,0 0-1-16,0 0 4 0,7-10-5 16,-7 10-10-16,0 0 1 0,0 0-1 15,20-7-4-15,-20 7-2 0,17-4-7 0,-17 4-3 16,21-6 0-16,-21 6-6 0,25-4-5 16,-10 3 1-16,-15 1 5 0,34-4-12 0,-20 2 7 15,3-2-7-15,2 1-3 0,-19 3 1 16,38-1-3-16,-14-1 0 0,-4 2-3 15,5-2-1-15,0 2-4 0,0 0-1 0,4-2 3 16,-4 2-3-16,-1 2 5 0,1-2-3 16,4 0-3-16,0 2-3 0,-2-2-5 0,3 2-3 15,-4-1-3-15,-1-1 0 0,-3 3 1 16,3-3 1-16,-2 3-4 0,0-3 1 16,0 1 4-16,-2 1-1 0,2-1-3 15,-1 2 5-15,-4-2-4 0,2 1 1 0,-2 0 3 16,0 0 10-16,-18-2 5 0,29 4 11 15,-16-4 8-15,-13 0 12 0,23 2 10 0,-23-2-1 16,23 2 2-16,-23-2-3 0,19 1 3 16,-19-1 4-16,0 0 2 0,25 2 0 15,-25-2-5-15,0 0-2 0,19 3-5 0,-19-3-8 16,0 0-2-16,0 0 3 0,15 8 7 16,-15-8-5-16,8 8 0 0,-8-8-1 0,4 15 1 15,-4-15-5-15,2 21-2 0,0-7 0 16,-2-14-5-16,0 34 1 0,-2-15-2 15,2 2-4-15,-2 0-3 0,0 4 2 16,0-3-3-16,2 4-21 0,-1 0 4 0,-4 1 2 16,3 0-2-16,2 2 2 0,0 0 0 15,0-2 2-15,0 1-3 0,2 0 0 0,3-1 2 16,-2-1 0-16,-1-1-4 0,0-4 4 16,0-2 0-16,0 0 0 0,1-2 0 15,-1-2-1-15,0 1 1 0,-2-16 2 0,4 23-1 16,-4-23 11-16,0 19 8 0,0-19 2 15,2 14-1-15,-2-14 3 0,0 0-3 16,-2 19 0-16,2-19-3 0,0 0-1 0,-11 15-1 16,11-15-5-16,0 0 2 0,-18 7 0 15,18-7-5-15,-15 6 2 0,15-6-3 0,-19 2 1 16,19-2-3-16,-25 1-1 0,25-1 0 16,-26 2 2-16,8-2-3 0,0 2 1 15,-4 0 1-15,22-2 4 0,-43 0-9 16,23 0 3-16,-3 0-1 0,0 2-1 0,-4-2-1 15,0 2 4-15,3-2-1 0,-3 2-4 16,2-2 4-16,1 1 6 0,-1-1-8 16,-2 0 1-16,3 0-1 0,-1 0-1 0,2-1 6 15,0 1-5-15,-1-2 1 0,4 0-3 16,-5 0 1-16,4-2 0 0,-2 2-1 0,2 1 2 16,0-4-1-16,2 3 3 0,-2-2-2 15,21 4-2-15,-36-4 1 0,20-1 0 0,1 3-2 16,15 2 2-16,-27-4 0 0,27 4-2 15,-21-4 1-15,21 4 2 0,-19-3 0 16,19 3 0-16,0 0 3 0,-23-4 1 0,23 4 2 16,0 0-4-16,0 0 3 0,-22-2-2 15,22 2-5-15,0 0 5 0,0 0-2 0,0 0-1 16,-16-2 3-16,16 2-4 0,0 0 4 16,0 0-6-16,0 0 1 0,0 0 0 15,0 0 0-15,-18-2 1 0,18 2-4 0,0 0 1 16,0 0 3-16,0 0 4 0,0 0-8 15,0 0 4-15,0 0-2 0,0 0-6 16,0 0-19-16,-18-4-27 0,18 4-39 0,0 0-56 16,0 0-72-16,-7-5-89 0,7 5-186 15,0 0-91-15,0 0-273 0,0 0-213 0</inkml:trace>
  <inkml:trace contextRef="#ctx0" brushRef="#br2" timeOffset="-96886.89">26209 13516 2470 0,'0'0'-111'15,"0"0"22"-15,0 0 19 0,0 0 12 0,0 0 22 16,0 0 17-16,0 0 14 0,0 0 24 15,0 0 19-15,0 0 9 0,0 0 6 16,9-21 12-16,-9 21 4 0,0 0 7 0,0 0 8 16,0 0 7-16,0 0 0 0,0 0-7 15,0 0-5-15,0 0-13 0,0 0-10 0,0 0-8 16,0 0 0-16,0 0-4 0,0 0-6 16,0 0 0-16,0 0-4 0,0 0-2 15,0 0-3-15,0 0-3 0,0 0-2 16,8 48-1-16,-8-48-4 0,-3 20 1 15,3-20-7-15,0 23 1 0,3-10-1 0,-3-13-1 16,4 29-1-16,0-14-2 0,1 1-3 16,-1-3 1-16,-4-13 0 0,7 25-3 0,-3-14-3 15,-4-11 7-15,7 19-4 0,-7-19 1 16,3 16 3-16,-3-16-6 0,4 13 6 0,-4-13-2 16,0 0 0-16,2 17 3 0,-2-17-1 15,0 0 2-15,0 0-3 0,0 0-2 0,0 0 3 16,0 0-3-16,0 0 4 0,0 0 0 15,0 0 6-15,0 0 4 0,0 0-4 16,0 0 5-16,0 0-1 0,0 0-4 0,0 0-5 16,0 0 4-16,0 0-2 0,-2-54-5 15,2 54 1-15,9-15 1 0,-9 15-3 16,10-17 2-16,-10 17-6 0,12-18 1 16,-7 11-2-16,-5 7 2 0,18-15-1 0,-11 8 2 15,-7 7-5-15,17-12 3 0,-17 12-2 16,16-11-2-16,-16 11 4 0,15-8-2 0,-15 8-2 15,14-4 4-15,-14 4 1 0,0 0-2 16,21-2 1-16,-21 2-2 0,0 0 4 16,0 0-3-16,17 15 2 0,-17-15-1 0,7 12 4 15,-7-12-4-15,0 0 4 0,0 19 2 16,0-19-1-16,0 0-3 0,0 0 0 0,-13 27-2 16,13-27-4-16,-11 9-21 0,11-9-38 15,-12 10-44-15,12-10-60 0,-13 7-53 16,13-7-81-16,-10 2-614 0,10-2-308 0</inkml:trace>
  <inkml:trace contextRef="#ctx0" brushRef="#br2" timeOffset="-96583.49">26574 13682 2663 0,'0'0'-136'0,"0"0"12"16,2 15 19-16,-2-15 16 0,0 0 19 16,0 0 19-16,0 0 15 0,0 0 17 15,0 0-2-15,0 0 18 0,-21 21 12 0,21-21 19 16,0 0 17-16,0 0 14 0,0 0 14 16,0 0 8-16,0 0 5 0,0 0 8 0,0 0 0 15,0 0 1-15,0 0-6 0,0 0 0 16,0 0-2-16,0 0-4 0,0 0-12 15,0 0-10-15,0 0-10 0,29-36-7 0,-29 36-5 16,0 0-20-16,0 0-52 0,0 0-65 16,25 7-71-16,-25-7-145 0,7 8-514 15,-7-8-158-15</inkml:trace>
  <inkml:trace contextRef="#ctx0" brushRef="#br2" timeOffset="-95961.25">26838 13637 2373 0,'0'0'-80'0,"0"0"37"0,0 0 18 15,0 0 17-15,0 0 16 0,0 0 6 0,0 0 6 16,0 0 6-16,0 0 2 0,0 0-11 16,0 0 0-16,0 0 4 0,0 0 5 15,0 0 11-15,0 0 4 0,0 0 1 0,0 0 0 16,0 0 4-16,0 0-11 0,0 0-2 16,0 0-1-16,61 3-5 0,-61-3 2 0,29 3-9 15,-9-3-2-15,1 3-2 0,-1-2 1 16,7 1-4-16,2-1 4 0,2 2-10 0,5-1 2 15,5 2 0-15,2-2 1 0,2 1 1 16,-1-1-7-16,1 0-1 0,1-1 6 16,-2 2-6-16,3 0 2 0,-5-3 0 0,0 1 2 15,-4-1 10-15,-3 1 8 0,1-1 5 16,-5 3 8-16,-1-1-2 0,0-2 9 16,-8 1 2-16,1 1 0 0,-3-2-2 0,-3 2 2 15,-17-2-4-15,32 0 2 0,-21 2-11 16,-11-2 0-16,25 0-4 0,-25 0-2 0,19 2-6 15,-19-2-6-15,17 2-14 0,-17-2-25 16,0 0-40-16,21 2-53 0,-21-2-50 16,0 0-53-16,0 0-117 0,22 2-480 15,-22-2-139-15</inkml:trace>
  <inkml:trace contextRef="#ctx0" brushRef="#br2" timeOffset="-95351.65">27822 13595 2353 0,'-13'-10'-80'0,"13"10"30"0,0 0 21 16,0 0 18-16,0 0 12 0,-7-12 7 15,7 12 26-15,0 0 5 0,0 0 15 0,0 0-8 16,0 0 0-16,0 0 6 0,0 0 17 16,0 0 20-16,0 0 4 0,0 0-6 15,0 0-9-15,0 0-9 0,0 0-5 0,47 21-11 16,-29-14 0-16,0 1-6 0,4 0-10 15,-1 1 2-15,1-1-11 0,-1 1-6 16,-2-2 5-16,-3 0-6 0,0 0-7 16,-5-2 3-16,3 2 1 0,-3 2 6 15,-11-9 12-15,11 12 8 0,-11-12 7 0,2 14 6 16,-2-14 5-16,0 0 3 0,-13 19 7 0,13-19-1 16,-18 13-6-16,7-6-3 0,11-7-7 15,-17 16-7-15,7-9-1 0,10-7-9 0,-16 13-10 16,16-13-28-16,-18 9-39 0,18-9-49 15,-10 9-47-15,10-9-47 0,-8 9-38 16,8-9-57-16,0 0-99 0,-3 8-506 0,3-8-254 16</inkml:trace>
  <inkml:trace contextRef="#ctx0" brushRef="#br2" timeOffset="-94711.95">28077 13726 2630 0,'0'0'-73'16,"0"0"22"-16,-6-18 12 0,6 18 24 15,0 0 32-15,0 0 28 0,8-31 21 0,-8 31 14 16,6-20 2-16,-2 9-4 0,-4 11 3 16,11-28-2-16,-6 13-4 0,2 0-1 0,4-4-8 15,-3 0 2-15,3 0-9 0,0-1-3 16,-1-2-2-16,2 2-4 0,1 0-6 16,1 1 1-16,-3-2 6 0,3 2-7 0,-1 2-3 15,0-2 0-15,1 4-7 0,-1-1 2 16,2 1-14-16,1 2 2 0,-2 1-5 0,0 4-5 15,4-3-3-15,4 4-1 0,-3 0-2 16,1 2-1-16,0 1 0 0,4 3 0 16,-1 1 2-16,4 1-10 0,6 3 5 15,-3 0-4-15,9 4 1 0,-3 1-1 0,3 1 5 16,-3 3-4-16,0 1-2 0,-1-1 0 16,-1 2 2-16,-2 2-1 0,-3 1-1 0,1 1 3 15,-4 1 0-15,-1 1 1 0,-2 2-3 16,-2 0 4-16,-1 0-2 0,-4 1 4 15,1 1-7-15,-6-2 4 0,0 0 0 0,-3 0 3 16,-2 1-4-16,-2 1 3 0,-2-4 2 16,-4 0-6-16,0 1 3 0,-2 2-2 0,-2-3 2 15,-5-2 0-15,-1-2 0 0,-7 1 4 16,2-3 0-16,-5-2 3 0,-1-1 4 16,-2-1 2-16,0-4 8 0,-4-1 4 0,2 0 6 15,-2-4 3-15,1-4 0 0,-2 1 1 16,3-4-3-16,-3-1-2 0,6-4-5 15,-6-2-5-15,6-2-2 0,1-3-22 0,-4-4-45 16,8-2-61-16,-2 0-74 0,7 3-62 16,-2-5-111-16,0 0-187 0,6 4-361 15,-2 2-289-15</inkml:trace>
  <inkml:trace contextRef="#ctx0" brushRef="#br2" timeOffset="-93747.74">29101 13657 2683 0,'0'0'-65'0,"0"0"28"0,-21-4-5 15,21 4 23-15,0 0 20 0,0 0 8 0,0 0 14 16,0 0 4-16,0 0 14 0,0 0 8 16,0 0 4-16,0 0-1 0,0 0 6 0,0 0 7 15,0 0 2-15,0 0 1 0,0 0 2 16,25-23 0-16,-25 23-6 0,0 0-4 16,18-5-1-16,-18 5-5 0,14-4-9 0,-14 4-1 15,17-4-3-15,-17 4-6 0,19-4-5 16,-19 4-3-16,25-2-5 0,-25 2-3 0,34-2 2 15,-16 0-2-15,2 2-5 0,2 0 2 16,3-2-5-16,5 2 2 0,-3 0 1 16,3 0-1-16,0 0-1 0,2-2 5 15,-1 2 1-15,1 0 0 0,-2-2 0 0,1 2 4 16,1 0 2-16,0 0 2 0,-3-2 0 16,1 2 1-16,0 0-6 0,-1 0-1 0,1-1 3 15,0 1-3-15,-6 0-4 0,6 0-3 16,2 0-1-16,-3 1-1 0,3-1-2 15,0 2 1-15,-2 0-2 0,1 2-2 0,2-2-2 16,-4 0 3-16,0 1 4 0,-1 0 3 16,-4 1 9-16,-3-3 4 0,3 2 4 0,-6-2 3 15,1-1-2-15,-2 2 3 0,-17-2-6 16,27 4-2-16,-13-2-3 0,-14-2 0 16,18 2-3-16,-18-2-4 0,20 1-19 0,-20-1-25 15,0 0-32-15,21 3-31 0,-21-3-43 16,0 0-67-16,12-3-70 0,-12 3-162 15,0 0-182-15,0 0-218 0,0 0-162 0</inkml:trace>
  <inkml:trace contextRef="#ctx0" brushRef="#br2" timeOffset="-93111.58">29893 13437 2512 0,'0'0'6'0,"0"0"12"0,0 0 15 0,0 0 22 16,0 0 17-16,0 0 16 0,0 0 6 16,0 0 1-16,0 0-9 0,0 0-8 15,0 0-10-15,0 0-8 0,0 0-5 0,0 0-7 16,0 0-6-16,0 0-4 0,0 0-4 15,32 10-5-15,-18-2 1 0,0-1-4 0,0 0-5 16,-2 1 0-16,4 0-6 16,-4 2 1-16,-1-4-2 0,-1 4-1 0,-10-10-1 15,16 11 8-15,-16-11 8 0,6 13 7 16,-6-13 10-16,0 0 16 0,-4 21 1 0,4-21 2 16,-14 15-1-16,14-15-6 0,-16 14-8 15,7-7-2-15,9-7-7 0,-19 13-6 0,10-5-14 16,9-8-40-16,-14 12-54 0,14-12-51 15,-12 12-66-15,12-12-62 0,-10 12-120 16,8-6-605-16,2-6-434 0</inkml:trace>
  <inkml:trace contextRef="#ctx0" brushRef="#br2" timeOffset="-92503.59">30088 13785 3043 0,'0'0'-19'16,"14"3"-8"-16,-14-3-2 0,0 0 16 15,0 0 12-15,0 0 18 0,7 13 18 16,-7-13 3-16,0 0 5 0,0 17 3 15,0-17 5-15,2 18-8 0,-2-18-3 0,4 19-1 16,-4-19 2-16,8 21-6 0,-5-12 1 16,-3-9-6-16,11 19-2 0,-7-9-1 0,-4-10 0 15,10 13-4-15,-10-13-1 0,12 12 0 16,-12-12 3-16,16 8-6 0,-16-8 3 16,14 2 9-16,-14-2 5 0,0 0 6 0,0 0 6 15,32-18 6-15,-32 18 10 0,13-12 8 16,-13 12 8-16,12-10 7 0,-12 10 2 15,10-12-2-15,-10 12 0 0,8-10-13 0,-8 10 3 16,0 0-19-16,0 0-1 0,8-15-7 16,-8 15-7-16,0 0-4 0,0 0-6 15,0 0-1-15,0 0-3 0,0 0-2 16,0 0-4-16,0 0-3 0,0 0 4 0,0 0-4 16,-12 59-7-16,12-41-3 0,-2 0 2 0,4 1-2 15,-2 8-4-15,2 1 0 0,0 0 1 16,4 10 4-16,0-2-3 0,2 0-2 15,-1 3 3-15,2 0 2 0,1-1-3 0,-3 1 20 16,-1-4 6-16,0 0 1 0,-2-5 4 16,2-2 3-16,-6-3-14 0,0-1 5 15,-2-5 2-15,-2-1 0 0,-4-3-3 0,-5-3-3 16,1-1-3-16,-4-2-1 0,0-4-5 16,0-3-17-16,16-2-42 0,-28 0-45 15,28 0-56-15,-33-12-83 0,21 1-89 0,0-1-181 16,-2-1-125-16,2-2-4 0,-1-1-307 15,0 1-340-15</inkml:trace>
  <inkml:trace contextRef="#ctx0" brushRef="#br2" timeOffset="-91649.79">28339 13548 2759 0,'0'0'-117'0,"0"0"11"0,-34 10 8 0,34-10 11 16,0 0 15-16,-15 4 12 0,15-4 13 16,0 0 14-16,0 0 12 0,0 0 6 15,-14 5 13-15,14-5 13 0,0 0 8 0,0 0 22 16,0 0 13-16,-3 18 15 0,3-18 4 16,0 0 14-16,0 0 5 0,0 0 10 15,22 22 8-15,-22-22 12 0,14 11-4 0,-7-4 11 16,-7-7 6-16,19 15-6 0,-9-8-5 15,0 3-8-15,2 1-13 0,-2-2-9 0,3 1-13 16,-3 1-6-16,2-1-6 0,0 1-6 16,-1 0-4-16,3-2 0 0,-1-1-5 15,2 1-4-15,1-2-7 0,6 3-5 16,-1-3-3-16,4-1-9 0,2 0-20 0,0-3-41 16,4 0-55-16,-3-2-72 0,3-1-63 0,-7-1-115 15,3-2-224-15,-1-2-365 0,-3-3-335 16</inkml:trace>
  <inkml:trace contextRef="#ctx0" brushRef="#br2" timeOffset="-90895.4">27744 14105 2856 0,'0'0'-4'0,"0"0"37"0,-7 11 23 0,7-11 33 15,0 0 23-15,0 0 17 0,0 0 18 16,-5 15 7-16,5-15 6 0,0 0-8 16,0 0-11-16,27 12-11 0,-27-12-14 15,23 4-14-15,-5-1-9 0,-2 1-12 0,1 0-15 16,-1-3-23-16,4 4-35 0,-4-3-45 16,-16-2-52-16,29 1-68 0,-15 1-61 15,1 1-52-15,-15-3-86 0,15-5-148 0,-15 5-415 16,0 0-317-16</inkml:trace>
  <inkml:trace contextRef="#ctx0" brushRef="#br2" timeOffset="-90708.83">27882 14075 2769 0,'-11'-14'40'0,"11"14"40"0,0 0 20 15,-8-12 3-15,8 12 7 0,0 0 24 16,0 0 17-16,0 0 16 0,0 0 3 16,0 0 10-16,0 0-14 0,0 0 19 0,0 0-7 15,0 0-20-15,0 0-22 0,4 52-6 16,-6-37-18-16,2 4-18 0,-4-2-9 0,2 4-19 15,-3-2-45-15,0 4-42 0,0-1-50 16,-3 2-67-16,1-3-88 0,-2-2-105 16,-2 2-220-16,0-4-51 0,-5-2 17 15,0-2-275-15,-2-3-212 0</inkml:trace>
  <inkml:trace contextRef="#ctx0" brushRef="#br2" timeOffset="-88733.6">20392 14304 2440 0,'0'0'-96'0,"4"-28"36"0,-4 28 16 0,2-15 4 16,-2 15 4-16,4-17 31 0,-4 17-6 15,5-19 25-15,-5 19 32 0,6-21 14 0,-2 9 16 16,-4 12 5-16,8-20 18 0,-6 7 9 16,-2 13 0-16,10-20 5 0,-6 11 5 15,-4 9-17-15,8-22-4 0,-4 12-9 16,-4 10-6-16,6-22-11 0,-2 11-2 0,-4 11-16 15,7-25-4-15,-5 10-3 0,0-3-6 16,2 1-8-16,1-2-6 0,-3 0-12 16,4-3-6-16,-2-4-7 0,3 2-1 0,-1-6-8 15,0-3 0-15,2-2 0 0,2 0 2 16,-4-1 1-16,2-3 0 0,-2 1-5 16,1 2 5-16,-1 0 3 0,1-3 2 0,-1 5 2 15,-2-2-1-15,0 1 0 0,1 3-2 0,-3 1 1 16,2 1 1-16,-2 2 1 0,0-3 1 15,2 2-1-15,-2 1-6 0,0 1 4 16,1 0-8-16,-1 5 3 0,0 0-1 0,0-2-2 16,-2 5 5-16,3 0-3 0,-1 1 5 15,0 1 1-15,0 1 2 0,-2 16-1 16,2-29 2-16,-2 29-4 0,2-21 2 0,-2 21-2 16,0-21-1-16,0 21 4 0,2-19 0 15,-2 19 0-15,0-17-1 0,0 17-4 0,0 0 3 16,0-23 0-16,0 23-5 0,0 0-1 15,2-22 2-15,-2 22 0 0,0 0 3 0,-2-18-3 16,2 18 0-16,0 0 4 0,-2-17 5 16,2 17 8-16,0 0 6 0,0 0 15 15,-4-21 12-15,4 21 2 0,0 0 5 16,0 0-2-16,0 0-6 0,0 0-6 0,4-17-5 16,-4 17-2-16,0 0-4 0,14-6-4 15,-14 6-3-15,0 0-6 0,30-1-6 16,-30 1-4-16,37 0-11 0,-17 0-4 0,6-3-3 15,6 3 10-15,-1 0-1 0,5-1-4 16,-2 1-7-16,3 0-4 0,-4 0 0 0,1 0 1 16,-4 0-1-16,2 1 7 0,-3-1 0 15,1 3 6-15,-8-3 5 0,4 0-1 16,-2 1 5-16,-1-1 2 0,-2 0 0 0,0 0 0 16,-1 2-2-16,-2-2-3 0,-18 0 1 15,32 0 4-15,-17 2-1 0,-15-2-2 0,26 0-2 16,-26 0-12-16,22 0-26 0,-22 0-37 15,17 0-55-15,-17 0-44 0,15 0-96 0,-15 0-190 16,0 0-415-16,13-2-240 0</inkml:trace>
  <inkml:trace contextRef="#ctx0" brushRef="#br2" timeOffset="-88233.65">21374 12510 2550 0,'0'0'-63'16,"2"-23"17"-16,-2 23 19 0,0 0-3 16,0 0 13-16,0 0 6 0,0 0 14 0,2-19 20 15,-2 19 1-15,0 0 4 0,0 0 2 0,0 0 9 16,0 0 23-16,0 0 21 0,0 0 17 15,0 0 0-15,0 0 0 0,0 0-10 16,0 0-7-16,-8 51-3 0,8-51-5 0,-2 36 0 16,2-16-3-16,-2 0-11 0,2-1 2 15,2 4-3-15,0-2-4 0,0 4-1 16,0-4-6-16,2 2-4 0,0-4-3 0,0 1-4 16,1-4-5-16,-1 2-4 0,0-1-5 15,0-4-8-15,-4-13-23 0,7 27-20 0,-5-18-26 16,-2-9-26-16,4 19-24 0,-4-19-37 15,7 13-33-15,-7-7-24 0,0-6-26 0,0 0-98 16,0 0-501-16,0 0-149 0</inkml:trace>
  <inkml:trace contextRef="#ctx0" brushRef="#br2" timeOffset="-87421.54">21352 12445 2478 0,'0'0'-44'16,"-4"-17"0"-16,4 17 1 0,0 0 20 0,-2-23 14 16,2 23 33-16,0 0 28 0,0-15 10 15,0 15-3-15,0 0-3 0,0 0-7 0,10-19-5 16,-10 19 8-16,16-6-7 0,-16 6-2 16,19-6 1-16,-19 6-11 0,27-4 1 15,-10 3-7-15,3 1-4 0,2-3 5 0,4 2-28 16,3 1 2-16,5 0-16 0,0 0-15 15,3 0-9-15,-1 0-22 0,-1 0-13 0,1 0-9 16,0 0-6-16,0 1-3 0,1-1 9 16,-4 0 8-16,-1 0 14 0,0 3 9 15,0-3 18-15,-3 1 21 0,-6-1 12 16,2 2 18-16,-3-2 15 0,1 0 2 0,-2 2 12 16,-2 1-6-16,1-3 6 0,-2 0 5 15,2 1-3-15,-4 1 5 0,-16-2 8 0,35 4-9 16,-23-2 0-16,0 2 1 0,-12-4 1 15,24 6 1-15,-14-3-5 0,-10-3 3 16,20 10-2-16,-12-5-1 0,-8-5-4 0,13 14-4 16,-7-7-5-16,-6-7 11 0,12 17-3 15,-6-8-4-15,-6-9-5 0,8 19-3 0,-4-6-5 16,-4-13-1-16,4 22-5 0,0-7-2 16,0 3-2-16,-2-3 0 0,3 0 1 15,-1 3-2-15,0-1-5 0,1-1 0 0,-1 1-3 16,0 1 3-16,0-2-2 0,3 0-2 15,-3 1 2-15,0-1-4 0,0-1 0 0,0-1-1 16,0 0 0-16,1 0 0 0,-5-14-3 16,7 23 5-16,-5-12 2 0,-2-11 5 15,4 21-4-15,-4-21 4 0,4 19-4 0,-4-19 7 16,2 17 4-16,-2-17 1 0,2 17-2 16,-2-17 1-16,0 0 1 0,-4 21-1 15,4-21 1-15,-8 14 6 0,8-14-4 0,-14 9 3 16,14-9-1-16,-20 11 5 0,7-5 0 15,-4-2 6-15,0 0-3 0,1 0 2 16,-6-1-2-16,1 1 0 0,-3 0-7 0,-4 0-1 16,0 0-1-16,0 0 1 0,-4-3-6 15,-1 4-3-15,0-4 0 0,-1 1-1 0,0 0-1 16,-1 0-2-16,1 0-2 0,0 0 1 16,0-2-2-16,3 0-1 0,-3 0-1 15,0 2 1-15,2-4-3 0,3 2 0 0,3 0-3 16,-4 0 2-16,5-2-2 0,1 0 0 15,4 2-3-15,-4-2 1 0,5 0 1 0,19 2-1 16,-38-3-3-16,21 1 0 0,0-1-7 16,17 3-8-16,-25-1-20 0,25 1-24 15,-24-2-30-15,24 2-38 0,-18-2-43 0,18 2-31 16,-16 0-34-16,16 0-67 0,0 0-143 16,-18-4-455-16,18 4-286 0</inkml:trace>
  <inkml:trace contextRef="#ctx0" brushRef="#br2" timeOffset="-85747.49">21721 12417 2597 0,'0'0'-89'0,"0"0"48"16,0 0 32-16,0 0 39 0,0 0 27 16,0 0 31-16,0 0 24 0,0 0 1 15,0 0-9-15,0 0-12 0,0 0-14 0,4-19-10 16,-4 19-5-16,0 0-10 0,0 0-2 15,0 0-6-15,0 0-10 0,0 0 1 0,21 30-2 16,-21-30-4-16,6 18 1 0,-6-18-8 16,5 22 0-16,0-11-3 0,-3 4-2 0,-2-15 1 15,6 29-6-15,-4-13-1 0,2-1 0 16,-2 0 0-16,0 0-2 0,2 0 0 0,-4-15-1 16,4 29-1-16,1-16 0 0,-5-13-2 15,4 21 1-15,-2-10 1 0,-2-11-2 16,3 18-1-16,-3-18 3 0,2 16 6 15,-2-16 3-15,0 0 5 0,2 16 2 0,-2-16-2 16,0 0 0-16,0 0 3 0,0 0-1 16,2 17-4-16,-2-17 4 0,0 0-4 15,0 0 1-15,0 0-5 0,0 0 0 0,0 0-2 16,0 0-3-16,0 0 1 0,29-32-1 16,-29 32 0-16,11-14 1 0,-11 14-9 15,13-13 1-15,-13 13 1 0,10-13-7 0,-10 13 0 16,13-10 3-16,-13 10-3 0,13-8-2 15,-13 8 1-15,0 0 1 0,17-5 0 0,-17 5-2 16,0 0 0-16,0 0 4 0,25 8-4 16,-25-8 4-16,11 7 0 0,-11-7 0 0,4 13 1 15,-4-13 4-15,0 0 2 0,2 20 4 16,-2-20-1-16,0 0 0 0,-10 19 3 16,10-19-4-16,-20 9 3 0,8-5-4 0,12-4 0 15,-28 6-3-15,13-4-21 0,15-2-31 16,-28 0-54-16,28 0-76 0,-20-4-66 0,20 4-145 15,-19-10-594-15,12 5-442 0</inkml:trace>
  <inkml:trace contextRef="#ctx0" brushRef="#br2" timeOffset="-85459.63">22043 12689 2926 0,'0'0'-100'0,"18"5"35"16,-18-5 12-16,0 0 28 0,0 0 47 16,18 10 37-16,-18-10 33 0,8 10 18 15,-8-10-1-15,11 11-8 0,-11-11-4 0,8 14-13 16,-8-14-3-16,7 16-8 0,-7-16-12 15,6 20-3-15,-6-20-8 0,4 19-10 16,-4-19-30-16,4 17-49 0,1-7-45 0,-5-10-67 16,4 15-48-16,-2-8-82 0,-2-7-622 15,4 10-292-15</inkml:trace>
  <inkml:trace contextRef="#ctx0" brushRef="#br2" timeOffset="-84549.83">22333 12581 2667 0,'0'0'-95'0,"0"0"11"0,0 0 19 15,19-6 15-15,-19 6 25 0,0 0 18 0,18-2 1 16,-18 2 15-16,24-2 0 0,-24 2-6 15,32 0 5-15,-13-2 1 0,2 2-3 0,2 2 6 16,3-4-9-16,3 2 3 0,5 2-3 16,0-2 5-16,0 2-2 0,3-2-4 15,-2 0-4-15,9 3-1 0,-2 0-2 0,3-3 2 16,-1 3-4-16,5-3-10 0,1 2 0 16,-2 0 5-16,3 0-6 0,-1-2-6 15,3 0-6-15,6 3 13 0,-1 0-2 0,-7-3-3 16,1 1 2-16,5 2-5 0,-5-3 11 15,-2 1 4-15,1-1 4 0,-2 2-6 0,-1 0-9 16,-1-2-6-16,1 2 2 0,-1-2-4 16,-3 2 4-16,1 0-5 0,-1 2 2 15,-1-3 14-15,-3 3-6 0,2-4 6 0,-6 3 9 16,3-6 0-16,3 3 4 0,-6-1 4 16,7 1 3-16,-6 0-1 0,5 0 3 0,2 0-1 15,-7 0 6-15,5 1-5 0,1 2-2 16,-1-3-3-16,2 1 2 0,-1 5-15 15,-3-3 9-15,0 3-7 0,-1-2 0 0,-5 0 3 16,2-3-14-16,-5 2 4 0,3 1 5 16,-2 0 1-16,1-3-4 0,-1 1 1 0,1 2 2 15,-2-3 1-15,1 3 5 0,-1-1 1 16,-1 1-5-16,1-2 0 0,1-1 1 16,1 3 9-16,-4 0-5 0,2-2 3 0,1 2-2 15,-2 0 4-15,1-3-1 0,0 2-2 16,-2 0 1-16,0 0-2 0,1-2-6 15,1 2 8-15,-5-3 0 0,4 1-5 0,0 1-2 16,-1-1 4-16,1-1-2 0,-1 3 2 16,0-3-2-16,0 0 2 0,1 0 6 15,-1 0-6-15,0 0-4 0,-1 1 2 0,1-2 10 16,1 1-2-16,1 0 1 0,-4-3-3 16,-2 3 6-16,-2-1 6 0,2-1 7 15,-4 1-7-15,4-2-5 0,-4 2 11 0,-1-2-19 16,2 0 2-16,-1 3-13 0,0-3-17 15,0 3-16-15,0-1-12 0,1-3 4 0,-2 2 9 16,3 0 6-16,-3 0 8 0,0 0 6 16,0-2 4-16,1 2 7 0,-6 1-1 0,4-1-4 15,0-1-4-15,0-1-15 0,-1 0-19 16,1 3-17-16,-2-5-35 0,2 3-25 0,-3-2-207 16,2 4 107-16</inkml:trace>
  <inkml:trace contextRef="#ctx0" brushRef="#br2" timeOffset="-83635.63">26749 12624 966 0,'19'-3'25'0,"-4"-1"22"16,-15 4 4-16,23-6-5 0,-13 4-11 0,1 0-3 15,-11 2-2-15,18-2-8 0,-18 2-3 16,14-2-3-16,-14 2 3 0,18-4-10 0,-18 4-20 16,15-1-1-16,-15 1-9 0,19-3 2 15,-19 3 12-15,17-1 18 0,-17 1 18 16,0 0 11-16,27-4 18 0,-27 4 12 16,0 0 23-16,18 0 3 0,-18 0-2 0,0 0-2 15,0 0-8-15,27 0-13 0,-27 0 9 16,0 0-19-16,20 1-3 0,-20-1-9 15,14 7 0-15,-14-7-10 0,20 5-2 16,-20-5-4-16,22 10 8 0,-8-2 5 0,1-1 3 16,2 1 2-16,2 1 1 0,0 3-3 0,3-1-8 15,2 0-3-15,4 4-2 0,3-1-11 16,3 3 7-16,7 2-8 0,1-1-4 16,-2 1-4-16,3 0 2 0,-3-2-6 0,2 2 1 15,-2-2-8-15,0-1 15 0,-3 0-14 16,-5-1 4-16,2 0-6 0,2 1 0 0,-4-3-1 15,-1 1-3-15,-1-1 7 0,-1 0-4 16,-3 1-2-16,1-3 5 0,-4 1-8 16,3 0 2-16,-2 0-2 0,-2 1-1 0,0-2-1 15,1 3 1-15,-2-2-3 0,0 1 9 16,1-2-5-16,-4 1 4 0,3-3-4 0,-1 3 5 16,-6-5 4-16,4 3 2 0,-4-3-2 15,1 2 3-15,-2-2 2 0,-1 0 2 16,1 1 6-16,-2-2-1 0,2-1 6 0,-3 1 6 15,-2-2 10-15,2 1 2 0,-10-5-4 16,20 8 2-16,-11-2 1 0,-9-6 6 0,14 6 3 16,-8-2 5-16,-6-4 9 0,14 5 1 15,-14-5-1-15,10 4-2 0,-10-4-3 16,12 3-3-16,-12-3-6 0,0 0-6 0,14 7-5 16,-14-7-4-16,10 2-4 0,-10-2-6 15,0 0-7-15,0 0-11 0,13 4-19 16,-13-4-27-16,0 0-37 0,0 0-37 0,0 0-26 15,0 0-29-15,0 0-7 0,0 0 2 16,0 0 5-16,0 0 14 0,0 0 9 0,14-10 16 16,-14 10 11-16,0 0 13 0,0 0 8 15,0 0 10-15,0 0 7 0,-10-23 14 16,10 23 18-16,-10-13 9 0,10 13 11 0,-7-14 9 16,3 5 9-16,4 9 1 0,-11-15-3 15,11 15 9-15,-11-13 8 0,6 4 4 16,0 2 4-16,5 7 9 0,0 0 10 0,-16-19 22 15,10 13 10-15,6 6 11 0,-8-7 3 16,8 7 8-16,0 0 1 0,-10-12-3 0,10 12-8 16,0 0 1-16,-6-9-9 0,6 9 2 15,0 0-4-15,0 0-6 0,0 0-1 0,0 0 3 16,0 0 6-16,0 0 2 0,0 0-2 16,0 0-2-16,0 0 0 0,0 0-6 15,0 0 4-15,0 0-2 0,0 0-1 0,16 32-4 16,-12-25 3-16,2 1-11 0,4 2-5 15,-2-1-4-15,-1 1-2 0,3-1-6 0,-2 1-5 16,-1-3-2-16,-1 3 1 0,0-2-2 16,-2-1 6-16,-4-7 5 0,7 14 6 15,-7-14 5-15,-2 12 7 0,2-12-3 16,-9 10-3-16,9-10-5 0,0 0-7 0,-25 12-2 16,13-8-7-16,3-1-22 0,9-3-36 15,-24 5-55-15,24-5-73 0,-18 5-74 16,6-2-127-16,12-3-201 0,-18 1-397 0,18-1-393 15</inkml:trace>
  <inkml:trace contextRef="#ctx0" brushRef="#br2" timeOffset="-82733.58">26511 12704 2740 0,'31'-26'-166'0,"-31"26"26"0,0 0 14 16,17-6 13-16,-17 6 24 0,19-3 13 16,-19 3 8-16,23-4 20 0,-23 4 3 0,24-3 3 15,-10 1 6-15,-14 2 5 0,27-7 3 16,-12 3 11-16,-15 4 12 0,25-10 10 16,-11 7 15-16,-14 3 11 0,22-8 3 0,-11 4 9 15,-11 4-4-15,20-7-4 0,-20 7 2 16,21-6-3-16,-21 6-16 0,22-2-21 15,-22 2-41-15,20 0-38 0,-11-2-82 0,-9 2-165 16,18 2-121-16,-18-2 394 0</inkml:trace>
  <inkml:trace contextRef="#ctx0" brushRef="#br2" timeOffset="-79791.69">28445 12839 1390 0,'-7'18'76'16,"7"-18"11"-16,0 0 10 0,0 0 31 0,0 0 16 16,0 0 11-16,0 0-3 0,0 0-8 15,0 0-8-15,0 0-2 0,0 0 0 16,0 0 4-16,0 0 5 0,28 9-3 0,-28-9-2 15,0 0-4-15,23 2-19 0,-23-2-11 16,23 1-12-16,-10 2-13 0,-13-3-6 16,30 4-8-16,-13-1-15 0,-2-1-16 0,2 0-24 15,-1 0-31-15,-16-2-35 0,26 4-34 16,-26-4-39-16,21 2-32 0,-21-2-36 16,15 0-51-16,-15 0-91 0,0 0-532 0,2-12-231 15</inkml:trace>
  <inkml:trace contextRef="#ctx0" brushRef="#br2" timeOffset="-79598.84">28580 12803 2568 0,'-8'-12'-47'0,"8"12"20"0,0 0 17 0,0 0 25 15,0 0 28-15,-6-15 39 0,6 15 26 16,0 0 21-16,0 0 5 0,0 0 11 16,0 0 13-16,0 0-5 0,0 0-8 15,0 0-11-15,0 0-15 0,2 50-13 0,-4-33-12 16,4 2-12-16,-4 2-18 0,2 3-34 15,0-2-42-15,2 3-54 0,0 2-65 0,0 1-73 16,1-1-88-16,4-1-207 0,-1 1-416 16,4-4-313-16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4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90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74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9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1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9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9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44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6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06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07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4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4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8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69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29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در مورد سوابق تحصیلی صحبت می‌شود.</a:t>
            </a:r>
          </a:p>
          <a:p>
            <a:endParaRPr lang="fa-IR" dirty="0"/>
          </a:p>
          <a:p>
            <a:r>
              <a:rPr lang="fa-IR" dirty="0"/>
              <a:t>پروژه کارشناسی</a:t>
            </a:r>
          </a:p>
          <a:p>
            <a:endParaRPr lang="fa-IR" dirty="0"/>
          </a:p>
          <a:p>
            <a:r>
              <a:rPr lang="fa-IR" dirty="0"/>
              <a:t>عنوان پروژه کارشناسی: طراحی مانتیورنیک گسترده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5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3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5.png"/><Relationship Id="rId4" Type="http://schemas.openxmlformats.org/officeDocument/2006/relationships/customXml" Target="../ink/ink16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emf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24.xml"/><Relationship Id="rId10" Type="http://schemas.openxmlformats.org/officeDocument/2006/relationships/image" Target="../media/image33.png"/><Relationship Id="rId4" Type="http://schemas.openxmlformats.org/officeDocument/2006/relationships/image" Target="../media/image22.emf"/><Relationship Id="rId9" Type="http://schemas.openxmlformats.org/officeDocument/2006/relationships/customXml" Target="../ink/ink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نمایش گرافیکی سیستم‌های کنترل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بلوک دیاگرام و تابع تبدیل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6247-AFAB-4735-840D-0EDEFF3C4397}"/>
                  </a:ext>
                </a:extLst>
              </p:cNvPr>
              <p:cNvSpPr txBox="1"/>
              <p:nvPr/>
            </p:nvSpPr>
            <p:spPr>
              <a:xfrm>
                <a:off x="1035351" y="1548531"/>
                <a:ext cx="4247701" cy="60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6247-AFAB-4735-840D-0EDEFF3C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51" y="1548531"/>
                <a:ext cx="4247701" cy="602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45D981-CD39-4C92-81E2-0FCF892CDCAE}"/>
                  </a:ext>
                </a:extLst>
              </p14:cNvPr>
              <p14:cNvContentPartPr/>
              <p14:nvPr/>
            </p14:nvContentPartPr>
            <p14:xfrm>
              <a:off x="2089080" y="1829160"/>
              <a:ext cx="6093000" cy="438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45D981-CD39-4C92-81E2-0FCF892CD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9720" y="1819800"/>
                <a:ext cx="611172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08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بلوک دیاگرام و فضای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B62089-24F5-4C36-84CE-09AB3338C912}"/>
                  </a:ext>
                </a:extLst>
              </p:cNvPr>
              <p:cNvSpPr txBox="1"/>
              <p:nvPr/>
            </p:nvSpPr>
            <p:spPr>
              <a:xfrm>
                <a:off x="838200" y="1382233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B62089-24F5-4C36-84CE-09AB3338C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2233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304" t="-4444" r="-36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D1363-5F36-4852-9559-10DDA6CF2D56}"/>
                  </a:ext>
                </a:extLst>
              </p:cNvPr>
              <p:cNvSpPr txBox="1"/>
              <p:nvPr/>
            </p:nvSpPr>
            <p:spPr>
              <a:xfrm>
                <a:off x="527026" y="1879013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CD1363-5F36-4852-9559-10DDA6CF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26" y="1879013"/>
                <a:ext cx="1639038" cy="276999"/>
              </a:xfrm>
              <a:prstGeom prst="rect">
                <a:avLst/>
              </a:prstGeom>
              <a:blipFill>
                <a:blip r:embed="rId4"/>
                <a:stretch>
                  <a:fillRect r="-297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4C50FE-7B9A-4748-BC0F-4BDB9E764BFD}"/>
                  </a:ext>
                </a:extLst>
              </p14:cNvPr>
              <p14:cNvContentPartPr/>
              <p14:nvPr/>
            </p14:nvContentPartPr>
            <p14:xfrm>
              <a:off x="876240" y="1582920"/>
              <a:ext cx="6474240" cy="450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4C50FE-7B9A-4748-BC0F-4BDB9E764B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880" y="1573560"/>
                <a:ext cx="6492960" cy="45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83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گراف  جریان سیگنال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SFG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گرافی که گره‌های آن سیگنال‌ها و وزن‌ یال‌های آن توابع تبدیل (با علامت مربوطه)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802BF-36BC-4FCD-9CE7-13807F12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5367"/>
            <a:ext cx="4780094" cy="898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00ABB-96DA-41D5-A8A6-871F1EB6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90" y="3223356"/>
            <a:ext cx="5598602" cy="80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915E7-C1FD-430C-B0FB-6BAFB19AE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78511"/>
            <a:ext cx="5958745" cy="1756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08D8-D74E-4081-AFA4-12C394B53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813" y="3954011"/>
            <a:ext cx="5533119" cy="1484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238FE5-C9A2-414A-AB68-45511853286C}"/>
                  </a:ext>
                </a:extLst>
              </p14:cNvPr>
              <p14:cNvContentPartPr/>
              <p14:nvPr/>
            </p14:nvContentPartPr>
            <p14:xfrm>
              <a:off x="3570120" y="1764720"/>
              <a:ext cx="6194880" cy="407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238FE5-C9A2-414A-AB68-4551185328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0760" y="1755360"/>
                <a:ext cx="6213600" cy="40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9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گراف  جریان سیگنال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SFG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مثال: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5B665-CD5F-458C-AD7C-81D8CBF9C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5" b="11154"/>
          <a:stretch/>
        </p:blipFill>
        <p:spPr>
          <a:xfrm>
            <a:off x="19595" y="1037065"/>
            <a:ext cx="6715738" cy="3049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A9268F-4928-4E25-9AA3-89DEBEBCA980}"/>
                  </a:ext>
                </a:extLst>
              </p14:cNvPr>
              <p14:cNvContentPartPr/>
              <p14:nvPr/>
            </p14:nvContentPartPr>
            <p14:xfrm>
              <a:off x="670320" y="4005360"/>
              <a:ext cx="6181200" cy="205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A9268F-4928-4E25-9AA3-89DEBEBCA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960" y="3996000"/>
                <a:ext cx="6199920" cy="20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98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گراف  جریان سیگنال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SFG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مثال: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8A940-3CF6-4010-9DE5-3C68A08A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62605"/>
            <a:ext cx="3044359" cy="1725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53E92C-EC80-4F48-8E50-1B568C2D9BA2}"/>
                  </a:ext>
                </a:extLst>
              </p14:cNvPr>
              <p14:cNvContentPartPr/>
              <p14:nvPr/>
            </p14:nvContentPartPr>
            <p14:xfrm>
              <a:off x="2499840" y="3031920"/>
              <a:ext cx="5670000" cy="303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53E92C-EC80-4F48-8E50-1B568C2D9B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480" y="3022560"/>
                <a:ext cx="5688720" cy="30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71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تعاریف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SFG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551" y="1382232"/>
                <a:ext cx="10428249" cy="5780567"/>
              </a:xfrm>
            </p:spPr>
            <p:txBody>
              <a:bodyPr numCol="1" rtlCol="1"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گراف: مجموعه گره‌ها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ℕ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یال‌ها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تابع وزن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ℒ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گره ورودی(منبع): گرهی که فقط یال خروجی دارد.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گروه خروجی(چاهک): گرهی که فقط یال ورودی دارد.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مسیر: دنباله‌ای از یال‌ها که گره انتهایی یک یال(به جز آخرین یال دنباله) گره ابتدایی یک یال دیگر باشد.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مسیر مستقیم: یک مسیر که از یک گره ورودی شروع می‌شود و به یک گره خروجی ختم می‌شود و از هیچ گرهی دوبار عبور نمی‌کند.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حلقه: یک مسیر که از یک گره شروع و به همان گره ختم می‌شود و از هیچ گره دیگری دوبار عبور نمی‌کند. 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بهره مسیر/حلقه: برابر با حاصل‌ضرب وزن‌های یال‌های مسیر/حلقه.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غیرمماس بودن: دو قسمت از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SFG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(مسیر/حلقه) غیرمماس هستند اگر گره مشترک نداشته باشند.</a:t>
                </a: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551" y="1382232"/>
                <a:ext cx="10428249" cy="5780567"/>
              </a:xfrm>
              <a:blipFill>
                <a:blip r:embed="rId3"/>
                <a:stretch>
                  <a:fillRect l="-818" t="-2004" r="-1052" b="-8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2D0BA1-0064-4C16-84A3-963B959E2466}"/>
                  </a:ext>
                </a:extLst>
              </p14:cNvPr>
              <p14:cNvContentPartPr/>
              <p14:nvPr/>
            </p14:nvContentPartPr>
            <p14:xfrm>
              <a:off x="245160" y="2235240"/>
              <a:ext cx="2682720" cy="269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2D0BA1-0064-4C16-84A3-963B959E24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800" y="2225880"/>
                <a:ext cx="2701440" cy="27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9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بهره میسون </a:t>
            </a:r>
            <a:r>
              <a:rPr lang="en-US" dirty="0">
                <a:solidFill>
                  <a:schemeClr val="bg1"/>
                </a:solidFill>
                <a:cs typeface="B Titr" panose="00000700000000000000" pitchFamily="2" charset="-78"/>
              </a:rPr>
              <a:t>Mason’s Gain Formula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1" y="1382233"/>
                <a:ext cx="11010900" cy="5339242"/>
              </a:xfrm>
            </p:spPr>
            <p:txBody>
              <a:bodyPr numCol="1" rtlCol="1">
                <a:normAutofit/>
              </a:bodyPr>
              <a:lstStyle/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گره ورودی،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گره خروجی</a:t>
                </a:r>
              </a:p>
              <a:p>
                <a:pPr algn="r" rt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𝑀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بهره بین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</a:p>
              <a:p>
                <a:pPr algn="r" rt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تعداد مسیرهای مستقیم بین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𝑜𝑢𝑡</m:t>
                        </m:r>
                      </m:sub>
                    </m:sSub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بهره مسیر مستقیم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𝑘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ام بین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𝑜𝑢𝑡</m:t>
                        </m:r>
                      </m:sub>
                    </m:sSub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بهره حلقه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𝑖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ام</a:t>
                </a:r>
              </a:p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حاصل‌ضرب بهره‌های حلقه‌های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𝑗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امین ترکیب دوتایی ممکن از حلقه‌های غیرمماس </a:t>
                </a:r>
              </a:p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3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حاصل‌ضرب بهره‌های حلقه‌های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𝑘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امین ترکیب سه‌تایی ممکن از حلقه‌های غیرمماس </a:t>
                </a:r>
              </a:p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حاصل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Δ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در صورت حذف مسیر مستقیم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𝑘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ام.</a:t>
                </a:r>
              </a:p>
              <a:p>
                <a:pPr algn="r" rtl="1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1" y="1382233"/>
                <a:ext cx="11010900" cy="5339242"/>
              </a:xfrm>
              <a:blipFill>
                <a:blip r:embed="rId3"/>
                <a:stretch>
                  <a:fillRect l="-1660" t="-2169" r="-996" b="-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4CD95-BEA1-4E84-89FA-158EA9082384}"/>
                  </a:ext>
                </a:extLst>
              </p:cNvPr>
              <p:cNvSpPr txBox="1"/>
              <p:nvPr/>
            </p:nvSpPr>
            <p:spPr>
              <a:xfrm>
                <a:off x="-831997" y="1167442"/>
                <a:ext cx="609777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𝑀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XB Niloofar" panose="02000503080000020003" pitchFamily="2" charset="-78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D4CD95-BEA1-4E84-89FA-158EA9082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1997" y="1167442"/>
                <a:ext cx="6097772" cy="1303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7781FA-6744-4972-9265-F6144AE92C8E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515100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Δ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7781FA-6744-4972-9265-F6144AE9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515100" cy="1186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B5413-DBA8-4048-B8B7-C1A7D19A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84" y="1244710"/>
            <a:ext cx="9579320" cy="2783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8E6D93-ECAA-4647-9801-409F21D10EE9}"/>
                  </a:ext>
                </a:extLst>
              </p14:cNvPr>
              <p14:cNvContentPartPr/>
              <p14:nvPr/>
            </p14:nvContentPartPr>
            <p14:xfrm>
              <a:off x="139320" y="1722600"/>
              <a:ext cx="12009600" cy="472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8E6D93-ECAA-4647-9801-409F21D10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60" y="1713240"/>
                <a:ext cx="12028320" cy="47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F5E2BA-688C-4FA0-8810-4CF6437DEF90}"/>
                  </a:ext>
                </a:extLst>
              </p14:cNvPr>
              <p14:cNvContentPartPr/>
              <p14:nvPr/>
            </p14:nvContentPartPr>
            <p14:xfrm>
              <a:off x="9276120" y="1279800"/>
              <a:ext cx="2518200" cy="605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F5E2BA-688C-4FA0-8810-4CF6437DEF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6760" y="1270440"/>
                <a:ext cx="253692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A974A4-4F3F-4AF1-8231-6011EB17EA2A}"/>
                  </a:ext>
                </a:extLst>
              </p14:cNvPr>
              <p14:cNvContentPartPr/>
              <p14:nvPr/>
            </p14:nvContentPartPr>
            <p14:xfrm>
              <a:off x="3621240" y="2132280"/>
              <a:ext cx="4207680" cy="96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A974A4-4F3F-4AF1-8231-6011EB17EA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1880" y="2122920"/>
                <a:ext cx="4226400" cy="9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نکته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محاسبه بهره از گره غیرورودی به یک گره خروجی</a:t>
            </a: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محاسبه بهره وقتی همه حلقه ها با یکدیگر و با همه مسیرها مماس هستند.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BE85FC-21F0-4B63-A2AE-B9172DCA4671}"/>
                  </a:ext>
                </a:extLst>
              </p14:cNvPr>
              <p14:cNvContentPartPr/>
              <p14:nvPr/>
            </p14:nvContentPartPr>
            <p14:xfrm>
              <a:off x="806040" y="1697040"/>
              <a:ext cx="7652520" cy="320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BE85FC-21F0-4B63-A2AE-B9172DCA4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680" y="1687680"/>
                <a:ext cx="7671240" cy="32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55DBCB-C331-4478-8BA9-1D346CB3ACB1}"/>
                  </a:ext>
                </a:extLst>
              </p14:cNvPr>
              <p14:cNvContentPartPr/>
              <p14:nvPr/>
            </p14:nvContentPartPr>
            <p14:xfrm>
              <a:off x="679320" y="3998880"/>
              <a:ext cx="8922240" cy="125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55DBCB-C331-4478-8BA9-1D346CB3AC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960" y="3989520"/>
                <a:ext cx="8940960" cy="12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2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دیاگرام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در نظر گرفتن شرایط اولیه.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D8B1BF-2390-4E1A-8BBC-4592E24FA2C9}"/>
                  </a:ext>
                </a:extLst>
              </p14:cNvPr>
              <p14:cNvContentPartPr/>
              <p14:nvPr/>
            </p14:nvContentPartPr>
            <p14:xfrm>
              <a:off x="2061360" y="1207800"/>
              <a:ext cx="7994880" cy="300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D8B1BF-2390-4E1A-8BBC-4592E24FA2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0" y="1198440"/>
                <a:ext cx="8013600" cy="30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75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مقدمه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2" rtlCol="1"/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736506-22CA-423F-A08F-8703AB6F70D4}"/>
                  </a:ext>
                </a:extLst>
              </p14:cNvPr>
              <p14:cNvContentPartPr/>
              <p14:nvPr/>
            </p14:nvContentPartPr>
            <p14:xfrm>
              <a:off x="1475280" y="1366200"/>
              <a:ext cx="9631080" cy="37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736506-22CA-423F-A08F-8703AB6F70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920" y="1356840"/>
                <a:ext cx="9649800" cy="37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94FD36-D1D0-40EF-B8F1-4EB0A9403F50}"/>
                  </a:ext>
                </a:extLst>
              </p14:cNvPr>
              <p14:cNvContentPartPr/>
              <p14:nvPr/>
            </p14:nvContentPartPr>
            <p14:xfrm>
              <a:off x="244440" y="2201400"/>
              <a:ext cx="2147760" cy="264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94FD36-D1D0-40EF-B8F1-4EB0A9403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080" y="2192040"/>
                <a:ext cx="2166480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5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دیاگرام حالت و معادله دیفرانسیل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marL="0" indent="0" algn="r" rtl="1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345015-3658-4076-B00E-872FC294C6FC}"/>
                  </a:ext>
                </a:extLst>
              </p:cNvPr>
              <p:cNvSpPr txBox="1"/>
              <p:nvPr/>
            </p:nvSpPr>
            <p:spPr>
              <a:xfrm>
                <a:off x="497958" y="1548897"/>
                <a:ext cx="5136663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345015-3658-4076-B00E-872FC294C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58" y="1548897"/>
                <a:ext cx="5136663" cy="288477"/>
              </a:xfrm>
              <a:prstGeom prst="rect">
                <a:avLst/>
              </a:prstGeom>
              <a:blipFill>
                <a:blip r:embed="rId3"/>
                <a:stretch>
                  <a:fillRect t="-8511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81EDF8-E888-469C-AB8C-CEE8B05F35D3}"/>
                  </a:ext>
                </a:extLst>
              </p14:cNvPr>
              <p14:cNvContentPartPr/>
              <p14:nvPr/>
            </p14:nvContentPartPr>
            <p14:xfrm>
              <a:off x="965160" y="1614960"/>
              <a:ext cx="11156040" cy="417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81EDF8-E888-469C-AB8C-CEE8B05F3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800" y="1605600"/>
                <a:ext cx="11174760" cy="41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2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دیاگرام حالت و فضای حالت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تعریف خروجی‌های انتگرال‌گیر به عنوان متغیرهای حالت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BE627-0AA9-4A7C-84AF-A626628E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69" y="2497873"/>
            <a:ext cx="8228132" cy="3858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C967D3-8102-4D0A-9249-75CD2C98CC36}"/>
                  </a:ext>
                </a:extLst>
              </p14:cNvPr>
              <p14:cNvContentPartPr/>
              <p14:nvPr/>
            </p14:nvContentPartPr>
            <p14:xfrm>
              <a:off x="491760" y="1266480"/>
              <a:ext cx="10901880" cy="3769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C967D3-8102-4D0A-9249-75CD2C98CC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400" y="1257120"/>
                <a:ext cx="10920600" cy="37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4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marL="0" indent="0" algn="r" rtl="1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15D45-3077-4F7B-9D2C-6B2B6137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82233"/>
            <a:ext cx="6511636" cy="314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AFE51-35B4-45A1-A9F1-F34C6F06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881583"/>
            <a:ext cx="6206836" cy="15286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98D273-C4F5-4803-9892-9089622BF52E}"/>
                  </a:ext>
                </a:extLst>
              </p14:cNvPr>
              <p14:cNvContentPartPr/>
              <p14:nvPr/>
            </p14:nvContentPartPr>
            <p14:xfrm>
              <a:off x="4064760" y="1066320"/>
              <a:ext cx="4675680" cy="2511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98D273-C4F5-4803-9892-9089622BF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5400" y="1056960"/>
                <a:ext cx="4694400" cy="25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B0E91E-C049-4567-A125-780E31DA71F5}"/>
                  </a:ext>
                </a:extLst>
              </p14:cNvPr>
              <p14:cNvContentPartPr/>
              <p14:nvPr/>
            </p14:nvContentPartPr>
            <p14:xfrm>
              <a:off x="2437560" y="3789000"/>
              <a:ext cx="8388000" cy="1664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B0E91E-C049-4567-A125-780E31DA71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8200" y="3779640"/>
                <a:ext cx="8406720" cy="16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1AC1638-DBAE-4788-9B62-770A41C0E74F}"/>
                  </a:ext>
                </a:extLst>
              </p14:cNvPr>
              <p14:cNvContentPartPr/>
              <p14:nvPr/>
            </p14:nvContentPartPr>
            <p14:xfrm>
              <a:off x="256680" y="1007280"/>
              <a:ext cx="2585160" cy="2248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1AC1638-DBAE-4788-9B62-770A41C0E7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320" y="997920"/>
                <a:ext cx="2603880" cy="22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1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چندورودی چندخروجی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382233"/>
            <a:ext cx="11010900" cy="5339242"/>
          </a:xfrm>
        </p:spPr>
        <p:txBody>
          <a:bodyPr numCol="1" rtlCol="1">
            <a:normAutofit/>
          </a:bodyPr>
          <a:lstStyle/>
          <a:p>
            <a:pPr marL="0" indent="0" algn="r" rtl="1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82AA9-3A39-47AE-B8CE-B033386E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13" y="2363505"/>
            <a:ext cx="5846618" cy="25547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231FE4-7A8A-425F-BFD2-7F51D77DDF8C}"/>
                  </a:ext>
                </a:extLst>
              </p14:cNvPr>
              <p14:cNvContentPartPr/>
              <p14:nvPr/>
            </p14:nvContentPartPr>
            <p14:xfrm>
              <a:off x="662040" y="2132280"/>
              <a:ext cx="10695600" cy="367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231FE4-7A8A-425F-BFD2-7F51D77DD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680" y="2122920"/>
                <a:ext cx="10714320" cy="36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0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بلوک‌های مستطیلی: سیستم/فرایند/تابع تبدیل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پیکان‌ها: سیگنال‌ها/اطلاعات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دایره: مقایسه کننده/جمع کننده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مثلث: بهره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A8F551-787F-4CF5-8C0E-2FF376CA89A0}"/>
              </a:ext>
            </a:extLst>
          </p:cNvPr>
          <p:cNvSpPr/>
          <p:nvPr/>
        </p:nvSpPr>
        <p:spPr>
          <a:xfrm>
            <a:off x="1538867" y="2408145"/>
            <a:ext cx="1550019" cy="9144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77E5B3-6795-4EE6-B6F5-075B748BA670}"/>
              </a:ext>
            </a:extLst>
          </p:cNvPr>
          <p:cNvCxnSpPr>
            <a:stCxn id="3" idx="3"/>
          </p:cNvCxnSpPr>
          <p:nvPr/>
        </p:nvCxnSpPr>
        <p:spPr>
          <a:xfrm>
            <a:off x="3088886" y="2865345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F46F84-34FB-433A-AF8E-BB8430A12D6B}"/>
              </a:ext>
            </a:extLst>
          </p:cNvPr>
          <p:cNvCxnSpPr/>
          <p:nvPr/>
        </p:nvCxnSpPr>
        <p:spPr>
          <a:xfrm>
            <a:off x="638683" y="2865570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99D5B99-5165-4291-B50E-20B267B6D427}"/>
              </a:ext>
            </a:extLst>
          </p:cNvPr>
          <p:cNvSpPr/>
          <p:nvPr/>
        </p:nvSpPr>
        <p:spPr>
          <a:xfrm>
            <a:off x="2142426" y="4191078"/>
            <a:ext cx="274320" cy="2743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F1317B-2542-4B16-ACAD-477719B78519}"/>
              </a:ext>
            </a:extLst>
          </p:cNvPr>
          <p:cNvCxnSpPr/>
          <p:nvPr/>
        </p:nvCxnSpPr>
        <p:spPr>
          <a:xfrm>
            <a:off x="1242242" y="4343850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49B184-7AB3-4628-A79E-646254CFC9CA}"/>
              </a:ext>
            </a:extLst>
          </p:cNvPr>
          <p:cNvCxnSpPr/>
          <p:nvPr/>
        </p:nvCxnSpPr>
        <p:spPr>
          <a:xfrm>
            <a:off x="2416746" y="4344075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3E39E4-9F90-4A14-A885-5F9E1224A657}"/>
              </a:ext>
            </a:extLst>
          </p:cNvPr>
          <p:cNvCxnSpPr>
            <a:cxnSpLocks/>
          </p:cNvCxnSpPr>
          <p:nvPr/>
        </p:nvCxnSpPr>
        <p:spPr>
          <a:xfrm rot="16200000">
            <a:off x="1835396" y="4915490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FCF415-79C6-4946-B290-A9E6D200C609}"/>
              </a:ext>
            </a:extLst>
          </p:cNvPr>
          <p:cNvSpPr txBox="1"/>
          <p:nvPr/>
        </p:nvSpPr>
        <p:spPr>
          <a:xfrm>
            <a:off x="1840230" y="40347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77F26-EBB3-46A9-9DDF-762A9D01247D}"/>
              </a:ext>
            </a:extLst>
          </p:cNvPr>
          <p:cNvSpPr txBox="1"/>
          <p:nvPr/>
        </p:nvSpPr>
        <p:spPr>
          <a:xfrm>
            <a:off x="2244090" y="44958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B28C46-70F3-42F5-AADC-ADC26B1DEBFB}"/>
              </a:ext>
            </a:extLst>
          </p:cNvPr>
          <p:cNvSpPr/>
          <p:nvPr/>
        </p:nvSpPr>
        <p:spPr>
          <a:xfrm>
            <a:off x="5106606" y="4206318"/>
            <a:ext cx="274320" cy="2743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9DAAD3-1492-4EC3-9980-AFFBD0AA29C7}"/>
              </a:ext>
            </a:extLst>
          </p:cNvPr>
          <p:cNvCxnSpPr/>
          <p:nvPr/>
        </p:nvCxnSpPr>
        <p:spPr>
          <a:xfrm>
            <a:off x="4206422" y="4359090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29F12B-2298-470B-A77C-F7FF88C56143}"/>
              </a:ext>
            </a:extLst>
          </p:cNvPr>
          <p:cNvCxnSpPr/>
          <p:nvPr/>
        </p:nvCxnSpPr>
        <p:spPr>
          <a:xfrm>
            <a:off x="5380926" y="4359315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C0EC31-5F52-4AE9-A102-AA447560C5D8}"/>
              </a:ext>
            </a:extLst>
          </p:cNvPr>
          <p:cNvCxnSpPr>
            <a:cxnSpLocks/>
          </p:cNvCxnSpPr>
          <p:nvPr/>
        </p:nvCxnSpPr>
        <p:spPr>
          <a:xfrm rot="16200000">
            <a:off x="4799576" y="4930730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BCEABA-AF62-4D22-ADA8-9FB4DDB09A99}"/>
              </a:ext>
            </a:extLst>
          </p:cNvPr>
          <p:cNvSpPr txBox="1"/>
          <p:nvPr/>
        </p:nvSpPr>
        <p:spPr>
          <a:xfrm>
            <a:off x="4804410" y="4050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09F0-59A7-42B0-8BF3-7422538352D5}"/>
              </a:ext>
            </a:extLst>
          </p:cNvPr>
          <p:cNvSpPr txBox="1"/>
          <p:nvPr/>
        </p:nvSpPr>
        <p:spPr>
          <a:xfrm>
            <a:off x="5208270" y="4511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6F7A7-203E-47AB-B7A8-E09AB41C422F}"/>
              </a:ext>
            </a:extLst>
          </p:cNvPr>
          <p:cNvCxnSpPr/>
          <p:nvPr/>
        </p:nvCxnSpPr>
        <p:spPr>
          <a:xfrm>
            <a:off x="7270686" y="4880372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5A32D65-D0BB-4070-AC2E-34775BB46F17}"/>
              </a:ext>
            </a:extLst>
          </p:cNvPr>
          <p:cNvSpPr/>
          <p:nvPr/>
        </p:nvSpPr>
        <p:spPr>
          <a:xfrm rot="5400000">
            <a:off x="8128892" y="4423172"/>
            <a:ext cx="1060704" cy="914400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5FFFB3-4609-43AF-A9D2-F1E363BACE7C}"/>
              </a:ext>
            </a:extLst>
          </p:cNvPr>
          <p:cNvCxnSpPr/>
          <p:nvPr/>
        </p:nvCxnSpPr>
        <p:spPr>
          <a:xfrm>
            <a:off x="9116444" y="4880372"/>
            <a:ext cx="9001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2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رسم 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0D3F4F-BCE0-4DD8-9080-2D398D1ECB76}"/>
                  </a:ext>
                </a:extLst>
              </p14:cNvPr>
              <p14:cNvContentPartPr/>
              <p14:nvPr/>
            </p14:nvContentPartPr>
            <p14:xfrm>
              <a:off x="597240" y="1177560"/>
              <a:ext cx="10874880" cy="49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0D3F4F-BCE0-4DD8-9080-2D398D1EC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880" y="1168200"/>
                <a:ext cx="1089360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48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ساده کردن 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اتصال سری</a:t>
            </a: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اتصال موازی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FD87C-8CCF-43CB-8C69-BC730040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5" y="1498037"/>
            <a:ext cx="7204363" cy="896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5E4B3-5A98-43E6-84D9-B8C51B03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68" y="3301771"/>
            <a:ext cx="6617268" cy="32334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D7178A-19F5-43B2-B1CD-42A889CAFE8A}"/>
                  </a:ext>
                </a:extLst>
              </p14:cNvPr>
              <p14:cNvContentPartPr/>
              <p14:nvPr/>
            </p14:nvContentPartPr>
            <p14:xfrm>
              <a:off x="500400" y="1796040"/>
              <a:ext cx="9920160" cy="423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D7178A-19F5-43B2-B1CD-42A889CAFE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040" y="1786680"/>
                <a:ext cx="9938880" cy="42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52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ساده کردن 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اتصال فیدبک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43EED-4E39-427D-A6F9-B2CA0B9C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2233"/>
            <a:ext cx="7424838" cy="32763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005CC8-829F-47F2-AC0E-C372757AABBB}"/>
                  </a:ext>
                </a:extLst>
              </p14:cNvPr>
              <p14:cNvContentPartPr/>
              <p14:nvPr/>
            </p14:nvContentPartPr>
            <p14:xfrm>
              <a:off x="698040" y="3237480"/>
              <a:ext cx="10341360" cy="31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005CC8-829F-47F2-AC0E-C372757AAB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680" y="3228120"/>
                <a:ext cx="1036008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00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ساده کردن 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جابجایی نقطه اتصال</a:t>
            </a: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C84E3-978A-4631-824F-BDF74A78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" y="1202845"/>
            <a:ext cx="5763492" cy="49914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D8B930-13D0-42FC-889D-1622EF864A3E}"/>
                  </a:ext>
                </a:extLst>
              </p14:cNvPr>
              <p14:cNvContentPartPr/>
              <p14:nvPr/>
            </p14:nvContentPartPr>
            <p14:xfrm>
              <a:off x="2638800" y="1638000"/>
              <a:ext cx="1260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D8B930-13D0-42FC-889D-1622EF864A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440" y="1628640"/>
                <a:ext cx="31320" cy="29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DD65B12-7DA4-45FD-B372-BAF55A2CD771}"/>
              </a:ext>
            </a:extLst>
          </p:cNvPr>
          <p:cNvSpPr/>
          <p:nvPr/>
        </p:nvSpPr>
        <p:spPr>
          <a:xfrm>
            <a:off x="1731817" y="5475767"/>
            <a:ext cx="726873" cy="5563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77536D-9FCA-4110-B153-7195EA126091}"/>
                  </a:ext>
                </a:extLst>
              </p14:cNvPr>
              <p14:cNvContentPartPr/>
              <p14:nvPr/>
            </p14:nvContentPartPr>
            <p14:xfrm>
              <a:off x="1468800" y="1207080"/>
              <a:ext cx="7482600" cy="510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77536D-9FCA-4110-B153-7195EA12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9440" y="1197720"/>
                <a:ext cx="7501320" cy="512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38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ساده کردن بلوک دیاگرام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جابجایی مقایسه کننده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83BC1-371B-4BE4-9FF5-F1198BE8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0" y="1202846"/>
            <a:ext cx="5586086" cy="4861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205805-3258-41A9-91EB-DEB46F0EF9A8}"/>
                  </a:ext>
                </a:extLst>
              </p14:cNvPr>
              <p14:cNvContentPartPr/>
              <p14:nvPr/>
            </p14:nvContentPartPr>
            <p14:xfrm>
              <a:off x="1660320" y="1153440"/>
              <a:ext cx="9214200" cy="488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205805-3258-41A9-91EB-DEB46F0EF9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960" y="1144080"/>
                <a:ext cx="9232920" cy="49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1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بلوک دیاگرام و تابع تبدیل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551" y="1382233"/>
            <a:ext cx="10428249" cy="4794730"/>
          </a:xfrm>
        </p:spPr>
        <p:txBody>
          <a:bodyPr numCol="1" rtlCol="1"/>
          <a:lstStyle/>
          <a:p>
            <a:pPr algn="r" rtl="1"/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6247-AFAB-4735-840D-0EDEFF3C4397}"/>
                  </a:ext>
                </a:extLst>
              </p:cNvPr>
              <p:cNvSpPr txBox="1"/>
              <p:nvPr/>
            </p:nvSpPr>
            <p:spPr>
              <a:xfrm>
                <a:off x="1035351" y="1548531"/>
                <a:ext cx="4247701" cy="60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7A6247-AFAB-4735-840D-0EDEFF3C4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51" y="1548531"/>
                <a:ext cx="4247701" cy="602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3B8688-D53E-4866-A84F-8DB81A05212C}"/>
                  </a:ext>
                </a:extLst>
              </p14:cNvPr>
              <p14:cNvContentPartPr/>
              <p14:nvPr/>
            </p14:nvContentPartPr>
            <p14:xfrm>
              <a:off x="191880" y="1159200"/>
              <a:ext cx="11278800" cy="567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3B8688-D53E-4866-A84F-8DB81A0521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520" y="1149840"/>
                <a:ext cx="11297520" cy="56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72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45174</TotalTime>
  <Words>854</Words>
  <Application>Microsoft Office PowerPoint</Application>
  <PresentationFormat>Widescreen</PresentationFormat>
  <Paragraphs>238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مقدمه</vt:lpstr>
      <vt:lpstr>بلوک دیاگرام</vt:lpstr>
      <vt:lpstr>رسم بلوک دیاگرام</vt:lpstr>
      <vt:lpstr>ساده کردن بلوک دیاگرام</vt:lpstr>
      <vt:lpstr>ساده کردن بلوک دیاگرام</vt:lpstr>
      <vt:lpstr>ساده کردن بلوک دیاگرام</vt:lpstr>
      <vt:lpstr>ساده کردن بلوک دیاگرام</vt:lpstr>
      <vt:lpstr>بلوک دیاگرام و تابع تبدیل</vt:lpstr>
      <vt:lpstr>بلوک دیاگرام و تابع تبدیل</vt:lpstr>
      <vt:lpstr>بلوک دیاگرام و فضای حالت</vt:lpstr>
      <vt:lpstr>گراف  جریان سیگنال SFG</vt:lpstr>
      <vt:lpstr>گراف  جریان سیگنال SFG</vt:lpstr>
      <vt:lpstr>گراف  جریان سیگنال SFG</vt:lpstr>
      <vt:lpstr>تعاریف SFG</vt:lpstr>
      <vt:lpstr>بهره میسون Mason’s Gain Formula</vt:lpstr>
      <vt:lpstr>مثال</vt:lpstr>
      <vt:lpstr>نکته</vt:lpstr>
      <vt:lpstr>دیاگرام حالت</vt:lpstr>
      <vt:lpstr>دیاگرام حالت و معادله دیفرانسیل</vt:lpstr>
      <vt:lpstr>دیاگرام حالت و فضای حالت</vt:lpstr>
      <vt:lpstr>مثال</vt:lpstr>
      <vt:lpstr>چندورودی چندخروجی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256</cp:revision>
  <dcterms:created xsi:type="dcterms:W3CDTF">2021-02-22T10:05:44Z</dcterms:created>
  <dcterms:modified xsi:type="dcterms:W3CDTF">2021-10-30T19:47:48Z</dcterms:modified>
</cp:coreProperties>
</file>